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0" r:id="rId2"/>
  </p:sldMasterIdLst>
  <p:notesMasterIdLst>
    <p:notesMasterId r:id="rId55"/>
  </p:notesMasterIdLst>
  <p:sldIdLst>
    <p:sldId id="256" r:id="rId3"/>
    <p:sldId id="259" r:id="rId4"/>
    <p:sldId id="258" r:id="rId5"/>
    <p:sldId id="257" r:id="rId6"/>
    <p:sldId id="353" r:id="rId7"/>
    <p:sldId id="320" r:id="rId8"/>
    <p:sldId id="348" r:id="rId9"/>
    <p:sldId id="321" r:id="rId10"/>
    <p:sldId id="275" r:id="rId11"/>
    <p:sldId id="349" r:id="rId12"/>
    <p:sldId id="277" r:id="rId13"/>
    <p:sldId id="350" r:id="rId14"/>
    <p:sldId id="299" r:id="rId15"/>
    <p:sldId id="352" r:id="rId16"/>
    <p:sldId id="301" r:id="rId17"/>
    <p:sldId id="317" r:id="rId18"/>
    <p:sldId id="316" r:id="rId19"/>
    <p:sldId id="282" r:id="rId20"/>
    <p:sldId id="296" r:id="rId21"/>
    <p:sldId id="288" r:id="rId22"/>
    <p:sldId id="354" r:id="rId23"/>
    <p:sldId id="318" r:id="rId24"/>
    <p:sldId id="280" r:id="rId25"/>
    <p:sldId id="363" r:id="rId26"/>
    <p:sldId id="358" r:id="rId27"/>
    <p:sldId id="281" r:id="rId28"/>
    <p:sldId id="359" r:id="rId29"/>
    <p:sldId id="369" r:id="rId30"/>
    <p:sldId id="360" r:id="rId31"/>
    <p:sldId id="372" r:id="rId32"/>
    <p:sldId id="370" r:id="rId33"/>
    <p:sldId id="371" r:id="rId34"/>
    <p:sldId id="368" r:id="rId35"/>
    <p:sldId id="361" r:id="rId36"/>
    <p:sldId id="364" r:id="rId37"/>
    <p:sldId id="365" r:id="rId38"/>
    <p:sldId id="291" r:id="rId39"/>
    <p:sldId id="367" r:id="rId40"/>
    <p:sldId id="304" r:id="rId41"/>
    <p:sldId id="305" r:id="rId42"/>
    <p:sldId id="306" r:id="rId43"/>
    <p:sldId id="307" r:id="rId44"/>
    <p:sldId id="308" r:id="rId45"/>
    <p:sldId id="309" r:id="rId46"/>
    <p:sldId id="310" r:id="rId47"/>
    <p:sldId id="311" r:id="rId48"/>
    <p:sldId id="312" r:id="rId49"/>
    <p:sldId id="374" r:id="rId50"/>
    <p:sldId id="373" r:id="rId51"/>
    <p:sldId id="290" r:id="rId52"/>
    <p:sldId id="284" r:id="rId53"/>
    <p:sldId id="37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E3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C0F3E-E9AD-48C3-B6CA-709BECAD5B38}" v="36" dt="2023-10-14T15:11:34.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14" autoAdjust="0"/>
    <p:restoredTop sz="93789" autoAdjust="0"/>
  </p:normalViewPr>
  <p:slideViewPr>
    <p:cSldViewPr snapToGrid="0">
      <p:cViewPr varScale="1">
        <p:scale>
          <a:sx n="44" d="100"/>
          <a:sy n="44" d="100"/>
        </p:scale>
        <p:origin x="232" y="1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diagrams/_rels/data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0CD20-C28D-4F0B-B293-CA627863136B}"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82F4F2B6-C7C4-4C48-941E-BDB0E74FFFB2}">
      <dgm:prSet phldrT="[Text]"/>
      <dgm:spPr/>
      <dgm:t>
        <a:bodyPr/>
        <a:lstStyle/>
        <a:p>
          <a:r>
            <a:rPr lang="en-US" dirty="0"/>
            <a:t>Panelists &amp; Participants</a:t>
          </a:r>
        </a:p>
      </dgm:t>
    </dgm:pt>
    <dgm:pt modelId="{08CD0128-8EA4-49DE-9F3E-AAE1C8131605}" type="parTrans" cxnId="{483711AE-EC8D-4837-9E85-DCBA44274046}">
      <dgm:prSet/>
      <dgm:spPr/>
      <dgm:t>
        <a:bodyPr/>
        <a:lstStyle/>
        <a:p>
          <a:endParaRPr lang="en-US"/>
        </a:p>
      </dgm:t>
    </dgm:pt>
    <dgm:pt modelId="{BB93BC2B-39F8-41BA-8C16-BC1593577C96}" type="sibTrans" cxnId="{483711AE-EC8D-4837-9E85-DCBA44274046}">
      <dgm:prSet/>
      <dgm:spPr/>
      <dgm:t>
        <a:bodyPr/>
        <a:lstStyle/>
        <a:p>
          <a:endParaRPr lang="en-US"/>
        </a:p>
      </dgm:t>
    </dgm:pt>
    <dgm:pt modelId="{65BE8270-08AF-42B0-BE42-90634496F7C3}">
      <dgm:prSet phldrT="[Text]"/>
      <dgm:spPr/>
      <dgm:t>
        <a:bodyPr/>
        <a:lstStyle/>
        <a:p>
          <a:r>
            <a:rPr lang="en-US" dirty="0"/>
            <a:t>Get Prepared and Educated</a:t>
          </a:r>
        </a:p>
      </dgm:t>
    </dgm:pt>
    <dgm:pt modelId="{73A9E5C1-8D1B-4178-B984-7508D385F93B}" type="parTrans" cxnId="{423ACD09-7129-4331-B168-F248BCAD4EB8}">
      <dgm:prSet/>
      <dgm:spPr/>
      <dgm:t>
        <a:bodyPr/>
        <a:lstStyle/>
        <a:p>
          <a:endParaRPr lang="en-US"/>
        </a:p>
      </dgm:t>
    </dgm:pt>
    <dgm:pt modelId="{0AECF3A6-2987-4930-9580-F33CFCA49550}" type="sibTrans" cxnId="{423ACD09-7129-4331-B168-F248BCAD4EB8}">
      <dgm:prSet/>
      <dgm:spPr/>
      <dgm:t>
        <a:bodyPr/>
        <a:lstStyle/>
        <a:p>
          <a:endParaRPr lang="en-US"/>
        </a:p>
      </dgm:t>
    </dgm:pt>
    <dgm:pt modelId="{B8525663-9132-4D23-840B-43C467425E49}">
      <dgm:prSet phldrT="[Text]"/>
      <dgm:spPr/>
      <dgm:t>
        <a:bodyPr/>
        <a:lstStyle/>
        <a:p>
          <a:r>
            <a:rPr lang="en-US" dirty="0"/>
            <a:t>Let’s use the Playbook</a:t>
          </a:r>
        </a:p>
      </dgm:t>
    </dgm:pt>
    <dgm:pt modelId="{9E650EF3-B9FB-411D-B5AE-6B5D55BC6F0E}" type="parTrans" cxnId="{5E3DFB89-816A-4237-81D4-C6591E19F8B4}">
      <dgm:prSet/>
      <dgm:spPr/>
      <dgm:t>
        <a:bodyPr/>
        <a:lstStyle/>
        <a:p>
          <a:endParaRPr lang="en-US"/>
        </a:p>
      </dgm:t>
    </dgm:pt>
    <dgm:pt modelId="{9C310073-CCA8-4CB0-B20D-E3C3A341D624}" type="sibTrans" cxnId="{5E3DFB89-816A-4237-81D4-C6591E19F8B4}">
      <dgm:prSet/>
      <dgm:spPr/>
      <dgm:t>
        <a:bodyPr/>
        <a:lstStyle/>
        <a:p>
          <a:endParaRPr lang="en-US"/>
        </a:p>
      </dgm:t>
    </dgm:pt>
    <dgm:pt modelId="{80284D2E-B4FE-4B9A-B583-8C0C21097767}">
      <dgm:prSet phldrT="[Text]"/>
      <dgm:spPr/>
      <dgm:t>
        <a:bodyPr/>
        <a:lstStyle/>
        <a:p>
          <a:r>
            <a:rPr lang="en-US" dirty="0"/>
            <a:t>Implementing this process at your agency</a:t>
          </a:r>
        </a:p>
      </dgm:t>
    </dgm:pt>
    <dgm:pt modelId="{59A63FB7-73AE-48FC-93B0-085958D0C906}" type="parTrans" cxnId="{53BA8859-0980-48E1-BE01-9AAC5B3073F0}">
      <dgm:prSet/>
      <dgm:spPr/>
      <dgm:t>
        <a:bodyPr/>
        <a:lstStyle/>
        <a:p>
          <a:endParaRPr lang="en-US"/>
        </a:p>
      </dgm:t>
    </dgm:pt>
    <dgm:pt modelId="{2DF4EB94-B327-4E08-B529-931CF6745E11}" type="sibTrans" cxnId="{53BA8859-0980-48E1-BE01-9AAC5B3073F0}">
      <dgm:prSet/>
      <dgm:spPr/>
      <dgm:t>
        <a:bodyPr/>
        <a:lstStyle/>
        <a:p>
          <a:endParaRPr lang="en-US"/>
        </a:p>
      </dgm:t>
    </dgm:pt>
    <dgm:pt modelId="{07DC85DA-E23F-437A-B4B4-27891E1D2193}">
      <dgm:prSet phldrT="[Text]"/>
      <dgm:spPr/>
      <dgm:t>
        <a:bodyPr/>
        <a:lstStyle/>
        <a:p>
          <a:r>
            <a:rPr lang="en-US" dirty="0"/>
            <a:t>Put the appeal packet together</a:t>
          </a:r>
        </a:p>
      </dgm:t>
    </dgm:pt>
    <dgm:pt modelId="{07E4C2E0-7350-4745-8D3F-39D8F84C56EC}" type="parTrans" cxnId="{BA04C77A-3240-4965-B004-52229C576323}">
      <dgm:prSet/>
      <dgm:spPr/>
      <dgm:t>
        <a:bodyPr/>
        <a:lstStyle/>
        <a:p>
          <a:endParaRPr lang="en-US"/>
        </a:p>
      </dgm:t>
    </dgm:pt>
    <dgm:pt modelId="{43D55308-CAFE-4E46-B0B8-7CA75C087DEE}" type="sibTrans" cxnId="{BA04C77A-3240-4965-B004-52229C576323}">
      <dgm:prSet/>
      <dgm:spPr/>
      <dgm:t>
        <a:bodyPr/>
        <a:lstStyle/>
        <a:p>
          <a:endParaRPr lang="en-US"/>
        </a:p>
      </dgm:t>
    </dgm:pt>
    <dgm:pt modelId="{FBCEDF9F-FED4-49CE-918D-A421A7622528}">
      <dgm:prSet phldrT="[Text]"/>
      <dgm:spPr/>
      <dgm:t>
        <a:bodyPr/>
        <a:lstStyle/>
        <a:p>
          <a:r>
            <a:rPr lang="en-US" dirty="0"/>
            <a:t>Understand the decision</a:t>
          </a:r>
        </a:p>
      </dgm:t>
    </dgm:pt>
    <dgm:pt modelId="{2B7B12CB-37F5-49C8-A8F5-B12B77D89F97}" type="parTrans" cxnId="{63B4D4A5-7CD1-42FE-A129-BEB2CD7CADEC}">
      <dgm:prSet/>
      <dgm:spPr/>
      <dgm:t>
        <a:bodyPr/>
        <a:lstStyle/>
        <a:p>
          <a:endParaRPr lang="en-US"/>
        </a:p>
      </dgm:t>
    </dgm:pt>
    <dgm:pt modelId="{1BA5C772-D908-48FC-88EB-8A87431A19DE}" type="sibTrans" cxnId="{63B4D4A5-7CD1-42FE-A129-BEB2CD7CADEC}">
      <dgm:prSet/>
      <dgm:spPr/>
      <dgm:t>
        <a:bodyPr/>
        <a:lstStyle/>
        <a:p>
          <a:endParaRPr lang="en-US"/>
        </a:p>
      </dgm:t>
    </dgm:pt>
    <dgm:pt modelId="{5B4473C9-2BE7-46D0-8D7B-AA55BD8EEC08}">
      <dgm:prSet phldrT="[Text]"/>
      <dgm:spPr/>
      <dgm:t>
        <a:bodyPr/>
        <a:lstStyle/>
        <a:p>
          <a:r>
            <a:rPr lang="en-US" dirty="0"/>
            <a:t>How to get the Playbook</a:t>
          </a:r>
        </a:p>
      </dgm:t>
    </dgm:pt>
    <dgm:pt modelId="{082F5A3E-5DD2-4B07-98B1-7C10D6ECAC1C}" type="parTrans" cxnId="{4C3CAD77-BE94-46FA-80A4-9DB87A090271}">
      <dgm:prSet/>
      <dgm:spPr/>
      <dgm:t>
        <a:bodyPr/>
        <a:lstStyle/>
        <a:p>
          <a:endParaRPr lang="en-US"/>
        </a:p>
      </dgm:t>
    </dgm:pt>
    <dgm:pt modelId="{FC798424-02EA-46B3-82F4-65BA63824067}" type="sibTrans" cxnId="{4C3CAD77-BE94-46FA-80A4-9DB87A090271}">
      <dgm:prSet/>
      <dgm:spPr/>
      <dgm:t>
        <a:bodyPr/>
        <a:lstStyle/>
        <a:p>
          <a:endParaRPr lang="en-US"/>
        </a:p>
      </dgm:t>
    </dgm:pt>
    <dgm:pt modelId="{6D550FD7-37E4-4E40-9EF0-1F0F45A8BDDB}">
      <dgm:prSet phldrT="[Text]"/>
      <dgm:spPr/>
      <dgm:t>
        <a:bodyPr/>
        <a:lstStyle/>
        <a:p>
          <a:r>
            <a:rPr lang="en-US" dirty="0"/>
            <a:t>Receive and Review the Response to your appeal</a:t>
          </a:r>
        </a:p>
      </dgm:t>
    </dgm:pt>
    <dgm:pt modelId="{5FEE770C-0249-4137-8B67-C7B56F188ACB}" type="parTrans" cxnId="{840C69DB-41DE-4B88-A0E7-A7F03AE1CAC0}">
      <dgm:prSet/>
      <dgm:spPr/>
      <dgm:t>
        <a:bodyPr/>
        <a:lstStyle/>
        <a:p>
          <a:endParaRPr lang="en-US"/>
        </a:p>
      </dgm:t>
    </dgm:pt>
    <dgm:pt modelId="{BBAF9D94-65F3-4496-A054-F4DD34089F7D}" type="sibTrans" cxnId="{840C69DB-41DE-4B88-A0E7-A7F03AE1CAC0}">
      <dgm:prSet/>
      <dgm:spPr/>
      <dgm:t>
        <a:bodyPr/>
        <a:lstStyle/>
        <a:p>
          <a:endParaRPr lang="en-US"/>
        </a:p>
      </dgm:t>
    </dgm:pt>
    <dgm:pt modelId="{8B93B844-863D-4305-84EE-C512A60E19A7}">
      <dgm:prSet phldrT="[Text]"/>
      <dgm:spPr/>
      <dgm:t>
        <a:bodyPr/>
        <a:lstStyle/>
        <a:p>
          <a:r>
            <a:rPr lang="en-US" dirty="0"/>
            <a:t>Is there a 2</a:t>
          </a:r>
          <a:r>
            <a:rPr lang="en-US" baseline="30000" dirty="0"/>
            <a:t>nd</a:t>
          </a:r>
          <a:r>
            <a:rPr lang="en-US" dirty="0"/>
            <a:t> level? Or are you going to external review?</a:t>
          </a:r>
        </a:p>
      </dgm:t>
    </dgm:pt>
    <dgm:pt modelId="{A9570DFD-6201-4674-9A3A-29C46595D516}" type="parTrans" cxnId="{F92D1CAD-191C-4939-871B-96D8B0E20A7B}">
      <dgm:prSet/>
      <dgm:spPr/>
      <dgm:t>
        <a:bodyPr/>
        <a:lstStyle/>
        <a:p>
          <a:endParaRPr lang="en-US"/>
        </a:p>
      </dgm:t>
    </dgm:pt>
    <dgm:pt modelId="{1FA2527B-1F62-427E-A92A-AB4654ABDAFF}" type="sibTrans" cxnId="{F92D1CAD-191C-4939-871B-96D8B0E20A7B}">
      <dgm:prSet/>
      <dgm:spPr/>
      <dgm:t>
        <a:bodyPr/>
        <a:lstStyle/>
        <a:p>
          <a:endParaRPr lang="en-US"/>
        </a:p>
      </dgm:t>
    </dgm:pt>
    <dgm:pt modelId="{A16D515A-12BC-4D3C-B542-BE3F15F84A7E}">
      <dgm:prSet phldrT="[Text]"/>
      <dgm:spPr/>
      <dgm:t>
        <a:bodyPr/>
        <a:lstStyle/>
        <a:p>
          <a:r>
            <a:rPr lang="en-US" dirty="0"/>
            <a:t>When do you go to the regulator?</a:t>
          </a:r>
        </a:p>
      </dgm:t>
    </dgm:pt>
    <dgm:pt modelId="{51869365-5E93-49E6-8107-B4C947231021}" type="parTrans" cxnId="{D6DA2585-D6A5-4C67-88E5-CCB9398E220D}">
      <dgm:prSet/>
      <dgm:spPr/>
      <dgm:t>
        <a:bodyPr/>
        <a:lstStyle/>
        <a:p>
          <a:endParaRPr lang="en-US"/>
        </a:p>
      </dgm:t>
    </dgm:pt>
    <dgm:pt modelId="{FD95BD73-2061-48E0-AF85-93B679B2A0DE}" type="sibTrans" cxnId="{D6DA2585-D6A5-4C67-88E5-CCB9398E220D}">
      <dgm:prSet/>
      <dgm:spPr/>
      <dgm:t>
        <a:bodyPr/>
        <a:lstStyle/>
        <a:p>
          <a:endParaRPr lang="en-US"/>
        </a:p>
      </dgm:t>
    </dgm:pt>
    <dgm:pt modelId="{D199D663-411B-4FD5-B64A-17F7F59F173D}">
      <dgm:prSet phldrT="[Text]"/>
      <dgm:spPr/>
      <dgm:t>
        <a:bodyPr/>
        <a:lstStyle/>
        <a:p>
          <a:r>
            <a:rPr lang="en-US" dirty="0"/>
            <a:t>Have you ever?</a:t>
          </a:r>
        </a:p>
      </dgm:t>
    </dgm:pt>
    <dgm:pt modelId="{3EF01579-F7F0-415B-98AD-4D3B02C29E93}" type="parTrans" cxnId="{FE8ACB1F-8CC2-4123-B1DB-A74DAC723E44}">
      <dgm:prSet/>
      <dgm:spPr/>
      <dgm:t>
        <a:bodyPr/>
        <a:lstStyle/>
        <a:p>
          <a:endParaRPr lang="en-US"/>
        </a:p>
      </dgm:t>
    </dgm:pt>
    <dgm:pt modelId="{9ECDA950-5142-43F9-B275-0C0200CE6F59}" type="sibTrans" cxnId="{FE8ACB1F-8CC2-4123-B1DB-A74DAC723E44}">
      <dgm:prSet/>
      <dgm:spPr/>
      <dgm:t>
        <a:bodyPr/>
        <a:lstStyle/>
        <a:p>
          <a:endParaRPr lang="en-US"/>
        </a:p>
      </dgm:t>
    </dgm:pt>
    <dgm:pt modelId="{0F5633C2-E5C2-41B5-BC9C-A351A78BB996}" type="pres">
      <dgm:prSet presAssocID="{8130CD20-C28D-4F0B-B293-CA627863136B}" presName="diagram" presStyleCnt="0">
        <dgm:presLayoutVars>
          <dgm:chPref val="1"/>
          <dgm:dir/>
          <dgm:animOne val="branch"/>
          <dgm:animLvl val="lvl"/>
          <dgm:resizeHandles val="exact"/>
        </dgm:presLayoutVars>
      </dgm:prSet>
      <dgm:spPr/>
    </dgm:pt>
    <dgm:pt modelId="{C8BB76ED-957E-439F-B671-35C5155764DE}" type="pres">
      <dgm:prSet presAssocID="{82F4F2B6-C7C4-4C48-941E-BDB0E74FFFB2}" presName="root1" presStyleCnt="0"/>
      <dgm:spPr/>
    </dgm:pt>
    <dgm:pt modelId="{BD99E7FC-63BA-43E1-9FB2-84C90164A3A5}" type="pres">
      <dgm:prSet presAssocID="{82F4F2B6-C7C4-4C48-941E-BDB0E74FFFB2}" presName="LevelOneTextNode" presStyleLbl="node0" presStyleIdx="0" presStyleCnt="2">
        <dgm:presLayoutVars>
          <dgm:chPref val="3"/>
        </dgm:presLayoutVars>
      </dgm:prSet>
      <dgm:spPr/>
    </dgm:pt>
    <dgm:pt modelId="{AF19E691-B966-4241-BC92-21B429DCEDE9}" type="pres">
      <dgm:prSet presAssocID="{82F4F2B6-C7C4-4C48-941E-BDB0E74FFFB2}" presName="level2hierChild" presStyleCnt="0"/>
      <dgm:spPr/>
    </dgm:pt>
    <dgm:pt modelId="{8B8817B1-60C5-495B-A78C-8AEF3AE83CF7}" type="pres">
      <dgm:prSet presAssocID="{73A9E5C1-8D1B-4178-B984-7508D385F93B}" presName="conn2-1" presStyleLbl="parChTrans1D2" presStyleIdx="0" presStyleCnt="6"/>
      <dgm:spPr/>
    </dgm:pt>
    <dgm:pt modelId="{0C32A0F1-C0AD-4323-AC29-C2B8AE088DE7}" type="pres">
      <dgm:prSet presAssocID="{73A9E5C1-8D1B-4178-B984-7508D385F93B}" presName="connTx" presStyleLbl="parChTrans1D2" presStyleIdx="0" presStyleCnt="6"/>
      <dgm:spPr/>
    </dgm:pt>
    <dgm:pt modelId="{70B6B3ED-3B78-4B30-92E7-A80C9FE81DA8}" type="pres">
      <dgm:prSet presAssocID="{65BE8270-08AF-42B0-BE42-90634496F7C3}" presName="root2" presStyleCnt="0"/>
      <dgm:spPr/>
    </dgm:pt>
    <dgm:pt modelId="{AB99AA84-E9AB-49D5-8FFA-AA16F09E4D9D}" type="pres">
      <dgm:prSet presAssocID="{65BE8270-08AF-42B0-BE42-90634496F7C3}" presName="LevelTwoTextNode" presStyleLbl="node2" presStyleIdx="0" presStyleCnt="6">
        <dgm:presLayoutVars>
          <dgm:chPref val="3"/>
        </dgm:presLayoutVars>
      </dgm:prSet>
      <dgm:spPr/>
    </dgm:pt>
    <dgm:pt modelId="{AF022523-61A9-4D7C-A135-993E4B9494FB}" type="pres">
      <dgm:prSet presAssocID="{65BE8270-08AF-42B0-BE42-90634496F7C3}" presName="level3hierChild" presStyleCnt="0"/>
      <dgm:spPr/>
    </dgm:pt>
    <dgm:pt modelId="{8828CBEE-FC86-4F3D-AA02-39EFD8A54C52}" type="pres">
      <dgm:prSet presAssocID="{9E650EF3-B9FB-411D-B5AE-6B5D55BC6F0E}" presName="conn2-1" presStyleLbl="parChTrans1D3" presStyleIdx="0" presStyleCnt="2"/>
      <dgm:spPr/>
    </dgm:pt>
    <dgm:pt modelId="{042C9E46-1EB7-4705-9FDA-E49A12BF4948}" type="pres">
      <dgm:prSet presAssocID="{9E650EF3-B9FB-411D-B5AE-6B5D55BC6F0E}" presName="connTx" presStyleLbl="parChTrans1D3" presStyleIdx="0" presStyleCnt="2"/>
      <dgm:spPr/>
    </dgm:pt>
    <dgm:pt modelId="{CFD999F6-BFF4-4286-B9B8-D13A25B90F7B}" type="pres">
      <dgm:prSet presAssocID="{B8525663-9132-4D23-840B-43C467425E49}" presName="root2" presStyleCnt="0"/>
      <dgm:spPr/>
    </dgm:pt>
    <dgm:pt modelId="{F9B5BC86-821B-4524-874B-A639595E76C2}" type="pres">
      <dgm:prSet presAssocID="{B8525663-9132-4D23-840B-43C467425E49}" presName="LevelTwoTextNode" presStyleLbl="node3" presStyleIdx="0" presStyleCnt="2" custScaleY="243797" custLinFactY="100000" custLinFactNeighborX="1847" custLinFactNeighborY="171541">
        <dgm:presLayoutVars>
          <dgm:chPref val="3"/>
        </dgm:presLayoutVars>
      </dgm:prSet>
      <dgm:spPr/>
    </dgm:pt>
    <dgm:pt modelId="{007A7E91-E030-41DD-ADE2-E3CB071D4013}" type="pres">
      <dgm:prSet presAssocID="{B8525663-9132-4D23-840B-43C467425E49}" presName="level3hierChild" presStyleCnt="0"/>
      <dgm:spPr/>
    </dgm:pt>
    <dgm:pt modelId="{50C08ECC-353E-42E6-B03C-5436B900793F}" type="pres">
      <dgm:prSet presAssocID="{59A63FB7-73AE-48FC-93B0-085958D0C906}" presName="conn2-1" presStyleLbl="parChTrans1D4" presStyleIdx="0" presStyleCnt="1"/>
      <dgm:spPr/>
    </dgm:pt>
    <dgm:pt modelId="{EF6B9B30-EACF-4B56-9BBF-D5CA151C9064}" type="pres">
      <dgm:prSet presAssocID="{59A63FB7-73AE-48FC-93B0-085958D0C906}" presName="connTx" presStyleLbl="parChTrans1D4" presStyleIdx="0" presStyleCnt="1"/>
      <dgm:spPr/>
    </dgm:pt>
    <dgm:pt modelId="{C4EE926C-A8AC-4A5E-BDC9-BA0009DD212A}" type="pres">
      <dgm:prSet presAssocID="{80284D2E-B4FE-4B9A-B583-8C0C21097767}" presName="root2" presStyleCnt="0"/>
      <dgm:spPr/>
    </dgm:pt>
    <dgm:pt modelId="{19B6604E-98F4-4E2E-A209-E34652D33C09}" type="pres">
      <dgm:prSet presAssocID="{80284D2E-B4FE-4B9A-B583-8C0C21097767}" presName="LevelTwoTextNode" presStyleLbl="node4" presStyleIdx="0" presStyleCnt="1">
        <dgm:presLayoutVars>
          <dgm:chPref val="3"/>
        </dgm:presLayoutVars>
      </dgm:prSet>
      <dgm:spPr/>
    </dgm:pt>
    <dgm:pt modelId="{7D97C9FF-BFAC-4805-B851-063FB1E32412}" type="pres">
      <dgm:prSet presAssocID="{80284D2E-B4FE-4B9A-B583-8C0C21097767}" presName="level3hierChild" presStyleCnt="0"/>
      <dgm:spPr/>
    </dgm:pt>
    <dgm:pt modelId="{C0F95185-2201-403E-B046-5FB9793ACE1D}" type="pres">
      <dgm:prSet presAssocID="{2B7B12CB-37F5-49C8-A8F5-B12B77D89F97}" presName="conn2-1" presStyleLbl="parChTrans1D2" presStyleIdx="1" presStyleCnt="6"/>
      <dgm:spPr/>
    </dgm:pt>
    <dgm:pt modelId="{CDEFF0F0-7B84-44E6-9F33-409A6E4BD55B}" type="pres">
      <dgm:prSet presAssocID="{2B7B12CB-37F5-49C8-A8F5-B12B77D89F97}" presName="connTx" presStyleLbl="parChTrans1D2" presStyleIdx="1" presStyleCnt="6"/>
      <dgm:spPr/>
    </dgm:pt>
    <dgm:pt modelId="{DC2BB412-55A4-4043-924D-2C3527A29768}" type="pres">
      <dgm:prSet presAssocID="{FBCEDF9F-FED4-49CE-918D-A421A7622528}" presName="root2" presStyleCnt="0"/>
      <dgm:spPr/>
    </dgm:pt>
    <dgm:pt modelId="{2C7EB029-EA6B-4F40-AC47-2059F6964285}" type="pres">
      <dgm:prSet presAssocID="{FBCEDF9F-FED4-49CE-918D-A421A7622528}" presName="LevelTwoTextNode" presStyleLbl="node2" presStyleIdx="1" presStyleCnt="6">
        <dgm:presLayoutVars>
          <dgm:chPref val="3"/>
        </dgm:presLayoutVars>
      </dgm:prSet>
      <dgm:spPr/>
    </dgm:pt>
    <dgm:pt modelId="{E241C65A-2214-4081-ADF5-2EF46F156469}" type="pres">
      <dgm:prSet presAssocID="{FBCEDF9F-FED4-49CE-918D-A421A7622528}" presName="level3hierChild" presStyleCnt="0"/>
      <dgm:spPr/>
    </dgm:pt>
    <dgm:pt modelId="{A0254BC5-934D-41A1-B41A-3944BAD238EB}" type="pres">
      <dgm:prSet presAssocID="{07E4C2E0-7350-4745-8D3F-39D8F84C56EC}" presName="conn2-1" presStyleLbl="parChTrans1D2" presStyleIdx="2" presStyleCnt="6"/>
      <dgm:spPr/>
    </dgm:pt>
    <dgm:pt modelId="{96F559B0-03EF-428A-8A9C-0FD2A909E489}" type="pres">
      <dgm:prSet presAssocID="{07E4C2E0-7350-4745-8D3F-39D8F84C56EC}" presName="connTx" presStyleLbl="parChTrans1D2" presStyleIdx="2" presStyleCnt="6"/>
      <dgm:spPr/>
    </dgm:pt>
    <dgm:pt modelId="{C30F802D-12DE-4680-9CF7-1FC2B54B3F2F}" type="pres">
      <dgm:prSet presAssocID="{07DC85DA-E23F-437A-B4B4-27891E1D2193}" presName="root2" presStyleCnt="0"/>
      <dgm:spPr/>
    </dgm:pt>
    <dgm:pt modelId="{0DA9956B-94C9-4C6A-AEB0-8759B12E1E03}" type="pres">
      <dgm:prSet presAssocID="{07DC85DA-E23F-437A-B4B4-27891E1D2193}" presName="LevelTwoTextNode" presStyleLbl="node2" presStyleIdx="2" presStyleCnt="6">
        <dgm:presLayoutVars>
          <dgm:chPref val="3"/>
        </dgm:presLayoutVars>
      </dgm:prSet>
      <dgm:spPr/>
    </dgm:pt>
    <dgm:pt modelId="{314E8888-9E82-4DA8-B046-20CBBD9FF50A}" type="pres">
      <dgm:prSet presAssocID="{07DC85DA-E23F-437A-B4B4-27891E1D2193}" presName="level3hierChild" presStyleCnt="0"/>
      <dgm:spPr/>
    </dgm:pt>
    <dgm:pt modelId="{C33D12CB-C503-44CD-8400-FCD4F54F8877}" type="pres">
      <dgm:prSet presAssocID="{5FEE770C-0249-4137-8B67-C7B56F188ACB}" presName="conn2-1" presStyleLbl="parChTrans1D2" presStyleIdx="3" presStyleCnt="6"/>
      <dgm:spPr/>
    </dgm:pt>
    <dgm:pt modelId="{76D14AFE-7878-4E8E-B4D6-6A406AC3D8BB}" type="pres">
      <dgm:prSet presAssocID="{5FEE770C-0249-4137-8B67-C7B56F188ACB}" presName="connTx" presStyleLbl="parChTrans1D2" presStyleIdx="3" presStyleCnt="6"/>
      <dgm:spPr/>
    </dgm:pt>
    <dgm:pt modelId="{1C493FE5-7099-4B2F-B986-4B0B6EF696F1}" type="pres">
      <dgm:prSet presAssocID="{6D550FD7-37E4-4E40-9EF0-1F0F45A8BDDB}" presName="root2" presStyleCnt="0"/>
      <dgm:spPr/>
    </dgm:pt>
    <dgm:pt modelId="{9B2EFF87-DC41-46DA-88F3-C7A66C01120C}" type="pres">
      <dgm:prSet presAssocID="{6D550FD7-37E4-4E40-9EF0-1F0F45A8BDDB}" presName="LevelTwoTextNode" presStyleLbl="node2" presStyleIdx="3" presStyleCnt="6">
        <dgm:presLayoutVars>
          <dgm:chPref val="3"/>
        </dgm:presLayoutVars>
      </dgm:prSet>
      <dgm:spPr/>
    </dgm:pt>
    <dgm:pt modelId="{E7E63E38-9DEE-44F2-A67E-C75EE39C2940}" type="pres">
      <dgm:prSet presAssocID="{6D550FD7-37E4-4E40-9EF0-1F0F45A8BDDB}" presName="level3hierChild" presStyleCnt="0"/>
      <dgm:spPr/>
    </dgm:pt>
    <dgm:pt modelId="{D49C3266-24C2-431A-BA8C-CA5A5025531C}" type="pres">
      <dgm:prSet presAssocID="{A9570DFD-6201-4674-9A3A-29C46595D516}" presName="conn2-1" presStyleLbl="parChTrans1D2" presStyleIdx="4" presStyleCnt="6"/>
      <dgm:spPr/>
    </dgm:pt>
    <dgm:pt modelId="{01F2C915-2C9D-4D4D-B186-08E0A910DE49}" type="pres">
      <dgm:prSet presAssocID="{A9570DFD-6201-4674-9A3A-29C46595D516}" presName="connTx" presStyleLbl="parChTrans1D2" presStyleIdx="4" presStyleCnt="6"/>
      <dgm:spPr/>
    </dgm:pt>
    <dgm:pt modelId="{B007A2AD-993A-4D87-A0B1-22784D27FFEF}" type="pres">
      <dgm:prSet presAssocID="{8B93B844-863D-4305-84EE-C512A60E19A7}" presName="root2" presStyleCnt="0"/>
      <dgm:spPr/>
    </dgm:pt>
    <dgm:pt modelId="{A193E974-FAC4-4ACF-B621-D93B1F1AF756}" type="pres">
      <dgm:prSet presAssocID="{8B93B844-863D-4305-84EE-C512A60E19A7}" presName="LevelTwoTextNode" presStyleLbl="node2" presStyleIdx="4" presStyleCnt="6">
        <dgm:presLayoutVars>
          <dgm:chPref val="3"/>
        </dgm:presLayoutVars>
      </dgm:prSet>
      <dgm:spPr/>
    </dgm:pt>
    <dgm:pt modelId="{803DA718-3C07-413D-8069-F8CDB5BE3376}" type="pres">
      <dgm:prSet presAssocID="{8B93B844-863D-4305-84EE-C512A60E19A7}" presName="level3hierChild" presStyleCnt="0"/>
      <dgm:spPr/>
    </dgm:pt>
    <dgm:pt modelId="{82F76D36-91C0-4358-8A17-DBB5FF36A117}" type="pres">
      <dgm:prSet presAssocID="{51869365-5E93-49E6-8107-B4C947231021}" presName="conn2-1" presStyleLbl="parChTrans1D3" presStyleIdx="1" presStyleCnt="2"/>
      <dgm:spPr/>
    </dgm:pt>
    <dgm:pt modelId="{E6EE1C62-511F-49C5-B1F2-9D771D82E3C3}" type="pres">
      <dgm:prSet presAssocID="{51869365-5E93-49E6-8107-B4C947231021}" presName="connTx" presStyleLbl="parChTrans1D3" presStyleIdx="1" presStyleCnt="2"/>
      <dgm:spPr/>
    </dgm:pt>
    <dgm:pt modelId="{1AC37332-F229-41BC-9706-9B9497018A1A}" type="pres">
      <dgm:prSet presAssocID="{A16D515A-12BC-4D3C-B542-BE3F15F84A7E}" presName="root2" presStyleCnt="0"/>
      <dgm:spPr/>
    </dgm:pt>
    <dgm:pt modelId="{5EB72B38-0AE0-455E-8B0E-0BA8B485B7D3}" type="pres">
      <dgm:prSet presAssocID="{A16D515A-12BC-4D3C-B542-BE3F15F84A7E}" presName="LevelTwoTextNode" presStyleLbl="node3" presStyleIdx="1" presStyleCnt="2">
        <dgm:presLayoutVars>
          <dgm:chPref val="3"/>
        </dgm:presLayoutVars>
      </dgm:prSet>
      <dgm:spPr/>
    </dgm:pt>
    <dgm:pt modelId="{F2411652-5267-4FE6-BDB8-2E026331068E}" type="pres">
      <dgm:prSet presAssocID="{A16D515A-12BC-4D3C-B542-BE3F15F84A7E}" presName="level3hierChild" presStyleCnt="0"/>
      <dgm:spPr/>
    </dgm:pt>
    <dgm:pt modelId="{D758D465-85D4-4942-9C1A-A1A890DC78D7}" type="pres">
      <dgm:prSet presAssocID="{5B4473C9-2BE7-46D0-8D7B-AA55BD8EEC08}" presName="root1" presStyleCnt="0"/>
      <dgm:spPr/>
    </dgm:pt>
    <dgm:pt modelId="{9FD2C8BD-98F7-43AC-9AAC-4CD76E077E5A}" type="pres">
      <dgm:prSet presAssocID="{5B4473C9-2BE7-46D0-8D7B-AA55BD8EEC08}" presName="LevelOneTextNode" presStyleLbl="node0" presStyleIdx="1" presStyleCnt="2">
        <dgm:presLayoutVars>
          <dgm:chPref val="3"/>
        </dgm:presLayoutVars>
      </dgm:prSet>
      <dgm:spPr/>
    </dgm:pt>
    <dgm:pt modelId="{139D0CB1-80DF-4158-AA05-92143567FE96}" type="pres">
      <dgm:prSet presAssocID="{5B4473C9-2BE7-46D0-8D7B-AA55BD8EEC08}" presName="level2hierChild" presStyleCnt="0"/>
      <dgm:spPr/>
    </dgm:pt>
    <dgm:pt modelId="{8B4353AD-4662-4AE0-A593-D51F523A01C7}" type="pres">
      <dgm:prSet presAssocID="{3EF01579-F7F0-415B-98AD-4D3B02C29E93}" presName="conn2-1" presStyleLbl="parChTrans1D2" presStyleIdx="5" presStyleCnt="6"/>
      <dgm:spPr/>
    </dgm:pt>
    <dgm:pt modelId="{FD1B3472-7455-4E49-B9DF-6089D29F0F4E}" type="pres">
      <dgm:prSet presAssocID="{3EF01579-F7F0-415B-98AD-4D3B02C29E93}" presName="connTx" presStyleLbl="parChTrans1D2" presStyleIdx="5" presStyleCnt="6"/>
      <dgm:spPr/>
    </dgm:pt>
    <dgm:pt modelId="{160EE058-859D-4A46-B938-2D2FEC6594DA}" type="pres">
      <dgm:prSet presAssocID="{D199D663-411B-4FD5-B64A-17F7F59F173D}" presName="root2" presStyleCnt="0"/>
      <dgm:spPr/>
    </dgm:pt>
    <dgm:pt modelId="{963B2BF0-61D4-472D-B5BC-09D7D395B956}" type="pres">
      <dgm:prSet presAssocID="{D199D663-411B-4FD5-B64A-17F7F59F173D}" presName="LevelTwoTextNode" presStyleLbl="node2" presStyleIdx="5" presStyleCnt="6">
        <dgm:presLayoutVars>
          <dgm:chPref val="3"/>
        </dgm:presLayoutVars>
      </dgm:prSet>
      <dgm:spPr/>
    </dgm:pt>
    <dgm:pt modelId="{8F85F949-0D18-4C52-A3B8-3CF1A5D8BFF5}" type="pres">
      <dgm:prSet presAssocID="{D199D663-411B-4FD5-B64A-17F7F59F173D}" presName="level3hierChild" presStyleCnt="0"/>
      <dgm:spPr/>
    </dgm:pt>
  </dgm:ptLst>
  <dgm:cxnLst>
    <dgm:cxn modelId="{64F92F09-F6DD-467D-92B9-952053AE58AA}" type="presOf" srcId="{51869365-5E93-49E6-8107-B4C947231021}" destId="{82F76D36-91C0-4358-8A17-DBB5FF36A117}" srcOrd="0" destOrd="0" presId="urn:microsoft.com/office/officeart/2005/8/layout/hierarchy2"/>
    <dgm:cxn modelId="{423ACD09-7129-4331-B168-F248BCAD4EB8}" srcId="{82F4F2B6-C7C4-4C48-941E-BDB0E74FFFB2}" destId="{65BE8270-08AF-42B0-BE42-90634496F7C3}" srcOrd="0" destOrd="0" parTransId="{73A9E5C1-8D1B-4178-B984-7508D385F93B}" sibTransId="{0AECF3A6-2987-4930-9580-F33CFCA49550}"/>
    <dgm:cxn modelId="{FE8ACB1F-8CC2-4123-B1DB-A74DAC723E44}" srcId="{5B4473C9-2BE7-46D0-8D7B-AA55BD8EEC08}" destId="{D199D663-411B-4FD5-B64A-17F7F59F173D}" srcOrd="0" destOrd="0" parTransId="{3EF01579-F7F0-415B-98AD-4D3B02C29E93}" sibTransId="{9ECDA950-5142-43F9-B275-0C0200CE6F59}"/>
    <dgm:cxn modelId="{C08DC020-EC9E-4377-944B-A7A472B34547}" type="presOf" srcId="{82F4F2B6-C7C4-4C48-941E-BDB0E74FFFB2}" destId="{BD99E7FC-63BA-43E1-9FB2-84C90164A3A5}" srcOrd="0" destOrd="0" presId="urn:microsoft.com/office/officeart/2005/8/layout/hierarchy2"/>
    <dgm:cxn modelId="{6D726833-17F6-4E66-8C2F-E6E5B26EBEE2}" type="presOf" srcId="{3EF01579-F7F0-415B-98AD-4D3B02C29E93}" destId="{FD1B3472-7455-4E49-B9DF-6089D29F0F4E}" srcOrd="1" destOrd="0" presId="urn:microsoft.com/office/officeart/2005/8/layout/hierarchy2"/>
    <dgm:cxn modelId="{1DEB463D-D90D-43D2-A602-4290B1F8A1BB}" type="presOf" srcId="{8B93B844-863D-4305-84EE-C512A60E19A7}" destId="{A193E974-FAC4-4ACF-B621-D93B1F1AF756}" srcOrd="0" destOrd="0" presId="urn:microsoft.com/office/officeart/2005/8/layout/hierarchy2"/>
    <dgm:cxn modelId="{B835023F-0DF3-489C-9F7E-79371C695429}" type="presOf" srcId="{59A63FB7-73AE-48FC-93B0-085958D0C906}" destId="{50C08ECC-353E-42E6-B03C-5436B900793F}" srcOrd="0" destOrd="0" presId="urn:microsoft.com/office/officeart/2005/8/layout/hierarchy2"/>
    <dgm:cxn modelId="{92AB6C4C-DF38-4D08-AC72-AB10BC7B3B1B}" type="presOf" srcId="{A9570DFD-6201-4674-9A3A-29C46595D516}" destId="{01F2C915-2C9D-4D4D-B186-08E0A910DE49}" srcOrd="1" destOrd="0" presId="urn:microsoft.com/office/officeart/2005/8/layout/hierarchy2"/>
    <dgm:cxn modelId="{6B5F5B51-7A82-4BF1-AB7F-C30F8BCCD8F5}" type="presOf" srcId="{07E4C2E0-7350-4745-8D3F-39D8F84C56EC}" destId="{A0254BC5-934D-41A1-B41A-3944BAD238EB}" srcOrd="0" destOrd="0" presId="urn:microsoft.com/office/officeart/2005/8/layout/hierarchy2"/>
    <dgm:cxn modelId="{04D73358-CA9E-4916-8783-B64430444F0A}" type="presOf" srcId="{2B7B12CB-37F5-49C8-A8F5-B12B77D89F97}" destId="{CDEFF0F0-7B84-44E6-9F33-409A6E4BD55B}" srcOrd="1" destOrd="0" presId="urn:microsoft.com/office/officeart/2005/8/layout/hierarchy2"/>
    <dgm:cxn modelId="{53BA8859-0980-48E1-BE01-9AAC5B3073F0}" srcId="{B8525663-9132-4D23-840B-43C467425E49}" destId="{80284D2E-B4FE-4B9A-B583-8C0C21097767}" srcOrd="0" destOrd="0" parTransId="{59A63FB7-73AE-48FC-93B0-085958D0C906}" sibTransId="{2DF4EB94-B327-4E08-B529-931CF6745E11}"/>
    <dgm:cxn modelId="{C6BA415A-79D3-4668-B6D5-6540279BDA1B}" type="presOf" srcId="{07DC85DA-E23F-437A-B4B4-27891E1D2193}" destId="{0DA9956B-94C9-4C6A-AEB0-8759B12E1E03}" srcOrd="0" destOrd="0" presId="urn:microsoft.com/office/officeart/2005/8/layout/hierarchy2"/>
    <dgm:cxn modelId="{EF028965-3E1A-4D1E-AD08-DCC19907B190}" type="presOf" srcId="{73A9E5C1-8D1B-4178-B984-7508D385F93B}" destId="{0C32A0F1-C0AD-4323-AC29-C2B8AE088DE7}" srcOrd="1" destOrd="0" presId="urn:microsoft.com/office/officeart/2005/8/layout/hierarchy2"/>
    <dgm:cxn modelId="{DACF1267-0BD2-403C-9076-9214D747B038}" type="presOf" srcId="{5FEE770C-0249-4137-8B67-C7B56F188ACB}" destId="{76D14AFE-7878-4E8E-B4D6-6A406AC3D8BB}" srcOrd="1" destOrd="0" presId="urn:microsoft.com/office/officeart/2005/8/layout/hierarchy2"/>
    <dgm:cxn modelId="{4C3CAD77-BE94-46FA-80A4-9DB87A090271}" srcId="{8130CD20-C28D-4F0B-B293-CA627863136B}" destId="{5B4473C9-2BE7-46D0-8D7B-AA55BD8EEC08}" srcOrd="1" destOrd="0" parTransId="{082F5A3E-5DD2-4B07-98B1-7C10D6ECAC1C}" sibTransId="{FC798424-02EA-46B3-82F4-65BA63824067}"/>
    <dgm:cxn modelId="{BA04C77A-3240-4965-B004-52229C576323}" srcId="{82F4F2B6-C7C4-4C48-941E-BDB0E74FFFB2}" destId="{07DC85DA-E23F-437A-B4B4-27891E1D2193}" srcOrd="2" destOrd="0" parTransId="{07E4C2E0-7350-4745-8D3F-39D8F84C56EC}" sibTransId="{43D55308-CAFE-4E46-B0B8-7CA75C087DEE}"/>
    <dgm:cxn modelId="{D6DA2585-D6A5-4C67-88E5-CCB9398E220D}" srcId="{8B93B844-863D-4305-84EE-C512A60E19A7}" destId="{A16D515A-12BC-4D3C-B542-BE3F15F84A7E}" srcOrd="0" destOrd="0" parTransId="{51869365-5E93-49E6-8107-B4C947231021}" sibTransId="{FD95BD73-2061-48E0-AF85-93B679B2A0DE}"/>
    <dgm:cxn modelId="{5E3DFB89-816A-4237-81D4-C6591E19F8B4}" srcId="{65BE8270-08AF-42B0-BE42-90634496F7C3}" destId="{B8525663-9132-4D23-840B-43C467425E49}" srcOrd="0" destOrd="0" parTransId="{9E650EF3-B9FB-411D-B5AE-6B5D55BC6F0E}" sibTransId="{9C310073-CCA8-4CB0-B20D-E3C3A341D624}"/>
    <dgm:cxn modelId="{37B21D8B-3465-47FB-8C41-61464038F848}" type="presOf" srcId="{3EF01579-F7F0-415B-98AD-4D3B02C29E93}" destId="{8B4353AD-4662-4AE0-A593-D51F523A01C7}" srcOrd="0" destOrd="0" presId="urn:microsoft.com/office/officeart/2005/8/layout/hierarchy2"/>
    <dgm:cxn modelId="{8008A491-4BF0-4F91-8F83-61970874E381}" type="presOf" srcId="{5FEE770C-0249-4137-8B67-C7B56F188ACB}" destId="{C33D12CB-C503-44CD-8400-FCD4F54F8877}" srcOrd="0" destOrd="0" presId="urn:microsoft.com/office/officeart/2005/8/layout/hierarchy2"/>
    <dgm:cxn modelId="{A7887194-8428-4F43-9C15-CD354574B7BA}" type="presOf" srcId="{D199D663-411B-4FD5-B64A-17F7F59F173D}" destId="{963B2BF0-61D4-472D-B5BC-09D7D395B956}" srcOrd="0" destOrd="0" presId="urn:microsoft.com/office/officeart/2005/8/layout/hierarchy2"/>
    <dgm:cxn modelId="{F6E73798-D67D-4917-8A6F-011C82439E51}" type="presOf" srcId="{5B4473C9-2BE7-46D0-8D7B-AA55BD8EEC08}" destId="{9FD2C8BD-98F7-43AC-9AAC-4CD76E077E5A}" srcOrd="0" destOrd="0" presId="urn:microsoft.com/office/officeart/2005/8/layout/hierarchy2"/>
    <dgm:cxn modelId="{3D05F79C-B0FC-42E0-8FD9-C8F2906CCF9F}" type="presOf" srcId="{65BE8270-08AF-42B0-BE42-90634496F7C3}" destId="{AB99AA84-E9AB-49D5-8FFA-AA16F09E4D9D}" srcOrd="0" destOrd="0" presId="urn:microsoft.com/office/officeart/2005/8/layout/hierarchy2"/>
    <dgm:cxn modelId="{F56EF09E-CB5F-4D7E-AF68-5759942EC373}" type="presOf" srcId="{07E4C2E0-7350-4745-8D3F-39D8F84C56EC}" destId="{96F559B0-03EF-428A-8A9C-0FD2A909E489}" srcOrd="1" destOrd="0" presId="urn:microsoft.com/office/officeart/2005/8/layout/hierarchy2"/>
    <dgm:cxn modelId="{63B4D4A5-7CD1-42FE-A129-BEB2CD7CADEC}" srcId="{82F4F2B6-C7C4-4C48-941E-BDB0E74FFFB2}" destId="{FBCEDF9F-FED4-49CE-918D-A421A7622528}" srcOrd="1" destOrd="0" parTransId="{2B7B12CB-37F5-49C8-A8F5-B12B77D89F97}" sibTransId="{1BA5C772-D908-48FC-88EB-8A87431A19DE}"/>
    <dgm:cxn modelId="{6B914AA6-FCF2-478B-9497-80FEED1ACCFD}" type="presOf" srcId="{B8525663-9132-4D23-840B-43C467425E49}" destId="{F9B5BC86-821B-4524-874B-A639595E76C2}" srcOrd="0" destOrd="0" presId="urn:microsoft.com/office/officeart/2005/8/layout/hierarchy2"/>
    <dgm:cxn modelId="{130A9DAB-DF5E-407D-BEDB-CE795E54423C}" type="presOf" srcId="{A9570DFD-6201-4674-9A3A-29C46595D516}" destId="{D49C3266-24C2-431A-BA8C-CA5A5025531C}" srcOrd="0" destOrd="0" presId="urn:microsoft.com/office/officeart/2005/8/layout/hierarchy2"/>
    <dgm:cxn modelId="{5F1896AC-0286-4143-B847-605536B5766F}" type="presOf" srcId="{73A9E5C1-8D1B-4178-B984-7508D385F93B}" destId="{8B8817B1-60C5-495B-A78C-8AEF3AE83CF7}" srcOrd="0" destOrd="0" presId="urn:microsoft.com/office/officeart/2005/8/layout/hierarchy2"/>
    <dgm:cxn modelId="{F92D1CAD-191C-4939-871B-96D8B0E20A7B}" srcId="{82F4F2B6-C7C4-4C48-941E-BDB0E74FFFB2}" destId="{8B93B844-863D-4305-84EE-C512A60E19A7}" srcOrd="4" destOrd="0" parTransId="{A9570DFD-6201-4674-9A3A-29C46595D516}" sibTransId="{1FA2527B-1F62-427E-A92A-AB4654ABDAFF}"/>
    <dgm:cxn modelId="{483711AE-EC8D-4837-9E85-DCBA44274046}" srcId="{8130CD20-C28D-4F0B-B293-CA627863136B}" destId="{82F4F2B6-C7C4-4C48-941E-BDB0E74FFFB2}" srcOrd="0" destOrd="0" parTransId="{08CD0128-8EA4-49DE-9F3E-AAE1C8131605}" sibTransId="{BB93BC2B-39F8-41BA-8C16-BC1593577C96}"/>
    <dgm:cxn modelId="{660117B5-22A3-4D7A-9759-F4708C737F7E}" type="presOf" srcId="{FBCEDF9F-FED4-49CE-918D-A421A7622528}" destId="{2C7EB029-EA6B-4F40-AC47-2059F6964285}" srcOrd="0" destOrd="0" presId="urn:microsoft.com/office/officeart/2005/8/layout/hierarchy2"/>
    <dgm:cxn modelId="{5E1935BA-79E5-4BFA-B7DE-939DE296E3F4}" type="presOf" srcId="{6D550FD7-37E4-4E40-9EF0-1F0F45A8BDDB}" destId="{9B2EFF87-DC41-46DA-88F3-C7A66C01120C}" srcOrd="0" destOrd="0" presId="urn:microsoft.com/office/officeart/2005/8/layout/hierarchy2"/>
    <dgm:cxn modelId="{20B32DCB-3D67-4FF4-B0BA-CAA119BE88C9}" type="presOf" srcId="{80284D2E-B4FE-4B9A-B583-8C0C21097767}" destId="{19B6604E-98F4-4E2E-A209-E34652D33C09}" srcOrd="0" destOrd="0" presId="urn:microsoft.com/office/officeart/2005/8/layout/hierarchy2"/>
    <dgm:cxn modelId="{840C69DB-41DE-4B88-A0E7-A7F03AE1CAC0}" srcId="{82F4F2B6-C7C4-4C48-941E-BDB0E74FFFB2}" destId="{6D550FD7-37E4-4E40-9EF0-1F0F45A8BDDB}" srcOrd="3" destOrd="0" parTransId="{5FEE770C-0249-4137-8B67-C7B56F188ACB}" sibTransId="{BBAF9D94-65F3-4496-A054-F4DD34089F7D}"/>
    <dgm:cxn modelId="{F096A4DD-A16A-489D-9262-2E17540F7B5B}" type="presOf" srcId="{59A63FB7-73AE-48FC-93B0-085958D0C906}" destId="{EF6B9B30-EACF-4B56-9BBF-D5CA151C9064}" srcOrd="1" destOrd="0" presId="urn:microsoft.com/office/officeart/2005/8/layout/hierarchy2"/>
    <dgm:cxn modelId="{98181FEA-E1A2-49C7-92E5-EBFF424D05CF}" type="presOf" srcId="{51869365-5E93-49E6-8107-B4C947231021}" destId="{E6EE1C62-511F-49C5-B1F2-9D771D82E3C3}" srcOrd="1" destOrd="0" presId="urn:microsoft.com/office/officeart/2005/8/layout/hierarchy2"/>
    <dgm:cxn modelId="{536D15F2-DCE7-4F68-AB0B-0B60E510158C}" type="presOf" srcId="{2B7B12CB-37F5-49C8-A8F5-B12B77D89F97}" destId="{C0F95185-2201-403E-B046-5FB9793ACE1D}" srcOrd="0" destOrd="0" presId="urn:microsoft.com/office/officeart/2005/8/layout/hierarchy2"/>
    <dgm:cxn modelId="{B8C477F5-79CC-4DBB-8620-2D446B4B2590}" type="presOf" srcId="{9E650EF3-B9FB-411D-B5AE-6B5D55BC6F0E}" destId="{042C9E46-1EB7-4705-9FDA-E49A12BF4948}" srcOrd="1" destOrd="0" presId="urn:microsoft.com/office/officeart/2005/8/layout/hierarchy2"/>
    <dgm:cxn modelId="{79ED7BF6-E7CC-4899-94FA-79993A9113B7}" type="presOf" srcId="{8130CD20-C28D-4F0B-B293-CA627863136B}" destId="{0F5633C2-E5C2-41B5-BC9C-A351A78BB996}" srcOrd="0" destOrd="0" presId="urn:microsoft.com/office/officeart/2005/8/layout/hierarchy2"/>
    <dgm:cxn modelId="{A8CF75FB-80B4-461F-A6B7-2A9AB62DE0C5}" type="presOf" srcId="{9E650EF3-B9FB-411D-B5AE-6B5D55BC6F0E}" destId="{8828CBEE-FC86-4F3D-AA02-39EFD8A54C52}" srcOrd="0" destOrd="0" presId="urn:microsoft.com/office/officeart/2005/8/layout/hierarchy2"/>
    <dgm:cxn modelId="{77551AFD-7AF7-4A3F-8EEA-23162E8E233A}" type="presOf" srcId="{A16D515A-12BC-4D3C-B542-BE3F15F84A7E}" destId="{5EB72B38-0AE0-455E-8B0E-0BA8B485B7D3}" srcOrd="0" destOrd="0" presId="urn:microsoft.com/office/officeart/2005/8/layout/hierarchy2"/>
    <dgm:cxn modelId="{FDFD0EB5-65A1-467F-BEB3-C6729E90452D}" type="presParOf" srcId="{0F5633C2-E5C2-41B5-BC9C-A351A78BB996}" destId="{C8BB76ED-957E-439F-B671-35C5155764DE}" srcOrd="0" destOrd="0" presId="urn:microsoft.com/office/officeart/2005/8/layout/hierarchy2"/>
    <dgm:cxn modelId="{94B68BB7-49AF-47AA-BFE1-9BE7C7BACB96}" type="presParOf" srcId="{C8BB76ED-957E-439F-B671-35C5155764DE}" destId="{BD99E7FC-63BA-43E1-9FB2-84C90164A3A5}" srcOrd="0" destOrd="0" presId="urn:microsoft.com/office/officeart/2005/8/layout/hierarchy2"/>
    <dgm:cxn modelId="{39DAF20A-487A-4135-88A6-6F2949A4CFF4}" type="presParOf" srcId="{C8BB76ED-957E-439F-B671-35C5155764DE}" destId="{AF19E691-B966-4241-BC92-21B429DCEDE9}" srcOrd="1" destOrd="0" presId="urn:microsoft.com/office/officeart/2005/8/layout/hierarchy2"/>
    <dgm:cxn modelId="{2C8036AD-5DBF-4799-9DC9-78409F7C8682}" type="presParOf" srcId="{AF19E691-B966-4241-BC92-21B429DCEDE9}" destId="{8B8817B1-60C5-495B-A78C-8AEF3AE83CF7}" srcOrd="0" destOrd="0" presId="urn:microsoft.com/office/officeart/2005/8/layout/hierarchy2"/>
    <dgm:cxn modelId="{85280944-A021-448B-BCE9-A42A56823A23}" type="presParOf" srcId="{8B8817B1-60C5-495B-A78C-8AEF3AE83CF7}" destId="{0C32A0F1-C0AD-4323-AC29-C2B8AE088DE7}" srcOrd="0" destOrd="0" presId="urn:microsoft.com/office/officeart/2005/8/layout/hierarchy2"/>
    <dgm:cxn modelId="{0AA25EB4-CB9D-4155-8871-A85102F24995}" type="presParOf" srcId="{AF19E691-B966-4241-BC92-21B429DCEDE9}" destId="{70B6B3ED-3B78-4B30-92E7-A80C9FE81DA8}" srcOrd="1" destOrd="0" presId="urn:microsoft.com/office/officeart/2005/8/layout/hierarchy2"/>
    <dgm:cxn modelId="{89C5F225-F5F3-4710-B699-440D1F88346F}" type="presParOf" srcId="{70B6B3ED-3B78-4B30-92E7-A80C9FE81DA8}" destId="{AB99AA84-E9AB-49D5-8FFA-AA16F09E4D9D}" srcOrd="0" destOrd="0" presId="urn:microsoft.com/office/officeart/2005/8/layout/hierarchy2"/>
    <dgm:cxn modelId="{8DDD290F-AA6A-4692-8369-8C583013BDDE}" type="presParOf" srcId="{70B6B3ED-3B78-4B30-92E7-A80C9FE81DA8}" destId="{AF022523-61A9-4D7C-A135-993E4B9494FB}" srcOrd="1" destOrd="0" presId="urn:microsoft.com/office/officeart/2005/8/layout/hierarchy2"/>
    <dgm:cxn modelId="{B5371AE3-51B5-4FAF-93BF-B4B1D19DDB05}" type="presParOf" srcId="{AF022523-61A9-4D7C-A135-993E4B9494FB}" destId="{8828CBEE-FC86-4F3D-AA02-39EFD8A54C52}" srcOrd="0" destOrd="0" presId="urn:microsoft.com/office/officeart/2005/8/layout/hierarchy2"/>
    <dgm:cxn modelId="{AD1608D6-D504-4819-B729-8A9D8A940551}" type="presParOf" srcId="{8828CBEE-FC86-4F3D-AA02-39EFD8A54C52}" destId="{042C9E46-1EB7-4705-9FDA-E49A12BF4948}" srcOrd="0" destOrd="0" presId="urn:microsoft.com/office/officeart/2005/8/layout/hierarchy2"/>
    <dgm:cxn modelId="{8D21ECDC-9465-4180-B1D2-2193D3AEFEF8}" type="presParOf" srcId="{AF022523-61A9-4D7C-A135-993E4B9494FB}" destId="{CFD999F6-BFF4-4286-B9B8-D13A25B90F7B}" srcOrd="1" destOrd="0" presId="urn:microsoft.com/office/officeart/2005/8/layout/hierarchy2"/>
    <dgm:cxn modelId="{5E47D54E-2D01-42AC-9B49-ADB42DE16D0E}" type="presParOf" srcId="{CFD999F6-BFF4-4286-B9B8-D13A25B90F7B}" destId="{F9B5BC86-821B-4524-874B-A639595E76C2}" srcOrd="0" destOrd="0" presId="urn:microsoft.com/office/officeart/2005/8/layout/hierarchy2"/>
    <dgm:cxn modelId="{FCF4B473-D1C5-443B-8700-FA956ED35F5B}" type="presParOf" srcId="{CFD999F6-BFF4-4286-B9B8-D13A25B90F7B}" destId="{007A7E91-E030-41DD-ADE2-E3CB071D4013}" srcOrd="1" destOrd="0" presId="urn:microsoft.com/office/officeart/2005/8/layout/hierarchy2"/>
    <dgm:cxn modelId="{14C915DF-E58A-4BBB-AA7F-B0239B03ABD6}" type="presParOf" srcId="{007A7E91-E030-41DD-ADE2-E3CB071D4013}" destId="{50C08ECC-353E-42E6-B03C-5436B900793F}" srcOrd="0" destOrd="0" presId="urn:microsoft.com/office/officeart/2005/8/layout/hierarchy2"/>
    <dgm:cxn modelId="{2B8FD7A4-D881-4349-921E-6B6C9C47FCC1}" type="presParOf" srcId="{50C08ECC-353E-42E6-B03C-5436B900793F}" destId="{EF6B9B30-EACF-4B56-9BBF-D5CA151C9064}" srcOrd="0" destOrd="0" presId="urn:microsoft.com/office/officeart/2005/8/layout/hierarchy2"/>
    <dgm:cxn modelId="{CD25C6A1-D609-489A-A852-B90D610217E6}" type="presParOf" srcId="{007A7E91-E030-41DD-ADE2-E3CB071D4013}" destId="{C4EE926C-A8AC-4A5E-BDC9-BA0009DD212A}" srcOrd="1" destOrd="0" presId="urn:microsoft.com/office/officeart/2005/8/layout/hierarchy2"/>
    <dgm:cxn modelId="{60D319C7-AE72-4A27-B133-6DD788EA3551}" type="presParOf" srcId="{C4EE926C-A8AC-4A5E-BDC9-BA0009DD212A}" destId="{19B6604E-98F4-4E2E-A209-E34652D33C09}" srcOrd="0" destOrd="0" presId="urn:microsoft.com/office/officeart/2005/8/layout/hierarchy2"/>
    <dgm:cxn modelId="{FB33668C-0170-4B9D-BF63-0A6576C536A6}" type="presParOf" srcId="{C4EE926C-A8AC-4A5E-BDC9-BA0009DD212A}" destId="{7D97C9FF-BFAC-4805-B851-063FB1E32412}" srcOrd="1" destOrd="0" presId="urn:microsoft.com/office/officeart/2005/8/layout/hierarchy2"/>
    <dgm:cxn modelId="{05ADD7A7-25E9-45A7-9FAC-8C045DAC985A}" type="presParOf" srcId="{AF19E691-B966-4241-BC92-21B429DCEDE9}" destId="{C0F95185-2201-403E-B046-5FB9793ACE1D}" srcOrd="2" destOrd="0" presId="urn:microsoft.com/office/officeart/2005/8/layout/hierarchy2"/>
    <dgm:cxn modelId="{F3507A82-94FF-45C6-98CD-33E804196816}" type="presParOf" srcId="{C0F95185-2201-403E-B046-5FB9793ACE1D}" destId="{CDEFF0F0-7B84-44E6-9F33-409A6E4BD55B}" srcOrd="0" destOrd="0" presId="urn:microsoft.com/office/officeart/2005/8/layout/hierarchy2"/>
    <dgm:cxn modelId="{73C67819-32DC-46D2-8A72-C4151CA25BB4}" type="presParOf" srcId="{AF19E691-B966-4241-BC92-21B429DCEDE9}" destId="{DC2BB412-55A4-4043-924D-2C3527A29768}" srcOrd="3" destOrd="0" presId="urn:microsoft.com/office/officeart/2005/8/layout/hierarchy2"/>
    <dgm:cxn modelId="{FA72906B-535F-4BFA-8556-63E0321D9C43}" type="presParOf" srcId="{DC2BB412-55A4-4043-924D-2C3527A29768}" destId="{2C7EB029-EA6B-4F40-AC47-2059F6964285}" srcOrd="0" destOrd="0" presId="urn:microsoft.com/office/officeart/2005/8/layout/hierarchy2"/>
    <dgm:cxn modelId="{167EB882-00EE-413F-AF0C-B03122D82465}" type="presParOf" srcId="{DC2BB412-55A4-4043-924D-2C3527A29768}" destId="{E241C65A-2214-4081-ADF5-2EF46F156469}" srcOrd="1" destOrd="0" presId="urn:microsoft.com/office/officeart/2005/8/layout/hierarchy2"/>
    <dgm:cxn modelId="{C2B14CF7-F581-4BF3-A26E-7E8CC61E00FF}" type="presParOf" srcId="{AF19E691-B966-4241-BC92-21B429DCEDE9}" destId="{A0254BC5-934D-41A1-B41A-3944BAD238EB}" srcOrd="4" destOrd="0" presId="urn:microsoft.com/office/officeart/2005/8/layout/hierarchy2"/>
    <dgm:cxn modelId="{1A3E487D-CF17-490B-AEB6-78BB15F9060B}" type="presParOf" srcId="{A0254BC5-934D-41A1-B41A-3944BAD238EB}" destId="{96F559B0-03EF-428A-8A9C-0FD2A909E489}" srcOrd="0" destOrd="0" presId="urn:microsoft.com/office/officeart/2005/8/layout/hierarchy2"/>
    <dgm:cxn modelId="{44E6B51B-8B0E-4104-95DF-E4F71120AF89}" type="presParOf" srcId="{AF19E691-B966-4241-BC92-21B429DCEDE9}" destId="{C30F802D-12DE-4680-9CF7-1FC2B54B3F2F}" srcOrd="5" destOrd="0" presId="urn:microsoft.com/office/officeart/2005/8/layout/hierarchy2"/>
    <dgm:cxn modelId="{20ED1665-3A6D-4CB0-92B1-990F408C26DE}" type="presParOf" srcId="{C30F802D-12DE-4680-9CF7-1FC2B54B3F2F}" destId="{0DA9956B-94C9-4C6A-AEB0-8759B12E1E03}" srcOrd="0" destOrd="0" presId="urn:microsoft.com/office/officeart/2005/8/layout/hierarchy2"/>
    <dgm:cxn modelId="{67736346-59F7-4352-9983-AB9DC583A89B}" type="presParOf" srcId="{C30F802D-12DE-4680-9CF7-1FC2B54B3F2F}" destId="{314E8888-9E82-4DA8-B046-20CBBD9FF50A}" srcOrd="1" destOrd="0" presId="urn:microsoft.com/office/officeart/2005/8/layout/hierarchy2"/>
    <dgm:cxn modelId="{8966887B-5FBF-4601-AD55-A3D501D6A948}" type="presParOf" srcId="{AF19E691-B966-4241-BC92-21B429DCEDE9}" destId="{C33D12CB-C503-44CD-8400-FCD4F54F8877}" srcOrd="6" destOrd="0" presId="urn:microsoft.com/office/officeart/2005/8/layout/hierarchy2"/>
    <dgm:cxn modelId="{517D2117-5E26-4B88-A4F8-B2E11FADDD4F}" type="presParOf" srcId="{C33D12CB-C503-44CD-8400-FCD4F54F8877}" destId="{76D14AFE-7878-4E8E-B4D6-6A406AC3D8BB}" srcOrd="0" destOrd="0" presId="urn:microsoft.com/office/officeart/2005/8/layout/hierarchy2"/>
    <dgm:cxn modelId="{1B02E849-ED48-44B5-989A-E2B1EE6A8E73}" type="presParOf" srcId="{AF19E691-B966-4241-BC92-21B429DCEDE9}" destId="{1C493FE5-7099-4B2F-B986-4B0B6EF696F1}" srcOrd="7" destOrd="0" presId="urn:microsoft.com/office/officeart/2005/8/layout/hierarchy2"/>
    <dgm:cxn modelId="{C26C0D08-4102-4EA1-90F8-E74F845EB612}" type="presParOf" srcId="{1C493FE5-7099-4B2F-B986-4B0B6EF696F1}" destId="{9B2EFF87-DC41-46DA-88F3-C7A66C01120C}" srcOrd="0" destOrd="0" presId="urn:microsoft.com/office/officeart/2005/8/layout/hierarchy2"/>
    <dgm:cxn modelId="{E41B9ABD-9AAD-491D-A3E6-59B905401780}" type="presParOf" srcId="{1C493FE5-7099-4B2F-B986-4B0B6EF696F1}" destId="{E7E63E38-9DEE-44F2-A67E-C75EE39C2940}" srcOrd="1" destOrd="0" presId="urn:microsoft.com/office/officeart/2005/8/layout/hierarchy2"/>
    <dgm:cxn modelId="{9C64BCCF-1FFF-4B31-BF99-AC0BC7CEA833}" type="presParOf" srcId="{AF19E691-B966-4241-BC92-21B429DCEDE9}" destId="{D49C3266-24C2-431A-BA8C-CA5A5025531C}" srcOrd="8" destOrd="0" presId="urn:microsoft.com/office/officeart/2005/8/layout/hierarchy2"/>
    <dgm:cxn modelId="{D3C381D7-C069-46DF-B75F-9DDF30B6520A}" type="presParOf" srcId="{D49C3266-24C2-431A-BA8C-CA5A5025531C}" destId="{01F2C915-2C9D-4D4D-B186-08E0A910DE49}" srcOrd="0" destOrd="0" presId="urn:microsoft.com/office/officeart/2005/8/layout/hierarchy2"/>
    <dgm:cxn modelId="{A4D127B9-FBE8-456F-B8AC-7F2BC46FD076}" type="presParOf" srcId="{AF19E691-B966-4241-BC92-21B429DCEDE9}" destId="{B007A2AD-993A-4D87-A0B1-22784D27FFEF}" srcOrd="9" destOrd="0" presId="urn:microsoft.com/office/officeart/2005/8/layout/hierarchy2"/>
    <dgm:cxn modelId="{94F16446-B68A-4F4D-903C-FCA49E036D4C}" type="presParOf" srcId="{B007A2AD-993A-4D87-A0B1-22784D27FFEF}" destId="{A193E974-FAC4-4ACF-B621-D93B1F1AF756}" srcOrd="0" destOrd="0" presId="urn:microsoft.com/office/officeart/2005/8/layout/hierarchy2"/>
    <dgm:cxn modelId="{0D6CAFFD-78CE-4C77-85EC-91DBCAC109AF}" type="presParOf" srcId="{B007A2AD-993A-4D87-A0B1-22784D27FFEF}" destId="{803DA718-3C07-413D-8069-F8CDB5BE3376}" srcOrd="1" destOrd="0" presId="urn:microsoft.com/office/officeart/2005/8/layout/hierarchy2"/>
    <dgm:cxn modelId="{4DCA0AFB-0A4E-477B-A890-D2BFDD171C92}" type="presParOf" srcId="{803DA718-3C07-413D-8069-F8CDB5BE3376}" destId="{82F76D36-91C0-4358-8A17-DBB5FF36A117}" srcOrd="0" destOrd="0" presId="urn:microsoft.com/office/officeart/2005/8/layout/hierarchy2"/>
    <dgm:cxn modelId="{3D5B09FB-1F76-437D-B61C-34345168B4E2}" type="presParOf" srcId="{82F76D36-91C0-4358-8A17-DBB5FF36A117}" destId="{E6EE1C62-511F-49C5-B1F2-9D771D82E3C3}" srcOrd="0" destOrd="0" presId="urn:microsoft.com/office/officeart/2005/8/layout/hierarchy2"/>
    <dgm:cxn modelId="{E9092870-87AA-4075-B7C3-658422B8EAF3}" type="presParOf" srcId="{803DA718-3C07-413D-8069-F8CDB5BE3376}" destId="{1AC37332-F229-41BC-9706-9B9497018A1A}" srcOrd="1" destOrd="0" presId="urn:microsoft.com/office/officeart/2005/8/layout/hierarchy2"/>
    <dgm:cxn modelId="{E3A71142-42CD-4870-8CE1-D53621327F53}" type="presParOf" srcId="{1AC37332-F229-41BC-9706-9B9497018A1A}" destId="{5EB72B38-0AE0-455E-8B0E-0BA8B485B7D3}" srcOrd="0" destOrd="0" presId="urn:microsoft.com/office/officeart/2005/8/layout/hierarchy2"/>
    <dgm:cxn modelId="{2C279289-C24F-47FC-B072-5184463B4071}" type="presParOf" srcId="{1AC37332-F229-41BC-9706-9B9497018A1A}" destId="{F2411652-5267-4FE6-BDB8-2E026331068E}" srcOrd="1" destOrd="0" presId="urn:microsoft.com/office/officeart/2005/8/layout/hierarchy2"/>
    <dgm:cxn modelId="{66AF0601-4C3E-4465-9D15-D8224FE98A4C}" type="presParOf" srcId="{0F5633C2-E5C2-41B5-BC9C-A351A78BB996}" destId="{D758D465-85D4-4942-9C1A-A1A890DC78D7}" srcOrd="1" destOrd="0" presId="urn:microsoft.com/office/officeart/2005/8/layout/hierarchy2"/>
    <dgm:cxn modelId="{BD051131-9D16-4192-99EA-10A5ACEDFB38}" type="presParOf" srcId="{D758D465-85D4-4942-9C1A-A1A890DC78D7}" destId="{9FD2C8BD-98F7-43AC-9AAC-4CD76E077E5A}" srcOrd="0" destOrd="0" presId="urn:microsoft.com/office/officeart/2005/8/layout/hierarchy2"/>
    <dgm:cxn modelId="{67C1A407-85D3-4D41-9798-0722DA64EADB}" type="presParOf" srcId="{D758D465-85D4-4942-9C1A-A1A890DC78D7}" destId="{139D0CB1-80DF-4158-AA05-92143567FE96}" srcOrd="1" destOrd="0" presId="urn:microsoft.com/office/officeart/2005/8/layout/hierarchy2"/>
    <dgm:cxn modelId="{8636DC06-A1CC-42E0-994F-4D23DAB0E72A}" type="presParOf" srcId="{139D0CB1-80DF-4158-AA05-92143567FE96}" destId="{8B4353AD-4662-4AE0-A593-D51F523A01C7}" srcOrd="0" destOrd="0" presId="urn:microsoft.com/office/officeart/2005/8/layout/hierarchy2"/>
    <dgm:cxn modelId="{720F39EE-F1A4-4B97-9681-74993E34BD2D}" type="presParOf" srcId="{8B4353AD-4662-4AE0-A593-D51F523A01C7}" destId="{FD1B3472-7455-4E49-B9DF-6089D29F0F4E}" srcOrd="0" destOrd="0" presId="urn:microsoft.com/office/officeart/2005/8/layout/hierarchy2"/>
    <dgm:cxn modelId="{1F9CEFD2-831D-44F0-A22E-A8CEFD3A1313}" type="presParOf" srcId="{139D0CB1-80DF-4158-AA05-92143567FE96}" destId="{160EE058-859D-4A46-B938-2D2FEC6594DA}" srcOrd="1" destOrd="0" presId="urn:microsoft.com/office/officeart/2005/8/layout/hierarchy2"/>
    <dgm:cxn modelId="{E2D730D2-C22B-4ACB-B5D0-6EC365C912EC}" type="presParOf" srcId="{160EE058-859D-4A46-B938-2D2FEC6594DA}" destId="{963B2BF0-61D4-472D-B5BC-09D7D395B956}" srcOrd="0" destOrd="0" presId="urn:microsoft.com/office/officeart/2005/8/layout/hierarchy2"/>
    <dgm:cxn modelId="{7B2727C8-2DAD-4D8F-8011-15618A5C6875}" type="presParOf" srcId="{160EE058-859D-4A46-B938-2D2FEC6594DA}" destId="{8F85F949-0D18-4C52-A3B8-3CF1A5D8BFF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C69197-18B5-4A2C-952A-C14831416DDA}" type="doc">
      <dgm:prSet loTypeId="urn:microsoft.com/office/officeart/2005/8/layout/bList2" loCatId="list" qsTypeId="urn:microsoft.com/office/officeart/2005/8/quickstyle/simple5" qsCatId="simple" csTypeId="urn:microsoft.com/office/officeart/2005/8/colors/accent6_5" csCatId="accent6" phldr="1"/>
      <dgm:spPr/>
      <dgm:t>
        <a:bodyPr/>
        <a:lstStyle/>
        <a:p>
          <a:endParaRPr lang="en-US"/>
        </a:p>
      </dgm:t>
    </dgm:pt>
    <dgm:pt modelId="{71BFA36B-A0AD-4959-ADA6-62938DEA7B0D}">
      <dgm:prSet phldrT="[Text]"/>
      <dgm:spPr/>
      <dgm:t>
        <a:bodyPr/>
        <a:lstStyle/>
        <a:p>
          <a:r>
            <a:rPr lang="en-US" dirty="0"/>
            <a:t>What is required? </a:t>
          </a:r>
        </a:p>
      </dgm:t>
    </dgm:pt>
    <dgm:pt modelId="{9F656053-A9BA-431E-9FED-9A673850F978}" type="parTrans" cxnId="{FE906F35-73CB-4B1F-B8E2-93245F945A23}">
      <dgm:prSet/>
      <dgm:spPr/>
      <dgm:t>
        <a:bodyPr/>
        <a:lstStyle/>
        <a:p>
          <a:endParaRPr lang="en-US"/>
        </a:p>
      </dgm:t>
    </dgm:pt>
    <dgm:pt modelId="{95A3CF38-5DC4-4738-BC40-2C68D78E2785}" type="sibTrans" cxnId="{FE906F35-73CB-4B1F-B8E2-93245F945A23}">
      <dgm:prSet/>
      <dgm:spPr/>
      <dgm:t>
        <a:bodyPr/>
        <a:lstStyle/>
        <a:p>
          <a:endParaRPr lang="en-US"/>
        </a:p>
      </dgm:t>
    </dgm:pt>
    <dgm:pt modelId="{099F3CED-5A62-4F6C-8C51-179A8C41EF90}">
      <dgm:prSet/>
      <dgm:spPr/>
      <dgm:t>
        <a:bodyPr/>
        <a:lstStyle/>
        <a:p>
          <a:r>
            <a:rPr lang="en-US" dirty="0"/>
            <a:t>Why it’s important?  </a:t>
          </a:r>
        </a:p>
      </dgm:t>
    </dgm:pt>
    <dgm:pt modelId="{692DE3C9-DAA1-4DD7-A016-E5DA0CF2EFC6}" type="parTrans" cxnId="{9D519820-9E9D-47D9-A692-31C3AA199912}">
      <dgm:prSet/>
      <dgm:spPr/>
      <dgm:t>
        <a:bodyPr/>
        <a:lstStyle/>
        <a:p>
          <a:endParaRPr lang="en-US"/>
        </a:p>
      </dgm:t>
    </dgm:pt>
    <dgm:pt modelId="{2339AC8F-0B4F-4E0C-A291-10140879BEC8}" type="sibTrans" cxnId="{9D519820-9E9D-47D9-A692-31C3AA199912}">
      <dgm:prSet/>
      <dgm:spPr/>
      <dgm:t>
        <a:bodyPr/>
        <a:lstStyle/>
        <a:p>
          <a:endParaRPr lang="en-US"/>
        </a:p>
      </dgm:t>
    </dgm:pt>
    <dgm:pt modelId="{7D1A1B87-9D54-4EC4-BFF7-2A1BE96274B6}">
      <dgm:prSet/>
      <dgm:spPr/>
      <dgm:t>
        <a:bodyPr/>
        <a:lstStyle/>
        <a:p>
          <a:r>
            <a:rPr lang="en-US" dirty="0"/>
            <a:t>How do I request the disclosure?  </a:t>
          </a:r>
        </a:p>
      </dgm:t>
    </dgm:pt>
    <dgm:pt modelId="{F1B3EFC3-A3A2-40A1-A4C8-8B3E7EAB7799}" type="parTrans" cxnId="{31093BD8-66D3-4964-88BF-66FDB26A6587}">
      <dgm:prSet/>
      <dgm:spPr/>
      <dgm:t>
        <a:bodyPr/>
        <a:lstStyle/>
        <a:p>
          <a:endParaRPr lang="en-US"/>
        </a:p>
      </dgm:t>
    </dgm:pt>
    <dgm:pt modelId="{B4009B1D-C2D4-4161-9D70-F7885EE1B14C}" type="sibTrans" cxnId="{31093BD8-66D3-4964-88BF-66FDB26A6587}">
      <dgm:prSet/>
      <dgm:spPr/>
      <dgm:t>
        <a:bodyPr/>
        <a:lstStyle/>
        <a:p>
          <a:endParaRPr lang="en-US"/>
        </a:p>
      </dgm:t>
    </dgm:pt>
    <dgm:pt modelId="{DC2DA44F-06D5-41C7-A923-E6494C607977}">
      <dgm:prSet phldrT="[Text]" custT="1"/>
      <dgm:spPr/>
      <dgm:t>
        <a:bodyPr/>
        <a:lstStyle/>
        <a:p>
          <a:r>
            <a:rPr lang="en-US" sz="1800" dirty="0"/>
            <a:t> Health plans must disclose, upon request, how they are complying with MHPAEA by providing the information and processes used for developing the limitations they place on coverage.</a:t>
          </a:r>
        </a:p>
      </dgm:t>
    </dgm:pt>
    <dgm:pt modelId="{C086E713-83FA-461C-BB11-BB9E1C9FE86F}" type="parTrans" cxnId="{752CE6EC-D766-4CBB-8966-6158121D7407}">
      <dgm:prSet/>
      <dgm:spPr/>
      <dgm:t>
        <a:bodyPr/>
        <a:lstStyle/>
        <a:p>
          <a:endParaRPr lang="en-US"/>
        </a:p>
      </dgm:t>
    </dgm:pt>
    <dgm:pt modelId="{444BAD83-BE33-4690-A977-EBA48E2ECCAF}" type="sibTrans" cxnId="{752CE6EC-D766-4CBB-8966-6158121D7407}">
      <dgm:prSet/>
      <dgm:spPr/>
      <dgm:t>
        <a:bodyPr/>
        <a:lstStyle/>
        <a:p>
          <a:endParaRPr lang="en-US"/>
        </a:p>
      </dgm:t>
    </dgm:pt>
    <dgm:pt modelId="{C168D33D-A274-420E-A542-9CD8B6A459AA}">
      <dgm:prSet custT="1"/>
      <dgm:spPr/>
      <dgm:t>
        <a:bodyPr/>
        <a:lstStyle/>
        <a:p>
          <a:r>
            <a:rPr lang="en-US" sz="1700" dirty="0"/>
            <a:t>MHPAEA offers consumer protections against discrimination, and products that continue to discriminate based on Mental Health or Substance Use Disorder treatment status are not supposed to be sold. This disclosure should provide basic information about a company’s compliance with MHPAEA.</a:t>
          </a:r>
        </a:p>
      </dgm:t>
    </dgm:pt>
    <dgm:pt modelId="{05F8AF3C-FE39-40D7-9DC8-5919DE12C67B}" type="parTrans" cxnId="{7996B290-DDEA-44E3-9525-663978C72B48}">
      <dgm:prSet/>
      <dgm:spPr/>
      <dgm:t>
        <a:bodyPr/>
        <a:lstStyle/>
        <a:p>
          <a:endParaRPr lang="en-US"/>
        </a:p>
      </dgm:t>
    </dgm:pt>
    <dgm:pt modelId="{FECE60E9-9132-4991-9E68-C198239DCDE3}" type="sibTrans" cxnId="{7996B290-DDEA-44E3-9525-663978C72B48}">
      <dgm:prSet/>
      <dgm:spPr/>
      <dgm:t>
        <a:bodyPr/>
        <a:lstStyle/>
        <a:p>
          <a:endParaRPr lang="en-US"/>
        </a:p>
      </dgm:t>
    </dgm:pt>
    <dgm:pt modelId="{18A935BD-007C-454A-AA49-B99A6CC78FE7}">
      <dgm:prSet custT="1"/>
      <dgm:spPr/>
      <dgm:t>
        <a:bodyPr/>
        <a:lstStyle/>
        <a:p>
          <a:r>
            <a:rPr lang="en-US" sz="2000" dirty="0"/>
            <a:t>MHPAEA Disclosure Template (available at https://www.dol.gov/sites/dolgov/files/EBSA/laws-and-regulations/laws/mental-health-parity/mhpaea-disclosure-template-draft-revised.pdf)</a:t>
          </a:r>
        </a:p>
      </dgm:t>
    </dgm:pt>
    <dgm:pt modelId="{4A3916E9-82F3-4AE6-A363-14FF7512B9B8}" type="parTrans" cxnId="{2F185508-ACDB-42FC-9562-D2941F67D36C}">
      <dgm:prSet/>
      <dgm:spPr/>
      <dgm:t>
        <a:bodyPr/>
        <a:lstStyle/>
        <a:p>
          <a:endParaRPr lang="en-US"/>
        </a:p>
      </dgm:t>
    </dgm:pt>
    <dgm:pt modelId="{D1621C90-380C-446B-B8EB-AF302849D437}" type="sibTrans" cxnId="{2F185508-ACDB-42FC-9562-D2941F67D36C}">
      <dgm:prSet/>
      <dgm:spPr/>
      <dgm:t>
        <a:bodyPr/>
        <a:lstStyle/>
        <a:p>
          <a:endParaRPr lang="en-US"/>
        </a:p>
      </dgm:t>
    </dgm:pt>
    <dgm:pt modelId="{CDA43481-5CBF-46C0-932F-19B1980FCA0E}" type="pres">
      <dgm:prSet presAssocID="{61C69197-18B5-4A2C-952A-C14831416DDA}" presName="diagram" presStyleCnt="0">
        <dgm:presLayoutVars>
          <dgm:dir/>
          <dgm:animLvl val="lvl"/>
          <dgm:resizeHandles val="exact"/>
        </dgm:presLayoutVars>
      </dgm:prSet>
      <dgm:spPr/>
    </dgm:pt>
    <dgm:pt modelId="{0DF58E2F-CB0B-427C-8D9C-0FAF3B828CE1}" type="pres">
      <dgm:prSet presAssocID="{71BFA36B-A0AD-4959-ADA6-62938DEA7B0D}" presName="compNode" presStyleCnt="0"/>
      <dgm:spPr/>
    </dgm:pt>
    <dgm:pt modelId="{C85F2EB2-D952-448B-92E3-8C4066572BAC}" type="pres">
      <dgm:prSet presAssocID="{71BFA36B-A0AD-4959-ADA6-62938DEA7B0D}" presName="childRect" presStyleLbl="bgAcc1" presStyleIdx="0" presStyleCnt="3">
        <dgm:presLayoutVars>
          <dgm:bulletEnabled val="1"/>
        </dgm:presLayoutVars>
      </dgm:prSet>
      <dgm:spPr/>
    </dgm:pt>
    <dgm:pt modelId="{19B66281-DB07-4131-BF38-B8CD4B1A67F2}" type="pres">
      <dgm:prSet presAssocID="{71BFA36B-A0AD-4959-ADA6-62938DEA7B0D}" presName="parentText" presStyleLbl="node1" presStyleIdx="0" presStyleCnt="0">
        <dgm:presLayoutVars>
          <dgm:chMax val="0"/>
          <dgm:bulletEnabled val="1"/>
        </dgm:presLayoutVars>
      </dgm:prSet>
      <dgm:spPr/>
    </dgm:pt>
    <dgm:pt modelId="{A6469005-E0F7-4882-9298-5DD17F276DC0}" type="pres">
      <dgm:prSet presAssocID="{71BFA36B-A0AD-4959-ADA6-62938DEA7B0D}" presName="parentRect" presStyleLbl="alignNode1" presStyleIdx="0" presStyleCnt="3"/>
      <dgm:spPr/>
    </dgm:pt>
    <dgm:pt modelId="{B7747981-A905-442F-84BD-E3DA6502CA39}" type="pres">
      <dgm:prSet presAssocID="{71BFA36B-A0AD-4959-ADA6-62938DEA7B0D}"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urglass"/>
        </a:ext>
      </dgm:extLst>
    </dgm:pt>
    <dgm:pt modelId="{F7C7B56A-48AE-4327-90C8-68A3D1C8BC07}" type="pres">
      <dgm:prSet presAssocID="{95A3CF38-5DC4-4738-BC40-2C68D78E2785}" presName="sibTrans" presStyleLbl="sibTrans2D1" presStyleIdx="0" presStyleCnt="0"/>
      <dgm:spPr/>
    </dgm:pt>
    <dgm:pt modelId="{1DE28F2D-95BF-4B64-BDFC-3EA1DBAAD366}" type="pres">
      <dgm:prSet presAssocID="{099F3CED-5A62-4F6C-8C51-179A8C41EF90}" presName="compNode" presStyleCnt="0"/>
      <dgm:spPr/>
    </dgm:pt>
    <dgm:pt modelId="{0A07B6D3-4516-4178-9536-6C88EF8B21A0}" type="pres">
      <dgm:prSet presAssocID="{099F3CED-5A62-4F6C-8C51-179A8C41EF90}" presName="childRect" presStyleLbl="bgAcc1" presStyleIdx="1" presStyleCnt="3">
        <dgm:presLayoutVars>
          <dgm:bulletEnabled val="1"/>
        </dgm:presLayoutVars>
      </dgm:prSet>
      <dgm:spPr/>
    </dgm:pt>
    <dgm:pt modelId="{EA6026A4-C618-42CB-A879-37561D2F7FE2}" type="pres">
      <dgm:prSet presAssocID="{099F3CED-5A62-4F6C-8C51-179A8C41EF90}" presName="parentText" presStyleLbl="node1" presStyleIdx="0" presStyleCnt="0">
        <dgm:presLayoutVars>
          <dgm:chMax val="0"/>
          <dgm:bulletEnabled val="1"/>
        </dgm:presLayoutVars>
      </dgm:prSet>
      <dgm:spPr/>
    </dgm:pt>
    <dgm:pt modelId="{74D5A504-D7CE-44D0-AE14-C99897D57101}" type="pres">
      <dgm:prSet presAssocID="{099F3CED-5A62-4F6C-8C51-179A8C41EF90}" presName="parentRect" presStyleLbl="alignNode1" presStyleIdx="1" presStyleCnt="3"/>
      <dgm:spPr/>
    </dgm:pt>
    <dgm:pt modelId="{C1057AD5-20ED-4872-9408-367B68CD20FF}" type="pres">
      <dgm:prSet presAssocID="{099F3CED-5A62-4F6C-8C51-179A8C41EF90}"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d with gears"/>
        </a:ext>
      </dgm:extLst>
    </dgm:pt>
    <dgm:pt modelId="{6FC96D47-FFA4-4A48-91E8-5B472081E491}" type="pres">
      <dgm:prSet presAssocID="{2339AC8F-0B4F-4E0C-A291-10140879BEC8}" presName="sibTrans" presStyleLbl="sibTrans2D1" presStyleIdx="0" presStyleCnt="0"/>
      <dgm:spPr/>
    </dgm:pt>
    <dgm:pt modelId="{55A9169F-4691-4279-87A8-9ECF0FAA8DF8}" type="pres">
      <dgm:prSet presAssocID="{7D1A1B87-9D54-4EC4-BFF7-2A1BE96274B6}" presName="compNode" presStyleCnt="0"/>
      <dgm:spPr/>
    </dgm:pt>
    <dgm:pt modelId="{5A7D36E3-C91E-4CC5-9BFF-1120B79D142C}" type="pres">
      <dgm:prSet presAssocID="{7D1A1B87-9D54-4EC4-BFF7-2A1BE96274B6}" presName="childRect" presStyleLbl="bgAcc1" presStyleIdx="2" presStyleCnt="3">
        <dgm:presLayoutVars>
          <dgm:bulletEnabled val="1"/>
        </dgm:presLayoutVars>
      </dgm:prSet>
      <dgm:spPr/>
    </dgm:pt>
    <dgm:pt modelId="{F4360152-637A-4903-A7EB-99C303F23FB2}" type="pres">
      <dgm:prSet presAssocID="{7D1A1B87-9D54-4EC4-BFF7-2A1BE96274B6}" presName="parentText" presStyleLbl="node1" presStyleIdx="0" presStyleCnt="0">
        <dgm:presLayoutVars>
          <dgm:chMax val="0"/>
          <dgm:bulletEnabled val="1"/>
        </dgm:presLayoutVars>
      </dgm:prSet>
      <dgm:spPr/>
    </dgm:pt>
    <dgm:pt modelId="{0120220E-F88D-440E-BB70-A43BF3FA4616}" type="pres">
      <dgm:prSet presAssocID="{7D1A1B87-9D54-4EC4-BFF7-2A1BE96274B6}" presName="parentRect" presStyleLbl="alignNode1" presStyleIdx="2" presStyleCnt="3"/>
      <dgm:spPr/>
    </dgm:pt>
    <dgm:pt modelId="{12462FD0-2200-4440-9D29-499BBB770A83}" type="pres">
      <dgm:prSet presAssocID="{7D1A1B87-9D54-4EC4-BFF7-2A1BE96274B6}"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s"/>
        </a:ext>
      </dgm:extLst>
    </dgm:pt>
  </dgm:ptLst>
  <dgm:cxnLst>
    <dgm:cxn modelId="{A1871906-5D44-4CC2-9D5E-955492FEEA35}" type="presOf" srcId="{61C69197-18B5-4A2C-952A-C14831416DDA}" destId="{CDA43481-5CBF-46C0-932F-19B1980FCA0E}" srcOrd="0" destOrd="0" presId="urn:microsoft.com/office/officeart/2005/8/layout/bList2"/>
    <dgm:cxn modelId="{2F185508-ACDB-42FC-9562-D2941F67D36C}" srcId="{7D1A1B87-9D54-4EC4-BFF7-2A1BE96274B6}" destId="{18A935BD-007C-454A-AA49-B99A6CC78FE7}" srcOrd="0" destOrd="0" parTransId="{4A3916E9-82F3-4AE6-A363-14FF7512B9B8}" sibTransId="{D1621C90-380C-446B-B8EB-AF302849D437}"/>
    <dgm:cxn modelId="{9D519820-9E9D-47D9-A692-31C3AA199912}" srcId="{61C69197-18B5-4A2C-952A-C14831416DDA}" destId="{099F3CED-5A62-4F6C-8C51-179A8C41EF90}" srcOrd="1" destOrd="0" parTransId="{692DE3C9-DAA1-4DD7-A016-E5DA0CF2EFC6}" sibTransId="{2339AC8F-0B4F-4E0C-A291-10140879BEC8}"/>
    <dgm:cxn modelId="{0239EB22-BF41-49CC-8894-066878CAB2E7}" type="presOf" srcId="{7D1A1B87-9D54-4EC4-BFF7-2A1BE96274B6}" destId="{0120220E-F88D-440E-BB70-A43BF3FA4616}" srcOrd="1" destOrd="0" presId="urn:microsoft.com/office/officeart/2005/8/layout/bList2"/>
    <dgm:cxn modelId="{FE906F35-73CB-4B1F-B8E2-93245F945A23}" srcId="{61C69197-18B5-4A2C-952A-C14831416DDA}" destId="{71BFA36B-A0AD-4959-ADA6-62938DEA7B0D}" srcOrd="0" destOrd="0" parTransId="{9F656053-A9BA-431E-9FED-9A673850F978}" sibTransId="{95A3CF38-5DC4-4738-BC40-2C68D78E2785}"/>
    <dgm:cxn modelId="{061A604B-AA5D-491A-826B-04DCFC865BFA}" type="presOf" srcId="{099F3CED-5A62-4F6C-8C51-179A8C41EF90}" destId="{EA6026A4-C618-42CB-A879-37561D2F7FE2}" srcOrd="0" destOrd="0" presId="urn:microsoft.com/office/officeart/2005/8/layout/bList2"/>
    <dgm:cxn modelId="{8918C46D-CCCA-4B88-875A-4C31AB6B0371}" type="presOf" srcId="{2339AC8F-0B4F-4E0C-A291-10140879BEC8}" destId="{6FC96D47-FFA4-4A48-91E8-5B472081E491}" srcOrd="0" destOrd="0" presId="urn:microsoft.com/office/officeart/2005/8/layout/bList2"/>
    <dgm:cxn modelId="{C9DDD182-4248-4E87-B2EE-5D59688B3F70}" type="presOf" srcId="{71BFA36B-A0AD-4959-ADA6-62938DEA7B0D}" destId="{19B66281-DB07-4131-BF38-B8CD4B1A67F2}" srcOrd="0" destOrd="0" presId="urn:microsoft.com/office/officeart/2005/8/layout/bList2"/>
    <dgm:cxn modelId="{7996B290-DDEA-44E3-9525-663978C72B48}" srcId="{099F3CED-5A62-4F6C-8C51-179A8C41EF90}" destId="{C168D33D-A274-420E-A542-9CD8B6A459AA}" srcOrd="0" destOrd="0" parTransId="{05F8AF3C-FE39-40D7-9DC8-5919DE12C67B}" sibTransId="{FECE60E9-9132-4991-9E68-C198239DCDE3}"/>
    <dgm:cxn modelId="{047DED92-F56E-451A-879B-459558801D63}" type="presOf" srcId="{18A935BD-007C-454A-AA49-B99A6CC78FE7}" destId="{5A7D36E3-C91E-4CC5-9BFF-1120B79D142C}" srcOrd="0" destOrd="0" presId="urn:microsoft.com/office/officeart/2005/8/layout/bList2"/>
    <dgm:cxn modelId="{44C66397-0B89-4BA8-94D9-20953E0D2F07}" type="presOf" srcId="{95A3CF38-5DC4-4738-BC40-2C68D78E2785}" destId="{F7C7B56A-48AE-4327-90C8-68A3D1C8BC07}" srcOrd="0" destOrd="0" presId="urn:microsoft.com/office/officeart/2005/8/layout/bList2"/>
    <dgm:cxn modelId="{07FCE49C-21F5-41FB-A0B4-720ACAFA4764}" type="presOf" srcId="{099F3CED-5A62-4F6C-8C51-179A8C41EF90}" destId="{74D5A504-D7CE-44D0-AE14-C99897D57101}" srcOrd="1" destOrd="0" presId="urn:microsoft.com/office/officeart/2005/8/layout/bList2"/>
    <dgm:cxn modelId="{96646DA8-DA87-4763-B5DE-B57C38DB0FE6}" type="presOf" srcId="{71BFA36B-A0AD-4959-ADA6-62938DEA7B0D}" destId="{A6469005-E0F7-4882-9298-5DD17F276DC0}" srcOrd="1" destOrd="0" presId="urn:microsoft.com/office/officeart/2005/8/layout/bList2"/>
    <dgm:cxn modelId="{3A980EAE-608C-4CD5-9164-7FDE7A47719B}" type="presOf" srcId="{C168D33D-A274-420E-A542-9CD8B6A459AA}" destId="{0A07B6D3-4516-4178-9536-6C88EF8B21A0}" srcOrd="0" destOrd="0" presId="urn:microsoft.com/office/officeart/2005/8/layout/bList2"/>
    <dgm:cxn modelId="{D3A582BF-B720-4D8A-9CCE-9C623DED0EAB}" type="presOf" srcId="{DC2DA44F-06D5-41C7-A923-E6494C607977}" destId="{C85F2EB2-D952-448B-92E3-8C4066572BAC}" srcOrd="0" destOrd="0" presId="urn:microsoft.com/office/officeart/2005/8/layout/bList2"/>
    <dgm:cxn modelId="{31093BD8-66D3-4964-88BF-66FDB26A6587}" srcId="{61C69197-18B5-4A2C-952A-C14831416DDA}" destId="{7D1A1B87-9D54-4EC4-BFF7-2A1BE96274B6}" srcOrd="2" destOrd="0" parTransId="{F1B3EFC3-A3A2-40A1-A4C8-8B3E7EAB7799}" sibTransId="{B4009B1D-C2D4-4161-9D70-F7885EE1B14C}"/>
    <dgm:cxn modelId="{3328BEE3-EF4A-4731-B6B5-895C05DBCC21}" type="presOf" srcId="{7D1A1B87-9D54-4EC4-BFF7-2A1BE96274B6}" destId="{F4360152-637A-4903-A7EB-99C303F23FB2}" srcOrd="0" destOrd="0" presId="urn:microsoft.com/office/officeart/2005/8/layout/bList2"/>
    <dgm:cxn modelId="{752CE6EC-D766-4CBB-8966-6158121D7407}" srcId="{71BFA36B-A0AD-4959-ADA6-62938DEA7B0D}" destId="{DC2DA44F-06D5-41C7-A923-E6494C607977}" srcOrd="0" destOrd="0" parTransId="{C086E713-83FA-461C-BB11-BB9E1C9FE86F}" sibTransId="{444BAD83-BE33-4690-A977-EBA48E2ECCAF}"/>
    <dgm:cxn modelId="{5DE2FEF6-DE56-4CDF-A744-BC7B17D24043}" type="presParOf" srcId="{CDA43481-5CBF-46C0-932F-19B1980FCA0E}" destId="{0DF58E2F-CB0B-427C-8D9C-0FAF3B828CE1}" srcOrd="0" destOrd="0" presId="urn:microsoft.com/office/officeart/2005/8/layout/bList2"/>
    <dgm:cxn modelId="{8DF4A8A9-C638-470A-86EE-D9193DA8316A}" type="presParOf" srcId="{0DF58E2F-CB0B-427C-8D9C-0FAF3B828CE1}" destId="{C85F2EB2-D952-448B-92E3-8C4066572BAC}" srcOrd="0" destOrd="0" presId="urn:microsoft.com/office/officeart/2005/8/layout/bList2"/>
    <dgm:cxn modelId="{098196C2-07F9-494B-B63B-5747146BE83C}" type="presParOf" srcId="{0DF58E2F-CB0B-427C-8D9C-0FAF3B828CE1}" destId="{19B66281-DB07-4131-BF38-B8CD4B1A67F2}" srcOrd="1" destOrd="0" presId="urn:microsoft.com/office/officeart/2005/8/layout/bList2"/>
    <dgm:cxn modelId="{DE4B1109-BD06-41E9-9ED0-42D9D0F3440B}" type="presParOf" srcId="{0DF58E2F-CB0B-427C-8D9C-0FAF3B828CE1}" destId="{A6469005-E0F7-4882-9298-5DD17F276DC0}" srcOrd="2" destOrd="0" presId="urn:microsoft.com/office/officeart/2005/8/layout/bList2"/>
    <dgm:cxn modelId="{C64B59EC-6823-43AA-8D2F-5BFD3D9256DA}" type="presParOf" srcId="{0DF58E2F-CB0B-427C-8D9C-0FAF3B828CE1}" destId="{B7747981-A905-442F-84BD-E3DA6502CA39}" srcOrd="3" destOrd="0" presId="urn:microsoft.com/office/officeart/2005/8/layout/bList2"/>
    <dgm:cxn modelId="{603A33DB-D317-4381-AF2A-B3D1F1FA94DA}" type="presParOf" srcId="{CDA43481-5CBF-46C0-932F-19B1980FCA0E}" destId="{F7C7B56A-48AE-4327-90C8-68A3D1C8BC07}" srcOrd="1" destOrd="0" presId="urn:microsoft.com/office/officeart/2005/8/layout/bList2"/>
    <dgm:cxn modelId="{587C3444-2975-45D1-9C28-BAE5D7743238}" type="presParOf" srcId="{CDA43481-5CBF-46C0-932F-19B1980FCA0E}" destId="{1DE28F2D-95BF-4B64-BDFC-3EA1DBAAD366}" srcOrd="2" destOrd="0" presId="urn:microsoft.com/office/officeart/2005/8/layout/bList2"/>
    <dgm:cxn modelId="{28AE461C-BFE4-47DD-B489-E70497E1B293}" type="presParOf" srcId="{1DE28F2D-95BF-4B64-BDFC-3EA1DBAAD366}" destId="{0A07B6D3-4516-4178-9536-6C88EF8B21A0}" srcOrd="0" destOrd="0" presId="urn:microsoft.com/office/officeart/2005/8/layout/bList2"/>
    <dgm:cxn modelId="{468CC01C-70B9-4B27-8D7E-CCA02B5A879D}" type="presParOf" srcId="{1DE28F2D-95BF-4B64-BDFC-3EA1DBAAD366}" destId="{EA6026A4-C618-42CB-A879-37561D2F7FE2}" srcOrd="1" destOrd="0" presId="urn:microsoft.com/office/officeart/2005/8/layout/bList2"/>
    <dgm:cxn modelId="{0550F0E7-C4B8-458F-846E-C9BB60294C3A}" type="presParOf" srcId="{1DE28F2D-95BF-4B64-BDFC-3EA1DBAAD366}" destId="{74D5A504-D7CE-44D0-AE14-C99897D57101}" srcOrd="2" destOrd="0" presId="urn:microsoft.com/office/officeart/2005/8/layout/bList2"/>
    <dgm:cxn modelId="{AFCB39D5-CE07-4CAE-B4B2-4B0354F338BE}" type="presParOf" srcId="{1DE28F2D-95BF-4B64-BDFC-3EA1DBAAD366}" destId="{C1057AD5-20ED-4872-9408-367B68CD20FF}" srcOrd="3" destOrd="0" presId="urn:microsoft.com/office/officeart/2005/8/layout/bList2"/>
    <dgm:cxn modelId="{D6E0FDCE-DAB7-482D-869E-3EEE49E9E0FC}" type="presParOf" srcId="{CDA43481-5CBF-46C0-932F-19B1980FCA0E}" destId="{6FC96D47-FFA4-4A48-91E8-5B472081E491}" srcOrd="3" destOrd="0" presId="urn:microsoft.com/office/officeart/2005/8/layout/bList2"/>
    <dgm:cxn modelId="{B6E3E432-982A-4E1E-A019-CC418C504949}" type="presParOf" srcId="{CDA43481-5CBF-46C0-932F-19B1980FCA0E}" destId="{55A9169F-4691-4279-87A8-9ECF0FAA8DF8}" srcOrd="4" destOrd="0" presId="urn:microsoft.com/office/officeart/2005/8/layout/bList2"/>
    <dgm:cxn modelId="{FBC8D27D-4335-48EC-BD9F-99404947F544}" type="presParOf" srcId="{55A9169F-4691-4279-87A8-9ECF0FAA8DF8}" destId="{5A7D36E3-C91E-4CC5-9BFF-1120B79D142C}" srcOrd="0" destOrd="0" presId="urn:microsoft.com/office/officeart/2005/8/layout/bList2"/>
    <dgm:cxn modelId="{0B82579D-FC00-45D9-9CD8-3CE25BCBB17A}" type="presParOf" srcId="{55A9169F-4691-4279-87A8-9ECF0FAA8DF8}" destId="{F4360152-637A-4903-A7EB-99C303F23FB2}" srcOrd="1" destOrd="0" presId="urn:microsoft.com/office/officeart/2005/8/layout/bList2"/>
    <dgm:cxn modelId="{1B90B42F-A7F2-4076-9B8F-CB0611EDA5E8}" type="presParOf" srcId="{55A9169F-4691-4279-87A8-9ECF0FAA8DF8}" destId="{0120220E-F88D-440E-BB70-A43BF3FA4616}" srcOrd="2" destOrd="0" presId="urn:microsoft.com/office/officeart/2005/8/layout/bList2"/>
    <dgm:cxn modelId="{77FE2A66-FBD6-4207-AEB4-CE8AEAAF5C51}" type="presParOf" srcId="{55A9169F-4691-4279-87A8-9ECF0FAA8DF8}" destId="{12462FD0-2200-4440-9D29-499BBB770A8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0AF2EC-5E28-478B-A9F4-B9337B05C10D}"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D49735A2-4608-4F45-965F-16148240637C}">
      <dgm:prSet phldrT="[Text]"/>
      <dgm:spPr/>
      <dgm:t>
        <a:bodyPr/>
        <a:lstStyle/>
        <a:p>
          <a:r>
            <a:rPr lang="en-US" dirty="0"/>
            <a:t>Include with appeal</a:t>
          </a:r>
        </a:p>
      </dgm:t>
    </dgm:pt>
    <dgm:pt modelId="{410D7321-9FB3-4525-8E1B-29ED16F87D33}" type="parTrans" cxnId="{46E1E521-7F5F-421F-9F33-E08DDD21B5C4}">
      <dgm:prSet/>
      <dgm:spPr/>
      <dgm:t>
        <a:bodyPr/>
        <a:lstStyle/>
        <a:p>
          <a:endParaRPr lang="en-US"/>
        </a:p>
      </dgm:t>
    </dgm:pt>
    <dgm:pt modelId="{3931A75C-2F02-4751-BFDC-21DE26B5093F}" type="sibTrans" cxnId="{46E1E521-7F5F-421F-9F33-E08DDD21B5C4}">
      <dgm:prSet/>
      <dgm:spPr/>
      <dgm:t>
        <a:bodyPr/>
        <a:lstStyle/>
        <a:p>
          <a:endParaRPr lang="en-US"/>
        </a:p>
      </dgm:t>
    </dgm:pt>
    <dgm:pt modelId="{B92FFDCB-26CF-4FCA-8F17-1B579BC31C8C}">
      <dgm:prSet/>
      <dgm:spPr/>
      <dgm:t>
        <a:bodyPr/>
        <a:lstStyle/>
        <a:p>
          <a:r>
            <a:rPr lang="en-US" dirty="0"/>
            <a:t>Send to plan at appeal address</a:t>
          </a:r>
        </a:p>
      </dgm:t>
    </dgm:pt>
    <dgm:pt modelId="{1EFF48D2-49D3-4C3F-8269-DAB063717929}" type="parTrans" cxnId="{61CE23CA-F59E-476F-A7FA-66EDC9DAB3DD}">
      <dgm:prSet/>
      <dgm:spPr/>
      <dgm:t>
        <a:bodyPr/>
        <a:lstStyle/>
        <a:p>
          <a:endParaRPr lang="en-US"/>
        </a:p>
      </dgm:t>
    </dgm:pt>
    <dgm:pt modelId="{0A1A7200-BA09-4E72-93B1-DC76BA8872E8}" type="sibTrans" cxnId="{61CE23CA-F59E-476F-A7FA-66EDC9DAB3DD}">
      <dgm:prSet/>
      <dgm:spPr/>
      <dgm:t>
        <a:bodyPr/>
        <a:lstStyle/>
        <a:p>
          <a:endParaRPr lang="en-US"/>
        </a:p>
      </dgm:t>
    </dgm:pt>
    <dgm:pt modelId="{EE157F04-17CF-4D83-A29D-BC43AEA8B94D}">
      <dgm:prSet/>
      <dgm:spPr/>
      <dgm:t>
        <a:bodyPr/>
        <a:lstStyle/>
        <a:p>
          <a:r>
            <a:rPr lang="en-US" dirty="0"/>
            <a:t>Send to plan at address listed in SPD</a:t>
          </a:r>
        </a:p>
      </dgm:t>
    </dgm:pt>
    <dgm:pt modelId="{889FDD7B-2AC8-47BC-99C1-6A8F21ACCAAD}" type="parTrans" cxnId="{0E03B187-DA68-4379-8BBC-35616056A7E5}">
      <dgm:prSet/>
      <dgm:spPr/>
      <dgm:t>
        <a:bodyPr/>
        <a:lstStyle/>
        <a:p>
          <a:endParaRPr lang="en-US"/>
        </a:p>
      </dgm:t>
    </dgm:pt>
    <dgm:pt modelId="{B5212C56-D0D2-483C-A7B1-BE92F7B78C67}" type="sibTrans" cxnId="{0E03B187-DA68-4379-8BBC-35616056A7E5}">
      <dgm:prSet/>
      <dgm:spPr/>
      <dgm:t>
        <a:bodyPr/>
        <a:lstStyle/>
        <a:p>
          <a:endParaRPr lang="en-US"/>
        </a:p>
      </dgm:t>
    </dgm:pt>
    <dgm:pt modelId="{8715BCC0-8779-4A22-8091-DAC71A072B13}" type="pres">
      <dgm:prSet presAssocID="{930AF2EC-5E28-478B-A9F4-B9337B05C10D}" presName="linear" presStyleCnt="0">
        <dgm:presLayoutVars>
          <dgm:dir/>
          <dgm:animLvl val="lvl"/>
          <dgm:resizeHandles val="exact"/>
        </dgm:presLayoutVars>
      </dgm:prSet>
      <dgm:spPr/>
    </dgm:pt>
    <dgm:pt modelId="{7BB79592-F1CB-499E-A513-FB75BAFE5955}" type="pres">
      <dgm:prSet presAssocID="{D49735A2-4608-4F45-965F-16148240637C}" presName="parentLin" presStyleCnt="0"/>
      <dgm:spPr/>
    </dgm:pt>
    <dgm:pt modelId="{F535DDFC-398D-4610-917A-B76F00B279F4}" type="pres">
      <dgm:prSet presAssocID="{D49735A2-4608-4F45-965F-16148240637C}" presName="parentLeftMargin" presStyleLbl="node1" presStyleIdx="0" presStyleCnt="3"/>
      <dgm:spPr/>
    </dgm:pt>
    <dgm:pt modelId="{28E3EF4C-B208-4080-8F5E-C62F447AA8C8}" type="pres">
      <dgm:prSet presAssocID="{D49735A2-4608-4F45-965F-16148240637C}" presName="parentText" presStyleLbl="node1" presStyleIdx="0" presStyleCnt="3">
        <dgm:presLayoutVars>
          <dgm:chMax val="0"/>
          <dgm:bulletEnabled val="1"/>
        </dgm:presLayoutVars>
      </dgm:prSet>
      <dgm:spPr/>
    </dgm:pt>
    <dgm:pt modelId="{30E6D71D-41C4-4C9D-BED7-E6D0219868B4}" type="pres">
      <dgm:prSet presAssocID="{D49735A2-4608-4F45-965F-16148240637C}" presName="negativeSpace" presStyleCnt="0"/>
      <dgm:spPr/>
    </dgm:pt>
    <dgm:pt modelId="{606FC74C-9508-421A-8F81-537644C08C55}" type="pres">
      <dgm:prSet presAssocID="{D49735A2-4608-4F45-965F-16148240637C}" presName="childText" presStyleLbl="conFgAcc1" presStyleIdx="0" presStyleCnt="3">
        <dgm:presLayoutVars>
          <dgm:bulletEnabled val="1"/>
        </dgm:presLayoutVars>
      </dgm:prSet>
      <dgm:spPr/>
    </dgm:pt>
    <dgm:pt modelId="{E78F6231-3DFD-4138-86A1-BAD3D2A791E0}" type="pres">
      <dgm:prSet presAssocID="{3931A75C-2F02-4751-BFDC-21DE26B5093F}" presName="spaceBetweenRectangles" presStyleCnt="0"/>
      <dgm:spPr/>
    </dgm:pt>
    <dgm:pt modelId="{FA1B381B-B814-473C-9AC9-1D90A5946B47}" type="pres">
      <dgm:prSet presAssocID="{B92FFDCB-26CF-4FCA-8F17-1B579BC31C8C}" presName="parentLin" presStyleCnt="0"/>
      <dgm:spPr/>
    </dgm:pt>
    <dgm:pt modelId="{86E94245-31F6-4C85-9AF0-7B43293BF633}" type="pres">
      <dgm:prSet presAssocID="{B92FFDCB-26CF-4FCA-8F17-1B579BC31C8C}" presName="parentLeftMargin" presStyleLbl="node1" presStyleIdx="0" presStyleCnt="3"/>
      <dgm:spPr/>
    </dgm:pt>
    <dgm:pt modelId="{DFB41E20-8337-48B6-9D10-32375FA8BCD5}" type="pres">
      <dgm:prSet presAssocID="{B92FFDCB-26CF-4FCA-8F17-1B579BC31C8C}" presName="parentText" presStyleLbl="node1" presStyleIdx="1" presStyleCnt="3">
        <dgm:presLayoutVars>
          <dgm:chMax val="0"/>
          <dgm:bulletEnabled val="1"/>
        </dgm:presLayoutVars>
      </dgm:prSet>
      <dgm:spPr/>
    </dgm:pt>
    <dgm:pt modelId="{8F4E402C-73AC-438D-A6AC-9FF0673940C7}" type="pres">
      <dgm:prSet presAssocID="{B92FFDCB-26CF-4FCA-8F17-1B579BC31C8C}" presName="negativeSpace" presStyleCnt="0"/>
      <dgm:spPr/>
    </dgm:pt>
    <dgm:pt modelId="{E20CFCDC-A2C4-49C2-8A6C-8DD9D91DAF09}" type="pres">
      <dgm:prSet presAssocID="{B92FFDCB-26CF-4FCA-8F17-1B579BC31C8C}" presName="childText" presStyleLbl="conFgAcc1" presStyleIdx="1" presStyleCnt="3">
        <dgm:presLayoutVars>
          <dgm:bulletEnabled val="1"/>
        </dgm:presLayoutVars>
      </dgm:prSet>
      <dgm:spPr/>
    </dgm:pt>
    <dgm:pt modelId="{7012971B-A860-4DA3-886C-F5739CA832F2}" type="pres">
      <dgm:prSet presAssocID="{0A1A7200-BA09-4E72-93B1-DC76BA8872E8}" presName="spaceBetweenRectangles" presStyleCnt="0"/>
      <dgm:spPr/>
    </dgm:pt>
    <dgm:pt modelId="{3F65F6D4-C506-4E14-9523-0722B2A63469}" type="pres">
      <dgm:prSet presAssocID="{EE157F04-17CF-4D83-A29D-BC43AEA8B94D}" presName="parentLin" presStyleCnt="0"/>
      <dgm:spPr/>
    </dgm:pt>
    <dgm:pt modelId="{401B03BB-B9EB-480D-B773-D2161B5B1D0A}" type="pres">
      <dgm:prSet presAssocID="{EE157F04-17CF-4D83-A29D-BC43AEA8B94D}" presName="parentLeftMargin" presStyleLbl="node1" presStyleIdx="1" presStyleCnt="3"/>
      <dgm:spPr/>
    </dgm:pt>
    <dgm:pt modelId="{5AFB40ED-D23C-4BC9-9AAA-2A7AA0938341}" type="pres">
      <dgm:prSet presAssocID="{EE157F04-17CF-4D83-A29D-BC43AEA8B94D}" presName="parentText" presStyleLbl="node1" presStyleIdx="2" presStyleCnt="3">
        <dgm:presLayoutVars>
          <dgm:chMax val="0"/>
          <dgm:bulletEnabled val="1"/>
        </dgm:presLayoutVars>
      </dgm:prSet>
      <dgm:spPr/>
    </dgm:pt>
    <dgm:pt modelId="{5958817B-55AB-4928-B233-CBFD20B1BD5C}" type="pres">
      <dgm:prSet presAssocID="{EE157F04-17CF-4D83-A29D-BC43AEA8B94D}" presName="negativeSpace" presStyleCnt="0"/>
      <dgm:spPr/>
    </dgm:pt>
    <dgm:pt modelId="{DE4D2794-2124-4FA3-93CC-7F6D1646A2BF}" type="pres">
      <dgm:prSet presAssocID="{EE157F04-17CF-4D83-A29D-BC43AEA8B94D}" presName="childText" presStyleLbl="conFgAcc1" presStyleIdx="2" presStyleCnt="3">
        <dgm:presLayoutVars>
          <dgm:bulletEnabled val="1"/>
        </dgm:presLayoutVars>
      </dgm:prSet>
      <dgm:spPr/>
    </dgm:pt>
  </dgm:ptLst>
  <dgm:cxnLst>
    <dgm:cxn modelId="{4713B806-B88F-4FFB-8E74-C5208DB046B7}" type="presOf" srcId="{B92FFDCB-26CF-4FCA-8F17-1B579BC31C8C}" destId="{DFB41E20-8337-48B6-9D10-32375FA8BCD5}" srcOrd="1" destOrd="0" presId="urn:microsoft.com/office/officeart/2005/8/layout/list1"/>
    <dgm:cxn modelId="{46E1E521-7F5F-421F-9F33-E08DDD21B5C4}" srcId="{930AF2EC-5E28-478B-A9F4-B9337B05C10D}" destId="{D49735A2-4608-4F45-965F-16148240637C}" srcOrd="0" destOrd="0" parTransId="{410D7321-9FB3-4525-8E1B-29ED16F87D33}" sibTransId="{3931A75C-2F02-4751-BFDC-21DE26B5093F}"/>
    <dgm:cxn modelId="{FB7AE921-390E-4400-A5BA-91AB5F26DA67}" type="presOf" srcId="{D49735A2-4608-4F45-965F-16148240637C}" destId="{F535DDFC-398D-4610-917A-B76F00B279F4}" srcOrd="0" destOrd="0" presId="urn:microsoft.com/office/officeart/2005/8/layout/list1"/>
    <dgm:cxn modelId="{6A0AB024-7DB5-46D6-9001-1BE27C8F3E1F}" type="presOf" srcId="{B92FFDCB-26CF-4FCA-8F17-1B579BC31C8C}" destId="{86E94245-31F6-4C85-9AF0-7B43293BF633}" srcOrd="0" destOrd="0" presId="urn:microsoft.com/office/officeart/2005/8/layout/list1"/>
    <dgm:cxn modelId="{EAAB002E-1215-4A2F-868F-81C7CA06A66E}" type="presOf" srcId="{EE157F04-17CF-4D83-A29D-BC43AEA8B94D}" destId="{5AFB40ED-D23C-4BC9-9AAA-2A7AA0938341}" srcOrd="1" destOrd="0" presId="urn:microsoft.com/office/officeart/2005/8/layout/list1"/>
    <dgm:cxn modelId="{BDD3DB31-0C5E-4118-953A-24C235BEAFCD}" type="presOf" srcId="{EE157F04-17CF-4D83-A29D-BC43AEA8B94D}" destId="{401B03BB-B9EB-480D-B773-D2161B5B1D0A}" srcOrd="0" destOrd="0" presId="urn:microsoft.com/office/officeart/2005/8/layout/list1"/>
    <dgm:cxn modelId="{0E03B187-DA68-4379-8BBC-35616056A7E5}" srcId="{930AF2EC-5E28-478B-A9F4-B9337B05C10D}" destId="{EE157F04-17CF-4D83-A29D-BC43AEA8B94D}" srcOrd="2" destOrd="0" parTransId="{889FDD7B-2AC8-47BC-99C1-6A8F21ACCAAD}" sibTransId="{B5212C56-D0D2-483C-A7B1-BE92F7B78C67}"/>
    <dgm:cxn modelId="{117B71B8-54E0-4CCD-A531-0A3455C3298C}" type="presOf" srcId="{D49735A2-4608-4F45-965F-16148240637C}" destId="{28E3EF4C-B208-4080-8F5E-C62F447AA8C8}" srcOrd="1" destOrd="0" presId="urn:microsoft.com/office/officeart/2005/8/layout/list1"/>
    <dgm:cxn modelId="{61CE23CA-F59E-476F-A7FA-66EDC9DAB3DD}" srcId="{930AF2EC-5E28-478B-A9F4-B9337B05C10D}" destId="{B92FFDCB-26CF-4FCA-8F17-1B579BC31C8C}" srcOrd="1" destOrd="0" parTransId="{1EFF48D2-49D3-4C3F-8269-DAB063717929}" sibTransId="{0A1A7200-BA09-4E72-93B1-DC76BA8872E8}"/>
    <dgm:cxn modelId="{9D8854EF-BA88-4F3F-8BE9-D1BF806EC2A5}" type="presOf" srcId="{930AF2EC-5E28-478B-A9F4-B9337B05C10D}" destId="{8715BCC0-8779-4A22-8091-DAC71A072B13}" srcOrd="0" destOrd="0" presId="urn:microsoft.com/office/officeart/2005/8/layout/list1"/>
    <dgm:cxn modelId="{7C2CB5B8-6B77-4DB8-A14F-CAF6445DBE1C}" type="presParOf" srcId="{8715BCC0-8779-4A22-8091-DAC71A072B13}" destId="{7BB79592-F1CB-499E-A513-FB75BAFE5955}" srcOrd="0" destOrd="0" presId="urn:microsoft.com/office/officeart/2005/8/layout/list1"/>
    <dgm:cxn modelId="{7B1A7FA6-3F76-4A8F-9E40-AF3F7F9481FB}" type="presParOf" srcId="{7BB79592-F1CB-499E-A513-FB75BAFE5955}" destId="{F535DDFC-398D-4610-917A-B76F00B279F4}" srcOrd="0" destOrd="0" presId="urn:microsoft.com/office/officeart/2005/8/layout/list1"/>
    <dgm:cxn modelId="{C5071206-0680-4AE1-90D6-03A2A8A96781}" type="presParOf" srcId="{7BB79592-F1CB-499E-A513-FB75BAFE5955}" destId="{28E3EF4C-B208-4080-8F5E-C62F447AA8C8}" srcOrd="1" destOrd="0" presId="urn:microsoft.com/office/officeart/2005/8/layout/list1"/>
    <dgm:cxn modelId="{6763804C-1F11-4A30-A8CB-41E1133B0A48}" type="presParOf" srcId="{8715BCC0-8779-4A22-8091-DAC71A072B13}" destId="{30E6D71D-41C4-4C9D-BED7-E6D0219868B4}" srcOrd="1" destOrd="0" presId="urn:microsoft.com/office/officeart/2005/8/layout/list1"/>
    <dgm:cxn modelId="{9BC85950-3466-4DE3-A95E-B12F4285803C}" type="presParOf" srcId="{8715BCC0-8779-4A22-8091-DAC71A072B13}" destId="{606FC74C-9508-421A-8F81-537644C08C55}" srcOrd="2" destOrd="0" presId="urn:microsoft.com/office/officeart/2005/8/layout/list1"/>
    <dgm:cxn modelId="{CC9921DE-D738-4755-97C9-AA19EDF77EC8}" type="presParOf" srcId="{8715BCC0-8779-4A22-8091-DAC71A072B13}" destId="{E78F6231-3DFD-4138-86A1-BAD3D2A791E0}" srcOrd="3" destOrd="0" presId="urn:microsoft.com/office/officeart/2005/8/layout/list1"/>
    <dgm:cxn modelId="{0841FD17-071C-4BC3-A5CB-06D47D720AE8}" type="presParOf" srcId="{8715BCC0-8779-4A22-8091-DAC71A072B13}" destId="{FA1B381B-B814-473C-9AC9-1D90A5946B47}" srcOrd="4" destOrd="0" presId="urn:microsoft.com/office/officeart/2005/8/layout/list1"/>
    <dgm:cxn modelId="{33213AC5-5EBD-47FC-B8FE-823F58780597}" type="presParOf" srcId="{FA1B381B-B814-473C-9AC9-1D90A5946B47}" destId="{86E94245-31F6-4C85-9AF0-7B43293BF633}" srcOrd="0" destOrd="0" presId="urn:microsoft.com/office/officeart/2005/8/layout/list1"/>
    <dgm:cxn modelId="{4CCE3FBD-DFAC-4A6A-85AA-FDFA3A8DB186}" type="presParOf" srcId="{FA1B381B-B814-473C-9AC9-1D90A5946B47}" destId="{DFB41E20-8337-48B6-9D10-32375FA8BCD5}" srcOrd="1" destOrd="0" presId="urn:microsoft.com/office/officeart/2005/8/layout/list1"/>
    <dgm:cxn modelId="{A39DACA3-D7F4-432D-8BB4-A31B8D824CAE}" type="presParOf" srcId="{8715BCC0-8779-4A22-8091-DAC71A072B13}" destId="{8F4E402C-73AC-438D-A6AC-9FF0673940C7}" srcOrd="5" destOrd="0" presId="urn:microsoft.com/office/officeart/2005/8/layout/list1"/>
    <dgm:cxn modelId="{987D49E7-F2AF-4336-9339-ABC911C3DEFA}" type="presParOf" srcId="{8715BCC0-8779-4A22-8091-DAC71A072B13}" destId="{E20CFCDC-A2C4-49C2-8A6C-8DD9D91DAF09}" srcOrd="6" destOrd="0" presId="urn:microsoft.com/office/officeart/2005/8/layout/list1"/>
    <dgm:cxn modelId="{C7C135C4-DCFF-4E16-8025-22C5AEF6B52F}" type="presParOf" srcId="{8715BCC0-8779-4A22-8091-DAC71A072B13}" destId="{7012971B-A860-4DA3-886C-F5739CA832F2}" srcOrd="7" destOrd="0" presId="urn:microsoft.com/office/officeart/2005/8/layout/list1"/>
    <dgm:cxn modelId="{A7F53999-8855-4C48-AF94-63AE5B682214}" type="presParOf" srcId="{8715BCC0-8779-4A22-8091-DAC71A072B13}" destId="{3F65F6D4-C506-4E14-9523-0722B2A63469}" srcOrd="8" destOrd="0" presId="urn:microsoft.com/office/officeart/2005/8/layout/list1"/>
    <dgm:cxn modelId="{E3793FBB-4BA7-422F-8D47-73C35E2DFD85}" type="presParOf" srcId="{3F65F6D4-C506-4E14-9523-0722B2A63469}" destId="{401B03BB-B9EB-480D-B773-D2161B5B1D0A}" srcOrd="0" destOrd="0" presId="urn:microsoft.com/office/officeart/2005/8/layout/list1"/>
    <dgm:cxn modelId="{27F4EFEB-229D-46A7-B907-1ABFAC3343A5}" type="presParOf" srcId="{3F65F6D4-C506-4E14-9523-0722B2A63469}" destId="{5AFB40ED-D23C-4BC9-9AAA-2A7AA0938341}" srcOrd="1" destOrd="0" presId="urn:microsoft.com/office/officeart/2005/8/layout/list1"/>
    <dgm:cxn modelId="{4E68047D-A770-4E8E-9A6C-92E400BF55AA}" type="presParOf" srcId="{8715BCC0-8779-4A22-8091-DAC71A072B13}" destId="{5958817B-55AB-4928-B233-CBFD20B1BD5C}" srcOrd="9" destOrd="0" presId="urn:microsoft.com/office/officeart/2005/8/layout/list1"/>
    <dgm:cxn modelId="{47048433-2A99-465B-964C-637F710F1CD4}" type="presParOf" srcId="{8715BCC0-8779-4A22-8091-DAC71A072B13}" destId="{DE4D2794-2124-4FA3-93CC-7F6D1646A2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06ED2C-281E-4261-AD52-C798FA46E0DE}" type="doc">
      <dgm:prSet loTypeId="urn:microsoft.com/office/officeart/2008/layout/VerticalCurvedList" loCatId="list" qsTypeId="urn:microsoft.com/office/officeart/2005/8/quickstyle/3d1" qsCatId="3D" csTypeId="urn:microsoft.com/office/officeart/2005/8/colors/accent6_2" csCatId="accent6" phldr="1"/>
      <dgm:spPr/>
      <dgm:t>
        <a:bodyPr/>
        <a:lstStyle/>
        <a:p>
          <a:endParaRPr lang="en-US"/>
        </a:p>
      </dgm:t>
    </dgm:pt>
    <dgm:pt modelId="{F4E61E8E-18AB-4FB4-852E-91047542D6C3}">
      <dgm:prSet phldrT="[Text]"/>
      <dgm:spPr/>
      <dgm:t>
        <a:bodyPr/>
        <a:lstStyle/>
        <a:p>
          <a:r>
            <a:rPr lang="en-US" dirty="0"/>
            <a:t>Reach out to regulator, especially if no response after 30 days</a:t>
          </a:r>
        </a:p>
      </dgm:t>
    </dgm:pt>
    <dgm:pt modelId="{19E9117B-3809-436B-93CB-663A6005EFF4}" type="parTrans" cxnId="{A1A2A8D3-4816-4EDC-A4F4-681D9EA19310}">
      <dgm:prSet/>
      <dgm:spPr/>
      <dgm:t>
        <a:bodyPr/>
        <a:lstStyle/>
        <a:p>
          <a:endParaRPr lang="en-US"/>
        </a:p>
      </dgm:t>
    </dgm:pt>
    <dgm:pt modelId="{4087D89A-8E5A-43C3-95B2-95E3213F70D0}" type="sibTrans" cxnId="{A1A2A8D3-4816-4EDC-A4F4-681D9EA19310}">
      <dgm:prSet/>
      <dgm:spPr/>
      <dgm:t>
        <a:bodyPr/>
        <a:lstStyle/>
        <a:p>
          <a:endParaRPr lang="en-US"/>
        </a:p>
      </dgm:t>
    </dgm:pt>
    <dgm:pt modelId="{81365483-9B55-490D-821F-5A73D1AF5C83}">
      <dgm:prSet/>
      <dgm:spPr/>
      <dgm:t>
        <a:bodyPr/>
        <a:lstStyle/>
        <a:p>
          <a:r>
            <a:rPr lang="en-US" dirty="0"/>
            <a:t>Reach out to an advocacy group (Kennedy Forum:  www.dontdenyme.org)</a:t>
          </a:r>
        </a:p>
      </dgm:t>
    </dgm:pt>
    <dgm:pt modelId="{C51A1CD8-60EE-4D11-96C0-8ABD4BAF72C8}" type="parTrans" cxnId="{C7FA4C40-C752-4382-BA59-8E326B42A014}">
      <dgm:prSet/>
      <dgm:spPr/>
      <dgm:t>
        <a:bodyPr/>
        <a:lstStyle/>
        <a:p>
          <a:endParaRPr lang="en-US"/>
        </a:p>
      </dgm:t>
    </dgm:pt>
    <dgm:pt modelId="{4A30219F-D769-4675-BCC8-7599A0CBB6D9}" type="sibTrans" cxnId="{C7FA4C40-C752-4382-BA59-8E326B42A014}">
      <dgm:prSet/>
      <dgm:spPr/>
      <dgm:t>
        <a:bodyPr/>
        <a:lstStyle/>
        <a:p>
          <a:endParaRPr lang="en-US"/>
        </a:p>
      </dgm:t>
    </dgm:pt>
    <dgm:pt modelId="{DC7E42AF-BA74-4D03-9E02-4617BFD4E3A5}" type="pres">
      <dgm:prSet presAssocID="{B206ED2C-281E-4261-AD52-C798FA46E0DE}" presName="Name0" presStyleCnt="0">
        <dgm:presLayoutVars>
          <dgm:chMax val="7"/>
          <dgm:chPref val="7"/>
          <dgm:dir/>
        </dgm:presLayoutVars>
      </dgm:prSet>
      <dgm:spPr/>
    </dgm:pt>
    <dgm:pt modelId="{68CC5338-8742-4CA9-B81E-00DEF02E9917}" type="pres">
      <dgm:prSet presAssocID="{B206ED2C-281E-4261-AD52-C798FA46E0DE}" presName="Name1" presStyleCnt="0"/>
      <dgm:spPr/>
    </dgm:pt>
    <dgm:pt modelId="{C053DCE1-8DC0-45D4-8664-400ECAE8B1AB}" type="pres">
      <dgm:prSet presAssocID="{B206ED2C-281E-4261-AD52-C798FA46E0DE}" presName="cycle" presStyleCnt="0"/>
      <dgm:spPr/>
    </dgm:pt>
    <dgm:pt modelId="{770552A4-4C68-4D47-9DBF-C53371DC32CD}" type="pres">
      <dgm:prSet presAssocID="{B206ED2C-281E-4261-AD52-C798FA46E0DE}" presName="srcNode" presStyleLbl="node1" presStyleIdx="0" presStyleCnt="2"/>
      <dgm:spPr/>
    </dgm:pt>
    <dgm:pt modelId="{57A372C6-0454-41D2-B5EE-736B87BD118D}" type="pres">
      <dgm:prSet presAssocID="{B206ED2C-281E-4261-AD52-C798FA46E0DE}" presName="conn" presStyleLbl="parChTrans1D2" presStyleIdx="0" presStyleCnt="1"/>
      <dgm:spPr/>
    </dgm:pt>
    <dgm:pt modelId="{0C902C47-F6AE-467F-A2BD-80CD63F4AAB0}" type="pres">
      <dgm:prSet presAssocID="{B206ED2C-281E-4261-AD52-C798FA46E0DE}" presName="extraNode" presStyleLbl="node1" presStyleIdx="0" presStyleCnt="2"/>
      <dgm:spPr/>
    </dgm:pt>
    <dgm:pt modelId="{3CF8B3DE-17BB-4107-8EF6-9A46E102FC6A}" type="pres">
      <dgm:prSet presAssocID="{B206ED2C-281E-4261-AD52-C798FA46E0DE}" presName="dstNode" presStyleLbl="node1" presStyleIdx="0" presStyleCnt="2"/>
      <dgm:spPr/>
    </dgm:pt>
    <dgm:pt modelId="{457E3D32-C10F-4907-91F5-553069660B04}" type="pres">
      <dgm:prSet presAssocID="{F4E61E8E-18AB-4FB4-852E-91047542D6C3}" presName="text_1" presStyleLbl="node1" presStyleIdx="0" presStyleCnt="2">
        <dgm:presLayoutVars>
          <dgm:bulletEnabled val="1"/>
        </dgm:presLayoutVars>
      </dgm:prSet>
      <dgm:spPr/>
    </dgm:pt>
    <dgm:pt modelId="{7EA184C4-CED5-41BB-87A0-7FDFB0B36FDF}" type="pres">
      <dgm:prSet presAssocID="{F4E61E8E-18AB-4FB4-852E-91047542D6C3}" presName="accent_1" presStyleCnt="0"/>
      <dgm:spPr/>
    </dgm:pt>
    <dgm:pt modelId="{AA1E1702-78BB-4556-A9B6-500505E465BD}" type="pres">
      <dgm:prSet presAssocID="{F4E61E8E-18AB-4FB4-852E-91047542D6C3}" presName="accentRepeatNode" presStyleLbl="solidFgAcc1" presStyleIdx="0" presStyleCnt="2"/>
      <dgm:spPr/>
    </dgm:pt>
    <dgm:pt modelId="{FEFC2149-2C00-4B21-86D7-13DA9E89DA96}" type="pres">
      <dgm:prSet presAssocID="{81365483-9B55-490D-821F-5A73D1AF5C83}" presName="text_2" presStyleLbl="node1" presStyleIdx="1" presStyleCnt="2">
        <dgm:presLayoutVars>
          <dgm:bulletEnabled val="1"/>
        </dgm:presLayoutVars>
      </dgm:prSet>
      <dgm:spPr/>
    </dgm:pt>
    <dgm:pt modelId="{1412A880-AC00-496E-AAAD-B56581D0CCFA}" type="pres">
      <dgm:prSet presAssocID="{81365483-9B55-490D-821F-5A73D1AF5C83}" presName="accent_2" presStyleCnt="0"/>
      <dgm:spPr/>
    </dgm:pt>
    <dgm:pt modelId="{A9DE51DA-7F2C-407A-A244-E5C71A4016D2}" type="pres">
      <dgm:prSet presAssocID="{81365483-9B55-490D-821F-5A73D1AF5C83}" presName="accentRepeatNode" presStyleLbl="solidFgAcc1" presStyleIdx="1" presStyleCnt="2"/>
      <dgm:spPr/>
    </dgm:pt>
  </dgm:ptLst>
  <dgm:cxnLst>
    <dgm:cxn modelId="{C7FA4C40-C752-4382-BA59-8E326B42A014}" srcId="{B206ED2C-281E-4261-AD52-C798FA46E0DE}" destId="{81365483-9B55-490D-821F-5A73D1AF5C83}" srcOrd="1" destOrd="0" parTransId="{C51A1CD8-60EE-4D11-96C0-8ABD4BAF72C8}" sibTransId="{4A30219F-D769-4675-BCC8-7599A0CBB6D9}"/>
    <dgm:cxn modelId="{F520E86E-9136-4E85-877F-797FC0BF013A}" type="presOf" srcId="{B206ED2C-281E-4261-AD52-C798FA46E0DE}" destId="{DC7E42AF-BA74-4D03-9E02-4617BFD4E3A5}" srcOrd="0" destOrd="0" presId="urn:microsoft.com/office/officeart/2008/layout/VerticalCurvedList"/>
    <dgm:cxn modelId="{2B98EEA4-A0BB-466C-9F7A-F59536A8E0F5}" type="presOf" srcId="{F4E61E8E-18AB-4FB4-852E-91047542D6C3}" destId="{457E3D32-C10F-4907-91F5-553069660B04}" srcOrd="0" destOrd="0" presId="urn:microsoft.com/office/officeart/2008/layout/VerticalCurvedList"/>
    <dgm:cxn modelId="{24913CC3-C8B5-4ABB-B60D-E5318E2E53BE}" type="presOf" srcId="{81365483-9B55-490D-821F-5A73D1AF5C83}" destId="{FEFC2149-2C00-4B21-86D7-13DA9E89DA96}" srcOrd="0" destOrd="0" presId="urn:microsoft.com/office/officeart/2008/layout/VerticalCurvedList"/>
    <dgm:cxn modelId="{A1A2A8D3-4816-4EDC-A4F4-681D9EA19310}" srcId="{B206ED2C-281E-4261-AD52-C798FA46E0DE}" destId="{F4E61E8E-18AB-4FB4-852E-91047542D6C3}" srcOrd="0" destOrd="0" parTransId="{19E9117B-3809-436B-93CB-663A6005EFF4}" sibTransId="{4087D89A-8E5A-43C3-95B2-95E3213F70D0}"/>
    <dgm:cxn modelId="{4DE5B0D5-BAE6-4D84-9BD8-9B1689FE65CF}" type="presOf" srcId="{4087D89A-8E5A-43C3-95B2-95E3213F70D0}" destId="{57A372C6-0454-41D2-B5EE-736B87BD118D}" srcOrd="0" destOrd="0" presId="urn:microsoft.com/office/officeart/2008/layout/VerticalCurvedList"/>
    <dgm:cxn modelId="{35CC7041-4088-4948-8040-B677B0453B83}" type="presParOf" srcId="{DC7E42AF-BA74-4D03-9E02-4617BFD4E3A5}" destId="{68CC5338-8742-4CA9-B81E-00DEF02E9917}" srcOrd="0" destOrd="0" presId="urn:microsoft.com/office/officeart/2008/layout/VerticalCurvedList"/>
    <dgm:cxn modelId="{31B6E69E-83FE-4897-B90E-F7DB56452670}" type="presParOf" srcId="{68CC5338-8742-4CA9-B81E-00DEF02E9917}" destId="{C053DCE1-8DC0-45D4-8664-400ECAE8B1AB}" srcOrd="0" destOrd="0" presId="urn:microsoft.com/office/officeart/2008/layout/VerticalCurvedList"/>
    <dgm:cxn modelId="{73138101-C3A7-4ABD-9737-ADC78CA55195}" type="presParOf" srcId="{C053DCE1-8DC0-45D4-8664-400ECAE8B1AB}" destId="{770552A4-4C68-4D47-9DBF-C53371DC32CD}" srcOrd="0" destOrd="0" presId="urn:microsoft.com/office/officeart/2008/layout/VerticalCurvedList"/>
    <dgm:cxn modelId="{01833BD1-AB71-46D1-8207-DE91FB843AF7}" type="presParOf" srcId="{C053DCE1-8DC0-45D4-8664-400ECAE8B1AB}" destId="{57A372C6-0454-41D2-B5EE-736B87BD118D}" srcOrd="1" destOrd="0" presId="urn:microsoft.com/office/officeart/2008/layout/VerticalCurvedList"/>
    <dgm:cxn modelId="{58A21D5E-1AAD-4890-9F54-A984DB42DE1C}" type="presParOf" srcId="{C053DCE1-8DC0-45D4-8664-400ECAE8B1AB}" destId="{0C902C47-F6AE-467F-A2BD-80CD63F4AAB0}" srcOrd="2" destOrd="0" presId="urn:microsoft.com/office/officeart/2008/layout/VerticalCurvedList"/>
    <dgm:cxn modelId="{6C1E802F-C714-4E56-9F11-1E01BA21A2EB}" type="presParOf" srcId="{C053DCE1-8DC0-45D4-8664-400ECAE8B1AB}" destId="{3CF8B3DE-17BB-4107-8EF6-9A46E102FC6A}" srcOrd="3" destOrd="0" presId="urn:microsoft.com/office/officeart/2008/layout/VerticalCurvedList"/>
    <dgm:cxn modelId="{7B30F1BE-EF25-45B5-8202-A1E2C911B065}" type="presParOf" srcId="{68CC5338-8742-4CA9-B81E-00DEF02E9917}" destId="{457E3D32-C10F-4907-91F5-553069660B04}" srcOrd="1" destOrd="0" presId="urn:microsoft.com/office/officeart/2008/layout/VerticalCurvedList"/>
    <dgm:cxn modelId="{35687F49-0E3D-4F2E-B9FD-384F3E926820}" type="presParOf" srcId="{68CC5338-8742-4CA9-B81E-00DEF02E9917}" destId="{7EA184C4-CED5-41BB-87A0-7FDFB0B36FDF}" srcOrd="2" destOrd="0" presId="urn:microsoft.com/office/officeart/2008/layout/VerticalCurvedList"/>
    <dgm:cxn modelId="{46CC0F40-E32C-4878-9111-1658523DEE13}" type="presParOf" srcId="{7EA184C4-CED5-41BB-87A0-7FDFB0B36FDF}" destId="{AA1E1702-78BB-4556-A9B6-500505E465BD}" srcOrd="0" destOrd="0" presId="urn:microsoft.com/office/officeart/2008/layout/VerticalCurvedList"/>
    <dgm:cxn modelId="{56DA62B1-820A-4223-8C08-1B408B21AD69}" type="presParOf" srcId="{68CC5338-8742-4CA9-B81E-00DEF02E9917}" destId="{FEFC2149-2C00-4B21-86D7-13DA9E89DA96}" srcOrd="3" destOrd="0" presId="urn:microsoft.com/office/officeart/2008/layout/VerticalCurvedList"/>
    <dgm:cxn modelId="{51EBDF35-287B-471F-BA61-8D363904B9F1}" type="presParOf" srcId="{68CC5338-8742-4CA9-B81E-00DEF02E9917}" destId="{1412A880-AC00-496E-AAAD-B56581D0CCFA}" srcOrd="4" destOrd="0" presId="urn:microsoft.com/office/officeart/2008/layout/VerticalCurvedList"/>
    <dgm:cxn modelId="{E1E7CFDD-7A2B-4555-AB2F-1ADDB621034C}" type="presParOf" srcId="{1412A880-AC00-496E-AAAD-B56581D0CCFA}" destId="{A9DE51DA-7F2C-407A-A244-E5C71A4016D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A86972-9D7C-4AAA-A507-61599AFD1A14}" type="doc">
      <dgm:prSet loTypeId="urn:microsoft.com/office/officeart/2005/8/layout/hierarchy4" loCatId="list" qsTypeId="urn:microsoft.com/office/officeart/2005/8/quickstyle/simple5" qsCatId="simple" csTypeId="urn:microsoft.com/office/officeart/2005/8/colors/colorful2" csCatId="colorful" phldr="1"/>
      <dgm:spPr/>
      <dgm:t>
        <a:bodyPr/>
        <a:lstStyle/>
        <a:p>
          <a:endParaRPr lang="en-US"/>
        </a:p>
      </dgm:t>
    </dgm:pt>
    <dgm:pt modelId="{C19A9F5C-92CB-495B-90FE-BBFF212F3811}">
      <dgm:prSet custT="1"/>
      <dgm:spPr/>
      <dgm:t>
        <a:bodyPr/>
        <a:lstStyle/>
        <a:p>
          <a:r>
            <a:rPr lang="en-US" sz="2800" dirty="0"/>
            <a:t>Know what evidence you are relying on and why</a:t>
          </a:r>
        </a:p>
      </dgm:t>
    </dgm:pt>
    <dgm:pt modelId="{62555986-3C68-477C-8983-B8C68014DA36}" type="parTrans" cxnId="{BC79F7BC-ADEF-44CA-A01E-BAE9BFB16D49}">
      <dgm:prSet/>
      <dgm:spPr/>
      <dgm:t>
        <a:bodyPr/>
        <a:lstStyle/>
        <a:p>
          <a:endParaRPr lang="en-US"/>
        </a:p>
      </dgm:t>
    </dgm:pt>
    <dgm:pt modelId="{3646D229-AB66-45BE-BF9B-0A74792719BA}" type="sibTrans" cxnId="{BC79F7BC-ADEF-44CA-A01E-BAE9BFB16D49}">
      <dgm:prSet/>
      <dgm:spPr/>
      <dgm:t>
        <a:bodyPr/>
        <a:lstStyle/>
        <a:p>
          <a:endParaRPr lang="en-US"/>
        </a:p>
      </dgm:t>
    </dgm:pt>
    <dgm:pt modelId="{9C4C2975-5CF1-44C7-8DDE-3B5DE322C229}">
      <dgm:prSet phldrT="[Text]"/>
      <dgm:spPr/>
      <dgm:t>
        <a:bodyPr/>
        <a:lstStyle/>
        <a:p>
          <a:r>
            <a:rPr lang="en-US" dirty="0"/>
            <a:t>The Playbook does </a:t>
          </a:r>
          <a:r>
            <a:rPr lang="en-US" u="sng" dirty="0"/>
            <a:t>not</a:t>
          </a:r>
          <a:r>
            <a:rPr lang="en-US" dirty="0"/>
            <a:t> tell you what evidence to use.</a:t>
          </a:r>
        </a:p>
      </dgm:t>
    </dgm:pt>
    <dgm:pt modelId="{E8A88C48-AC91-4961-AB49-8D0813C2E94F}" type="parTrans" cxnId="{E5BF4FE6-295D-46DB-85D1-2D359BEF12A7}">
      <dgm:prSet/>
      <dgm:spPr/>
      <dgm:t>
        <a:bodyPr/>
        <a:lstStyle/>
        <a:p>
          <a:endParaRPr lang="en-US"/>
        </a:p>
      </dgm:t>
    </dgm:pt>
    <dgm:pt modelId="{3607FD3A-0F7E-461D-8BAC-05419D894057}" type="sibTrans" cxnId="{E5BF4FE6-295D-46DB-85D1-2D359BEF12A7}">
      <dgm:prSet/>
      <dgm:spPr/>
      <dgm:t>
        <a:bodyPr/>
        <a:lstStyle/>
        <a:p>
          <a:endParaRPr lang="en-US"/>
        </a:p>
      </dgm:t>
    </dgm:pt>
    <dgm:pt modelId="{A5A1E403-FEEE-48A0-A9C6-A9AE0B5E7D9C}">
      <dgm:prSet/>
      <dgm:spPr/>
      <dgm:t>
        <a:bodyPr/>
        <a:lstStyle/>
        <a:p>
          <a:r>
            <a:rPr lang="en-US" dirty="0"/>
            <a:t>A mental health condition must be defined to be consistent with generally recognized independent standards of current medical practice</a:t>
          </a:r>
        </a:p>
      </dgm:t>
    </dgm:pt>
    <dgm:pt modelId="{5E215D04-A32E-42E2-AC97-035103240A20}" type="parTrans" cxnId="{970D6C1C-6894-4253-B725-7769BD8A2047}">
      <dgm:prSet/>
      <dgm:spPr/>
      <dgm:t>
        <a:bodyPr/>
        <a:lstStyle/>
        <a:p>
          <a:endParaRPr lang="en-US"/>
        </a:p>
      </dgm:t>
    </dgm:pt>
    <dgm:pt modelId="{96A8DB0D-97F3-4E30-8BBD-DA7676306BB9}" type="sibTrans" cxnId="{970D6C1C-6894-4253-B725-7769BD8A2047}">
      <dgm:prSet/>
      <dgm:spPr/>
      <dgm:t>
        <a:bodyPr/>
        <a:lstStyle/>
        <a:p>
          <a:endParaRPr lang="en-US"/>
        </a:p>
      </dgm:t>
    </dgm:pt>
    <dgm:pt modelId="{878D38FB-5872-4040-B0B3-34D6F14BE558}">
      <dgm:prSet/>
      <dgm:spPr/>
      <dgm:t>
        <a:bodyPr/>
        <a:lstStyle/>
        <a:p>
          <a:r>
            <a:rPr lang="en-US" dirty="0"/>
            <a:t>There are CASP guidelines and other accepted standards of practice regarding ABA – why is yours better?</a:t>
          </a:r>
        </a:p>
      </dgm:t>
    </dgm:pt>
    <dgm:pt modelId="{40479857-FA9A-480C-BADB-D03A787C72AE}" type="parTrans" cxnId="{843A726D-0200-46DA-A092-6EE33FAF48A5}">
      <dgm:prSet/>
      <dgm:spPr/>
      <dgm:t>
        <a:bodyPr/>
        <a:lstStyle/>
        <a:p>
          <a:endParaRPr lang="en-US"/>
        </a:p>
      </dgm:t>
    </dgm:pt>
    <dgm:pt modelId="{38DBD853-658E-4B3F-93D5-63AD8EC12CB8}" type="sibTrans" cxnId="{843A726D-0200-46DA-A092-6EE33FAF48A5}">
      <dgm:prSet/>
      <dgm:spPr/>
      <dgm:t>
        <a:bodyPr/>
        <a:lstStyle/>
        <a:p>
          <a:endParaRPr lang="en-US"/>
        </a:p>
      </dgm:t>
    </dgm:pt>
    <dgm:pt modelId="{A7A437A3-4E81-461D-8583-499B0CE75A69}" type="pres">
      <dgm:prSet presAssocID="{E4A86972-9D7C-4AAA-A507-61599AFD1A14}" presName="Name0" presStyleCnt="0">
        <dgm:presLayoutVars>
          <dgm:chPref val="1"/>
          <dgm:dir/>
          <dgm:animOne val="branch"/>
          <dgm:animLvl val="lvl"/>
          <dgm:resizeHandles/>
        </dgm:presLayoutVars>
      </dgm:prSet>
      <dgm:spPr/>
    </dgm:pt>
    <dgm:pt modelId="{7D6D7A72-4DB2-408F-A085-0A5DE6E1AECC}" type="pres">
      <dgm:prSet presAssocID="{9C4C2975-5CF1-44C7-8DDE-3B5DE322C229}" presName="vertOne" presStyleCnt="0"/>
      <dgm:spPr/>
    </dgm:pt>
    <dgm:pt modelId="{F1145175-29C1-465B-B35E-71892F242A63}" type="pres">
      <dgm:prSet presAssocID="{9C4C2975-5CF1-44C7-8DDE-3B5DE322C229}" presName="txOne" presStyleLbl="node0" presStyleIdx="0" presStyleCnt="1" custScaleY="60397">
        <dgm:presLayoutVars>
          <dgm:chPref val="3"/>
        </dgm:presLayoutVars>
      </dgm:prSet>
      <dgm:spPr/>
    </dgm:pt>
    <dgm:pt modelId="{4604094D-93BA-48D9-BC6F-6FF093296A3A}" type="pres">
      <dgm:prSet presAssocID="{9C4C2975-5CF1-44C7-8DDE-3B5DE322C229}" presName="parTransOne" presStyleCnt="0"/>
      <dgm:spPr/>
    </dgm:pt>
    <dgm:pt modelId="{6B08CE4C-64E0-41DE-9EAB-125CD1338E4D}" type="pres">
      <dgm:prSet presAssocID="{9C4C2975-5CF1-44C7-8DDE-3B5DE322C229}" presName="horzOne" presStyleCnt="0"/>
      <dgm:spPr/>
    </dgm:pt>
    <dgm:pt modelId="{FCF31503-5333-4300-8A41-81F7E5F0C451}" type="pres">
      <dgm:prSet presAssocID="{A5A1E403-FEEE-48A0-A9C6-A9AE0B5E7D9C}" presName="vertTwo" presStyleCnt="0"/>
      <dgm:spPr/>
    </dgm:pt>
    <dgm:pt modelId="{FAD21A27-A33A-4026-BB9E-8E65E3C83DF8}" type="pres">
      <dgm:prSet presAssocID="{A5A1E403-FEEE-48A0-A9C6-A9AE0B5E7D9C}" presName="txTwo" presStyleLbl="node2" presStyleIdx="0" presStyleCnt="3">
        <dgm:presLayoutVars>
          <dgm:chPref val="3"/>
        </dgm:presLayoutVars>
      </dgm:prSet>
      <dgm:spPr/>
    </dgm:pt>
    <dgm:pt modelId="{022A22F8-9A70-4A83-AA76-40A083A12190}" type="pres">
      <dgm:prSet presAssocID="{A5A1E403-FEEE-48A0-A9C6-A9AE0B5E7D9C}" presName="horzTwo" presStyleCnt="0"/>
      <dgm:spPr/>
    </dgm:pt>
    <dgm:pt modelId="{92701DC9-01D8-41A8-9409-95AF626878DA}" type="pres">
      <dgm:prSet presAssocID="{96A8DB0D-97F3-4E30-8BBD-DA7676306BB9}" presName="sibSpaceTwo" presStyleCnt="0"/>
      <dgm:spPr/>
    </dgm:pt>
    <dgm:pt modelId="{96A7994E-4335-468A-B0DB-5F910265C731}" type="pres">
      <dgm:prSet presAssocID="{C19A9F5C-92CB-495B-90FE-BBFF212F3811}" presName="vertTwo" presStyleCnt="0"/>
      <dgm:spPr/>
    </dgm:pt>
    <dgm:pt modelId="{2FD79695-277F-458A-B536-54DE0D6557B0}" type="pres">
      <dgm:prSet presAssocID="{C19A9F5C-92CB-495B-90FE-BBFF212F3811}" presName="txTwo" presStyleLbl="node2" presStyleIdx="1" presStyleCnt="3">
        <dgm:presLayoutVars>
          <dgm:chPref val="3"/>
        </dgm:presLayoutVars>
      </dgm:prSet>
      <dgm:spPr/>
    </dgm:pt>
    <dgm:pt modelId="{DD26E9D9-B3AF-481E-9D72-89C6E3F974FA}" type="pres">
      <dgm:prSet presAssocID="{C19A9F5C-92CB-495B-90FE-BBFF212F3811}" presName="horzTwo" presStyleCnt="0"/>
      <dgm:spPr/>
    </dgm:pt>
    <dgm:pt modelId="{54250B64-3350-4560-AECE-4AAB96A6A0BB}" type="pres">
      <dgm:prSet presAssocID="{3646D229-AB66-45BE-BF9B-0A74792719BA}" presName="sibSpaceTwo" presStyleCnt="0"/>
      <dgm:spPr/>
    </dgm:pt>
    <dgm:pt modelId="{17CEB6C4-6A93-4D84-B801-B16A8CC214E4}" type="pres">
      <dgm:prSet presAssocID="{878D38FB-5872-4040-B0B3-34D6F14BE558}" presName="vertTwo" presStyleCnt="0"/>
      <dgm:spPr/>
    </dgm:pt>
    <dgm:pt modelId="{283F1AB6-9F13-4B64-BDD0-CCD4058291BD}" type="pres">
      <dgm:prSet presAssocID="{878D38FB-5872-4040-B0B3-34D6F14BE558}" presName="txTwo" presStyleLbl="node2" presStyleIdx="2" presStyleCnt="3">
        <dgm:presLayoutVars>
          <dgm:chPref val="3"/>
        </dgm:presLayoutVars>
      </dgm:prSet>
      <dgm:spPr/>
    </dgm:pt>
    <dgm:pt modelId="{F5A37E78-C2C8-4E5B-A39A-B896E8A975F8}" type="pres">
      <dgm:prSet presAssocID="{878D38FB-5872-4040-B0B3-34D6F14BE558}" presName="horzTwo" presStyleCnt="0"/>
      <dgm:spPr/>
    </dgm:pt>
  </dgm:ptLst>
  <dgm:cxnLst>
    <dgm:cxn modelId="{92B8DA11-4369-4955-89AB-57F2B287D9D9}" type="presOf" srcId="{E4A86972-9D7C-4AAA-A507-61599AFD1A14}" destId="{A7A437A3-4E81-461D-8583-499B0CE75A69}" srcOrd="0" destOrd="0" presId="urn:microsoft.com/office/officeart/2005/8/layout/hierarchy4"/>
    <dgm:cxn modelId="{970D6C1C-6894-4253-B725-7769BD8A2047}" srcId="{9C4C2975-5CF1-44C7-8DDE-3B5DE322C229}" destId="{A5A1E403-FEEE-48A0-A9C6-A9AE0B5E7D9C}" srcOrd="0" destOrd="0" parTransId="{5E215D04-A32E-42E2-AC97-035103240A20}" sibTransId="{96A8DB0D-97F3-4E30-8BBD-DA7676306BB9}"/>
    <dgm:cxn modelId="{6D06D54A-FC37-48DA-8515-8002D69EE69E}" type="presOf" srcId="{9C4C2975-5CF1-44C7-8DDE-3B5DE322C229}" destId="{F1145175-29C1-465B-B35E-71892F242A63}" srcOrd="0" destOrd="0" presId="urn:microsoft.com/office/officeart/2005/8/layout/hierarchy4"/>
    <dgm:cxn modelId="{843A726D-0200-46DA-A092-6EE33FAF48A5}" srcId="{9C4C2975-5CF1-44C7-8DDE-3B5DE322C229}" destId="{878D38FB-5872-4040-B0B3-34D6F14BE558}" srcOrd="2" destOrd="0" parTransId="{40479857-FA9A-480C-BADB-D03A787C72AE}" sibTransId="{38DBD853-658E-4B3F-93D5-63AD8EC12CB8}"/>
    <dgm:cxn modelId="{9E806B72-CF5B-4EDA-AB9D-00F508DDAF6E}" type="presOf" srcId="{C19A9F5C-92CB-495B-90FE-BBFF212F3811}" destId="{2FD79695-277F-458A-B536-54DE0D6557B0}" srcOrd="0" destOrd="0" presId="urn:microsoft.com/office/officeart/2005/8/layout/hierarchy4"/>
    <dgm:cxn modelId="{26F3348E-ED09-4014-B57D-005D102FD11F}" type="presOf" srcId="{878D38FB-5872-4040-B0B3-34D6F14BE558}" destId="{283F1AB6-9F13-4B64-BDD0-CCD4058291BD}" srcOrd="0" destOrd="0" presId="urn:microsoft.com/office/officeart/2005/8/layout/hierarchy4"/>
    <dgm:cxn modelId="{0636BD91-19BC-4C62-AAFB-E73A1468676F}" type="presOf" srcId="{A5A1E403-FEEE-48A0-A9C6-A9AE0B5E7D9C}" destId="{FAD21A27-A33A-4026-BB9E-8E65E3C83DF8}" srcOrd="0" destOrd="0" presId="urn:microsoft.com/office/officeart/2005/8/layout/hierarchy4"/>
    <dgm:cxn modelId="{BC79F7BC-ADEF-44CA-A01E-BAE9BFB16D49}" srcId="{9C4C2975-5CF1-44C7-8DDE-3B5DE322C229}" destId="{C19A9F5C-92CB-495B-90FE-BBFF212F3811}" srcOrd="1" destOrd="0" parTransId="{62555986-3C68-477C-8983-B8C68014DA36}" sibTransId="{3646D229-AB66-45BE-BF9B-0A74792719BA}"/>
    <dgm:cxn modelId="{E5BF4FE6-295D-46DB-85D1-2D359BEF12A7}" srcId="{E4A86972-9D7C-4AAA-A507-61599AFD1A14}" destId="{9C4C2975-5CF1-44C7-8DDE-3B5DE322C229}" srcOrd="0" destOrd="0" parTransId="{E8A88C48-AC91-4961-AB49-8D0813C2E94F}" sibTransId="{3607FD3A-0F7E-461D-8BAC-05419D894057}"/>
    <dgm:cxn modelId="{868E4E0B-0626-4784-8B62-FAE9CF81B037}" type="presParOf" srcId="{A7A437A3-4E81-461D-8583-499B0CE75A69}" destId="{7D6D7A72-4DB2-408F-A085-0A5DE6E1AECC}" srcOrd="0" destOrd="0" presId="urn:microsoft.com/office/officeart/2005/8/layout/hierarchy4"/>
    <dgm:cxn modelId="{DD183464-98CE-4AB9-832E-D64257DB83F3}" type="presParOf" srcId="{7D6D7A72-4DB2-408F-A085-0A5DE6E1AECC}" destId="{F1145175-29C1-465B-B35E-71892F242A63}" srcOrd="0" destOrd="0" presId="urn:microsoft.com/office/officeart/2005/8/layout/hierarchy4"/>
    <dgm:cxn modelId="{59EDD0FB-3D9A-43C0-8975-8E10719D4DF6}" type="presParOf" srcId="{7D6D7A72-4DB2-408F-A085-0A5DE6E1AECC}" destId="{4604094D-93BA-48D9-BC6F-6FF093296A3A}" srcOrd="1" destOrd="0" presId="urn:microsoft.com/office/officeart/2005/8/layout/hierarchy4"/>
    <dgm:cxn modelId="{0C80214E-49C6-458B-AFE7-1293877AE1C0}" type="presParOf" srcId="{7D6D7A72-4DB2-408F-A085-0A5DE6E1AECC}" destId="{6B08CE4C-64E0-41DE-9EAB-125CD1338E4D}" srcOrd="2" destOrd="0" presId="urn:microsoft.com/office/officeart/2005/8/layout/hierarchy4"/>
    <dgm:cxn modelId="{8BE30FBF-1D28-4C1D-B72F-34F06FEFC360}" type="presParOf" srcId="{6B08CE4C-64E0-41DE-9EAB-125CD1338E4D}" destId="{FCF31503-5333-4300-8A41-81F7E5F0C451}" srcOrd="0" destOrd="0" presId="urn:microsoft.com/office/officeart/2005/8/layout/hierarchy4"/>
    <dgm:cxn modelId="{A1AF552E-E0AF-4F49-BBDE-49BA6BE69946}" type="presParOf" srcId="{FCF31503-5333-4300-8A41-81F7E5F0C451}" destId="{FAD21A27-A33A-4026-BB9E-8E65E3C83DF8}" srcOrd="0" destOrd="0" presId="urn:microsoft.com/office/officeart/2005/8/layout/hierarchy4"/>
    <dgm:cxn modelId="{D11216C1-737A-45EC-AC1B-AB2533578435}" type="presParOf" srcId="{FCF31503-5333-4300-8A41-81F7E5F0C451}" destId="{022A22F8-9A70-4A83-AA76-40A083A12190}" srcOrd="1" destOrd="0" presId="urn:microsoft.com/office/officeart/2005/8/layout/hierarchy4"/>
    <dgm:cxn modelId="{51B7F1C4-BCF6-4F03-AF49-3A0B491C623D}" type="presParOf" srcId="{6B08CE4C-64E0-41DE-9EAB-125CD1338E4D}" destId="{92701DC9-01D8-41A8-9409-95AF626878DA}" srcOrd="1" destOrd="0" presId="urn:microsoft.com/office/officeart/2005/8/layout/hierarchy4"/>
    <dgm:cxn modelId="{B0714CB3-5542-45B4-8A1E-F426BE1C8BFE}" type="presParOf" srcId="{6B08CE4C-64E0-41DE-9EAB-125CD1338E4D}" destId="{96A7994E-4335-468A-B0DB-5F910265C731}" srcOrd="2" destOrd="0" presId="urn:microsoft.com/office/officeart/2005/8/layout/hierarchy4"/>
    <dgm:cxn modelId="{E4FC733E-57C9-48F1-9E65-2F20E39DFB6F}" type="presParOf" srcId="{96A7994E-4335-468A-B0DB-5F910265C731}" destId="{2FD79695-277F-458A-B536-54DE0D6557B0}" srcOrd="0" destOrd="0" presId="urn:microsoft.com/office/officeart/2005/8/layout/hierarchy4"/>
    <dgm:cxn modelId="{0EEA7120-7329-463E-A3A4-EA4E1FFC03F3}" type="presParOf" srcId="{96A7994E-4335-468A-B0DB-5F910265C731}" destId="{DD26E9D9-B3AF-481E-9D72-89C6E3F974FA}" srcOrd="1" destOrd="0" presId="urn:microsoft.com/office/officeart/2005/8/layout/hierarchy4"/>
    <dgm:cxn modelId="{FD93DE88-9D86-4132-9DD8-AED77D826CFC}" type="presParOf" srcId="{6B08CE4C-64E0-41DE-9EAB-125CD1338E4D}" destId="{54250B64-3350-4560-AECE-4AAB96A6A0BB}" srcOrd="3" destOrd="0" presId="urn:microsoft.com/office/officeart/2005/8/layout/hierarchy4"/>
    <dgm:cxn modelId="{CD667134-81B5-4191-84C4-B5121E37A811}" type="presParOf" srcId="{6B08CE4C-64E0-41DE-9EAB-125CD1338E4D}" destId="{17CEB6C4-6A93-4D84-B801-B16A8CC214E4}" srcOrd="4" destOrd="0" presId="urn:microsoft.com/office/officeart/2005/8/layout/hierarchy4"/>
    <dgm:cxn modelId="{77E7E09C-5845-47C6-B15F-748CDFFE2FB1}" type="presParOf" srcId="{17CEB6C4-6A93-4D84-B801-B16A8CC214E4}" destId="{283F1AB6-9F13-4B64-BDD0-CCD4058291BD}" srcOrd="0" destOrd="0" presId="urn:microsoft.com/office/officeart/2005/8/layout/hierarchy4"/>
    <dgm:cxn modelId="{9AF1CADB-AD70-4F1A-9D91-05DB515B1811}" type="presParOf" srcId="{17CEB6C4-6A93-4D84-B801-B16A8CC214E4}" destId="{F5A37E78-C2C8-4E5B-A39A-B896E8A975F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0617E3-7588-4305-A92F-09E0AEEFA67D}" type="doc">
      <dgm:prSet loTypeId="urn:microsoft.com/office/officeart/2005/8/layout/hProcess9" loCatId="process" qsTypeId="urn:microsoft.com/office/officeart/2005/8/quickstyle/simple1" qsCatId="simple" csTypeId="urn:microsoft.com/office/officeart/2005/8/colors/colorful4" csCatId="colorful" phldr="1"/>
      <dgm:spPr/>
    </dgm:pt>
    <dgm:pt modelId="{CB308705-F9AD-4F16-B363-39E883B38A53}">
      <dgm:prSet phldrT="[Text]"/>
      <dgm:spPr/>
      <dgm:t>
        <a:bodyPr/>
        <a:lstStyle/>
        <a:p>
          <a:r>
            <a:rPr lang="en-US" dirty="0"/>
            <a:t>Receive the Response</a:t>
          </a:r>
        </a:p>
      </dgm:t>
    </dgm:pt>
    <dgm:pt modelId="{6A2F75AD-F7FE-41DC-A2CE-37DB4E6C4C70}" type="parTrans" cxnId="{7571DD89-DCB7-47E1-9D59-BE2015B2226F}">
      <dgm:prSet/>
      <dgm:spPr/>
      <dgm:t>
        <a:bodyPr/>
        <a:lstStyle/>
        <a:p>
          <a:endParaRPr lang="en-US"/>
        </a:p>
      </dgm:t>
    </dgm:pt>
    <dgm:pt modelId="{B5388B55-6F05-4B41-ADEE-32A664266941}" type="sibTrans" cxnId="{7571DD89-DCB7-47E1-9D59-BE2015B2226F}">
      <dgm:prSet/>
      <dgm:spPr/>
      <dgm:t>
        <a:bodyPr/>
        <a:lstStyle/>
        <a:p>
          <a:endParaRPr lang="en-US"/>
        </a:p>
      </dgm:t>
    </dgm:pt>
    <dgm:pt modelId="{A8EA6751-FF3E-4F90-9F26-8407E3BBF714}">
      <dgm:prSet phldrT="[Text]"/>
      <dgm:spPr/>
      <dgm:t>
        <a:bodyPr/>
        <a:lstStyle/>
        <a:p>
          <a:r>
            <a:rPr lang="en-US" dirty="0"/>
            <a:t>Review the Response</a:t>
          </a:r>
        </a:p>
      </dgm:t>
    </dgm:pt>
    <dgm:pt modelId="{EE0DA3F4-BB9A-4737-AE66-6D4329FC3035}" type="parTrans" cxnId="{5B673720-7D4D-4500-832A-82F764C15F86}">
      <dgm:prSet/>
      <dgm:spPr/>
      <dgm:t>
        <a:bodyPr/>
        <a:lstStyle/>
        <a:p>
          <a:endParaRPr lang="en-US"/>
        </a:p>
      </dgm:t>
    </dgm:pt>
    <dgm:pt modelId="{232D77FF-2C52-4642-ABB8-A460C9FC543E}" type="sibTrans" cxnId="{5B673720-7D4D-4500-832A-82F764C15F86}">
      <dgm:prSet/>
      <dgm:spPr/>
      <dgm:t>
        <a:bodyPr/>
        <a:lstStyle/>
        <a:p>
          <a:endParaRPr lang="en-US"/>
        </a:p>
      </dgm:t>
    </dgm:pt>
    <dgm:pt modelId="{87613559-D830-4930-827F-4CD480BD3A2E}">
      <dgm:prSet phldrT="[Text]"/>
      <dgm:spPr/>
      <dgm:t>
        <a:bodyPr/>
        <a:lstStyle/>
        <a:p>
          <a:r>
            <a:rPr lang="en-US" dirty="0"/>
            <a:t>Decide what happens next</a:t>
          </a:r>
        </a:p>
      </dgm:t>
    </dgm:pt>
    <dgm:pt modelId="{F66087BA-2006-4C1B-8E3E-BACCCFFAC5A3}" type="parTrans" cxnId="{9A891028-9E3C-475A-8FA1-40D3355D2EDF}">
      <dgm:prSet/>
      <dgm:spPr/>
      <dgm:t>
        <a:bodyPr/>
        <a:lstStyle/>
        <a:p>
          <a:endParaRPr lang="en-US"/>
        </a:p>
      </dgm:t>
    </dgm:pt>
    <dgm:pt modelId="{4DA3F6E3-CAB1-4BB0-AC88-570B41369E53}" type="sibTrans" cxnId="{9A891028-9E3C-475A-8FA1-40D3355D2EDF}">
      <dgm:prSet/>
      <dgm:spPr/>
      <dgm:t>
        <a:bodyPr/>
        <a:lstStyle/>
        <a:p>
          <a:endParaRPr lang="en-US"/>
        </a:p>
      </dgm:t>
    </dgm:pt>
    <dgm:pt modelId="{E2F8813C-E548-4AD6-8716-92061BC777A9}">
      <dgm:prSet phldrT="[Text]"/>
      <dgm:spPr/>
      <dgm:t>
        <a:bodyPr/>
        <a:lstStyle/>
        <a:p>
          <a:r>
            <a:rPr lang="en-US" dirty="0"/>
            <a:t>2</a:t>
          </a:r>
          <a:r>
            <a:rPr lang="en-US" baseline="30000" dirty="0"/>
            <a:t>nd</a:t>
          </a:r>
          <a:r>
            <a:rPr lang="en-US" dirty="0"/>
            <a:t> level appeal? External Review?</a:t>
          </a:r>
        </a:p>
      </dgm:t>
    </dgm:pt>
    <dgm:pt modelId="{12B41EB8-8E1C-4E79-8015-9E1E22DD5D74}" type="parTrans" cxnId="{D623B0B1-5813-4D26-AD99-2225AF1AE7E0}">
      <dgm:prSet/>
      <dgm:spPr/>
      <dgm:t>
        <a:bodyPr/>
        <a:lstStyle/>
        <a:p>
          <a:endParaRPr lang="en-US"/>
        </a:p>
      </dgm:t>
    </dgm:pt>
    <dgm:pt modelId="{6738EA6D-2D22-4486-BD1F-934259D8D594}" type="sibTrans" cxnId="{D623B0B1-5813-4D26-AD99-2225AF1AE7E0}">
      <dgm:prSet/>
      <dgm:spPr/>
      <dgm:t>
        <a:bodyPr/>
        <a:lstStyle/>
        <a:p>
          <a:endParaRPr lang="en-US"/>
        </a:p>
      </dgm:t>
    </dgm:pt>
    <dgm:pt modelId="{4AEC3480-5846-497E-AC2B-3DA244A93F98}" type="pres">
      <dgm:prSet presAssocID="{720617E3-7588-4305-A92F-09E0AEEFA67D}" presName="CompostProcess" presStyleCnt="0">
        <dgm:presLayoutVars>
          <dgm:dir/>
          <dgm:resizeHandles val="exact"/>
        </dgm:presLayoutVars>
      </dgm:prSet>
      <dgm:spPr/>
    </dgm:pt>
    <dgm:pt modelId="{8352266E-F568-47E6-9E09-39E991BFA907}" type="pres">
      <dgm:prSet presAssocID="{720617E3-7588-4305-A92F-09E0AEEFA67D}" presName="arrow" presStyleLbl="bgShp" presStyleIdx="0" presStyleCnt="1"/>
      <dgm:spPr/>
    </dgm:pt>
    <dgm:pt modelId="{75A71CE8-1B9E-4414-97B0-36F85F692F67}" type="pres">
      <dgm:prSet presAssocID="{720617E3-7588-4305-A92F-09E0AEEFA67D}" presName="linearProcess" presStyleCnt="0"/>
      <dgm:spPr/>
    </dgm:pt>
    <dgm:pt modelId="{3650B4A2-231D-43A7-BF4C-6318F232B649}" type="pres">
      <dgm:prSet presAssocID="{CB308705-F9AD-4F16-B363-39E883B38A53}" presName="textNode" presStyleLbl="node1" presStyleIdx="0" presStyleCnt="3">
        <dgm:presLayoutVars>
          <dgm:bulletEnabled val="1"/>
        </dgm:presLayoutVars>
      </dgm:prSet>
      <dgm:spPr/>
    </dgm:pt>
    <dgm:pt modelId="{F5D79837-03D9-4097-9477-8F2DC2F70AFB}" type="pres">
      <dgm:prSet presAssocID="{B5388B55-6F05-4B41-ADEE-32A664266941}" presName="sibTrans" presStyleCnt="0"/>
      <dgm:spPr/>
    </dgm:pt>
    <dgm:pt modelId="{C778688A-1252-4A3F-AA4D-0C8CB5725994}" type="pres">
      <dgm:prSet presAssocID="{A8EA6751-FF3E-4F90-9F26-8407E3BBF714}" presName="textNode" presStyleLbl="node1" presStyleIdx="1" presStyleCnt="3">
        <dgm:presLayoutVars>
          <dgm:bulletEnabled val="1"/>
        </dgm:presLayoutVars>
      </dgm:prSet>
      <dgm:spPr/>
    </dgm:pt>
    <dgm:pt modelId="{D8DB094F-CFB5-4009-BF5B-CD14A96A319A}" type="pres">
      <dgm:prSet presAssocID="{232D77FF-2C52-4642-ABB8-A460C9FC543E}" presName="sibTrans" presStyleCnt="0"/>
      <dgm:spPr/>
    </dgm:pt>
    <dgm:pt modelId="{482EA181-53FA-4F14-84FB-AFEB3E325959}" type="pres">
      <dgm:prSet presAssocID="{87613559-D830-4930-827F-4CD480BD3A2E}" presName="textNode" presStyleLbl="node1" presStyleIdx="2" presStyleCnt="3">
        <dgm:presLayoutVars>
          <dgm:bulletEnabled val="1"/>
        </dgm:presLayoutVars>
      </dgm:prSet>
      <dgm:spPr/>
    </dgm:pt>
  </dgm:ptLst>
  <dgm:cxnLst>
    <dgm:cxn modelId="{5B673720-7D4D-4500-832A-82F764C15F86}" srcId="{720617E3-7588-4305-A92F-09E0AEEFA67D}" destId="{A8EA6751-FF3E-4F90-9F26-8407E3BBF714}" srcOrd="1" destOrd="0" parTransId="{EE0DA3F4-BB9A-4737-AE66-6D4329FC3035}" sibTransId="{232D77FF-2C52-4642-ABB8-A460C9FC543E}"/>
    <dgm:cxn modelId="{9A891028-9E3C-475A-8FA1-40D3355D2EDF}" srcId="{720617E3-7588-4305-A92F-09E0AEEFA67D}" destId="{87613559-D830-4930-827F-4CD480BD3A2E}" srcOrd="2" destOrd="0" parTransId="{F66087BA-2006-4C1B-8E3E-BACCCFFAC5A3}" sibTransId="{4DA3F6E3-CAB1-4BB0-AC88-570B41369E53}"/>
    <dgm:cxn modelId="{37C57B79-FFC2-4380-A411-EC3241BF111F}" type="presOf" srcId="{720617E3-7588-4305-A92F-09E0AEEFA67D}" destId="{4AEC3480-5846-497E-AC2B-3DA244A93F98}" srcOrd="0" destOrd="0" presId="urn:microsoft.com/office/officeart/2005/8/layout/hProcess9"/>
    <dgm:cxn modelId="{7571DD89-DCB7-47E1-9D59-BE2015B2226F}" srcId="{720617E3-7588-4305-A92F-09E0AEEFA67D}" destId="{CB308705-F9AD-4F16-B363-39E883B38A53}" srcOrd="0" destOrd="0" parTransId="{6A2F75AD-F7FE-41DC-A2CE-37DB4E6C4C70}" sibTransId="{B5388B55-6F05-4B41-ADEE-32A664266941}"/>
    <dgm:cxn modelId="{57C35BA1-4CDB-4C45-A84E-7AB4290A4FB7}" type="presOf" srcId="{A8EA6751-FF3E-4F90-9F26-8407E3BBF714}" destId="{C778688A-1252-4A3F-AA4D-0C8CB5725994}" srcOrd="0" destOrd="0" presId="urn:microsoft.com/office/officeart/2005/8/layout/hProcess9"/>
    <dgm:cxn modelId="{408C99A4-806B-4B65-8249-254F5F936874}" type="presOf" srcId="{CB308705-F9AD-4F16-B363-39E883B38A53}" destId="{3650B4A2-231D-43A7-BF4C-6318F232B649}" srcOrd="0" destOrd="0" presId="urn:microsoft.com/office/officeart/2005/8/layout/hProcess9"/>
    <dgm:cxn modelId="{D623B0B1-5813-4D26-AD99-2225AF1AE7E0}" srcId="{87613559-D830-4930-827F-4CD480BD3A2E}" destId="{E2F8813C-E548-4AD6-8716-92061BC777A9}" srcOrd="0" destOrd="0" parTransId="{12B41EB8-8E1C-4E79-8015-9E1E22DD5D74}" sibTransId="{6738EA6D-2D22-4486-BD1F-934259D8D594}"/>
    <dgm:cxn modelId="{D51320BA-96DE-48CB-8D7A-071E4E6A5E59}" type="presOf" srcId="{87613559-D830-4930-827F-4CD480BD3A2E}" destId="{482EA181-53FA-4F14-84FB-AFEB3E325959}" srcOrd="0" destOrd="0" presId="urn:microsoft.com/office/officeart/2005/8/layout/hProcess9"/>
    <dgm:cxn modelId="{049F0FE7-DC7F-48CF-B48A-F46EFB6BF39F}" type="presOf" srcId="{E2F8813C-E548-4AD6-8716-92061BC777A9}" destId="{482EA181-53FA-4F14-84FB-AFEB3E325959}" srcOrd="0" destOrd="1" presId="urn:microsoft.com/office/officeart/2005/8/layout/hProcess9"/>
    <dgm:cxn modelId="{934800AA-61CA-4F27-B7D8-F247A2D1ED7B}" type="presParOf" srcId="{4AEC3480-5846-497E-AC2B-3DA244A93F98}" destId="{8352266E-F568-47E6-9E09-39E991BFA907}" srcOrd="0" destOrd="0" presId="urn:microsoft.com/office/officeart/2005/8/layout/hProcess9"/>
    <dgm:cxn modelId="{0181869E-C1AB-4F96-86B3-29F29C5D313F}" type="presParOf" srcId="{4AEC3480-5846-497E-AC2B-3DA244A93F98}" destId="{75A71CE8-1B9E-4414-97B0-36F85F692F67}" srcOrd="1" destOrd="0" presId="urn:microsoft.com/office/officeart/2005/8/layout/hProcess9"/>
    <dgm:cxn modelId="{27A44657-10E8-4E79-B787-FC1827AF36CD}" type="presParOf" srcId="{75A71CE8-1B9E-4414-97B0-36F85F692F67}" destId="{3650B4A2-231D-43A7-BF4C-6318F232B649}" srcOrd="0" destOrd="0" presId="urn:microsoft.com/office/officeart/2005/8/layout/hProcess9"/>
    <dgm:cxn modelId="{353AB11E-56D2-46DA-A86A-BC8B8F6ED1FC}" type="presParOf" srcId="{75A71CE8-1B9E-4414-97B0-36F85F692F67}" destId="{F5D79837-03D9-4097-9477-8F2DC2F70AFB}" srcOrd="1" destOrd="0" presId="urn:microsoft.com/office/officeart/2005/8/layout/hProcess9"/>
    <dgm:cxn modelId="{2E1814AA-4F90-44A5-B5A2-1221E9D835D5}" type="presParOf" srcId="{75A71CE8-1B9E-4414-97B0-36F85F692F67}" destId="{C778688A-1252-4A3F-AA4D-0C8CB5725994}" srcOrd="2" destOrd="0" presId="urn:microsoft.com/office/officeart/2005/8/layout/hProcess9"/>
    <dgm:cxn modelId="{236FB4B9-535A-4604-A255-D5A837DCAA5E}" type="presParOf" srcId="{75A71CE8-1B9E-4414-97B0-36F85F692F67}" destId="{D8DB094F-CFB5-4009-BF5B-CD14A96A319A}" srcOrd="3" destOrd="0" presId="urn:microsoft.com/office/officeart/2005/8/layout/hProcess9"/>
    <dgm:cxn modelId="{AB3E3AF7-E0C7-4100-9337-822D4CF1FABE}" type="presParOf" srcId="{75A71CE8-1B9E-4414-97B0-36F85F692F67}" destId="{482EA181-53FA-4F14-84FB-AFEB3E32595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D73E28-B351-4DBF-BE56-D38F7AEC9CD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C2869D6-4467-4886-B71F-2B9E505EE6E6}">
      <dgm:prSet phldrT="[Text]" custT="1"/>
      <dgm:spPr/>
      <dgm:t>
        <a:bodyPr/>
        <a:lstStyle/>
        <a:p>
          <a:r>
            <a:rPr lang="en-US" sz="2400" dirty="0"/>
            <a:t>Adverse decision received</a:t>
          </a:r>
        </a:p>
      </dgm:t>
    </dgm:pt>
    <dgm:pt modelId="{BF5D3BA1-1E9C-455A-971F-948F0F13E4E9}" type="parTrans" cxnId="{FA7C0591-0B7C-4E39-B151-947433FB9E18}">
      <dgm:prSet/>
      <dgm:spPr/>
      <dgm:t>
        <a:bodyPr/>
        <a:lstStyle/>
        <a:p>
          <a:endParaRPr lang="en-US"/>
        </a:p>
      </dgm:t>
    </dgm:pt>
    <dgm:pt modelId="{BAF93DA6-30AE-4904-BCC0-C12F2459F054}" type="sibTrans" cxnId="{FA7C0591-0B7C-4E39-B151-947433FB9E18}">
      <dgm:prSet/>
      <dgm:spPr/>
      <dgm:t>
        <a:bodyPr/>
        <a:lstStyle/>
        <a:p>
          <a:endParaRPr lang="en-US"/>
        </a:p>
      </dgm:t>
    </dgm:pt>
    <dgm:pt modelId="{ECB31F63-C685-40FD-91B6-5C1F3641CDA6}">
      <dgm:prSet phldrT="[Text]" custT="1"/>
      <dgm:spPr/>
      <dgm:t>
        <a:bodyPr/>
        <a:lstStyle/>
        <a:p>
          <a:r>
            <a:rPr lang="en-US" sz="2000" dirty="0"/>
            <a:t>We’re only approving 20 hours when you requested 40</a:t>
          </a:r>
        </a:p>
      </dgm:t>
    </dgm:pt>
    <dgm:pt modelId="{20D681BC-E4C1-49B3-B51C-7BAB25BC68FC}" type="parTrans" cxnId="{A337919B-518D-41DF-AF9C-19B4DE6DD5F3}">
      <dgm:prSet/>
      <dgm:spPr/>
      <dgm:t>
        <a:bodyPr/>
        <a:lstStyle/>
        <a:p>
          <a:endParaRPr lang="en-US"/>
        </a:p>
      </dgm:t>
    </dgm:pt>
    <dgm:pt modelId="{F54C179D-E943-4478-859B-46B9332A6A41}" type="sibTrans" cxnId="{A337919B-518D-41DF-AF9C-19B4DE6DD5F3}">
      <dgm:prSet/>
      <dgm:spPr/>
      <dgm:t>
        <a:bodyPr/>
        <a:lstStyle/>
        <a:p>
          <a:endParaRPr lang="en-US"/>
        </a:p>
      </dgm:t>
    </dgm:pt>
    <dgm:pt modelId="{4E1E6129-1B58-47FC-9FEC-16AE07C25119}">
      <dgm:prSet phldrT="[Text]" custT="1"/>
      <dgm:spPr/>
      <dgm:t>
        <a:bodyPr/>
        <a:lstStyle/>
        <a:p>
          <a:r>
            <a:rPr lang="en-US" sz="2400" dirty="0"/>
            <a:t>Get Prepared</a:t>
          </a:r>
        </a:p>
      </dgm:t>
    </dgm:pt>
    <dgm:pt modelId="{700144E0-7844-49FB-B2A2-40444A2D770F}" type="parTrans" cxnId="{B517E2E5-56AA-4FBF-BBAF-1AA7DA143413}">
      <dgm:prSet/>
      <dgm:spPr/>
      <dgm:t>
        <a:bodyPr/>
        <a:lstStyle/>
        <a:p>
          <a:endParaRPr lang="en-US"/>
        </a:p>
      </dgm:t>
    </dgm:pt>
    <dgm:pt modelId="{45E43AD6-9F3B-4F4E-8DE9-2FC6BF9AE0B1}" type="sibTrans" cxnId="{B517E2E5-56AA-4FBF-BBAF-1AA7DA143413}">
      <dgm:prSet/>
      <dgm:spPr/>
      <dgm:t>
        <a:bodyPr/>
        <a:lstStyle/>
        <a:p>
          <a:endParaRPr lang="en-US"/>
        </a:p>
      </dgm:t>
    </dgm:pt>
    <dgm:pt modelId="{E1FD272A-874B-42AE-BD35-B3AC24283520}">
      <dgm:prSet phldrT="[Text]" custT="1"/>
      <dgm:spPr/>
      <dgm:t>
        <a:bodyPr/>
        <a:lstStyle/>
        <a:p>
          <a:r>
            <a:rPr lang="en-US" sz="1800" dirty="0"/>
            <a:t>SPD</a:t>
          </a:r>
        </a:p>
      </dgm:t>
    </dgm:pt>
    <dgm:pt modelId="{6F787475-1CE0-4787-9112-4FD9EC8FB640}" type="parTrans" cxnId="{9C1EB11C-2446-4171-92AC-DB8B0A04E167}">
      <dgm:prSet/>
      <dgm:spPr/>
      <dgm:t>
        <a:bodyPr/>
        <a:lstStyle/>
        <a:p>
          <a:endParaRPr lang="en-US"/>
        </a:p>
      </dgm:t>
    </dgm:pt>
    <dgm:pt modelId="{96DAA5E1-03C8-4DBA-9FB7-ADFADFD0DE87}" type="sibTrans" cxnId="{9C1EB11C-2446-4171-92AC-DB8B0A04E167}">
      <dgm:prSet/>
      <dgm:spPr/>
      <dgm:t>
        <a:bodyPr/>
        <a:lstStyle/>
        <a:p>
          <a:endParaRPr lang="en-US"/>
        </a:p>
      </dgm:t>
    </dgm:pt>
    <dgm:pt modelId="{26CF3CDD-5415-4F9A-80F7-569A22EB0C27}">
      <dgm:prSet phldrT="[Text]" custT="1"/>
      <dgm:spPr/>
      <dgm:t>
        <a:bodyPr/>
        <a:lstStyle/>
        <a:p>
          <a:r>
            <a:rPr lang="en-US" sz="2000" dirty="0"/>
            <a:t>Understand the Decision</a:t>
          </a:r>
        </a:p>
      </dgm:t>
    </dgm:pt>
    <dgm:pt modelId="{5C59EDB5-656B-4E59-BCF3-DB4B18D1F23D}" type="parTrans" cxnId="{16F264E6-79D4-468B-8C6F-46036BB198EA}">
      <dgm:prSet/>
      <dgm:spPr/>
      <dgm:t>
        <a:bodyPr/>
        <a:lstStyle/>
        <a:p>
          <a:endParaRPr lang="en-US"/>
        </a:p>
      </dgm:t>
    </dgm:pt>
    <dgm:pt modelId="{F63D8687-AC51-4F63-BDFD-2CDDB74C48A8}" type="sibTrans" cxnId="{16F264E6-79D4-468B-8C6F-46036BB198EA}">
      <dgm:prSet/>
      <dgm:spPr/>
      <dgm:t>
        <a:bodyPr/>
        <a:lstStyle/>
        <a:p>
          <a:endParaRPr lang="en-US"/>
        </a:p>
      </dgm:t>
    </dgm:pt>
    <dgm:pt modelId="{3C37D545-67B2-4781-A27B-5F90709B6BD1}">
      <dgm:prSet phldrT="[Text]" custT="1"/>
      <dgm:spPr/>
      <dgm:t>
        <a:bodyPr/>
        <a:lstStyle/>
        <a:p>
          <a:r>
            <a:rPr lang="en-US" sz="1500" dirty="0"/>
            <a:t>40 hours are not medically necessary. 20 hours are supported by our medical policy.</a:t>
          </a:r>
        </a:p>
      </dgm:t>
    </dgm:pt>
    <dgm:pt modelId="{DB64074B-3338-496C-9F44-C454453874EE}" type="parTrans" cxnId="{B2CEFF0F-7F66-4EE8-A124-6AC79835706F}">
      <dgm:prSet/>
      <dgm:spPr/>
      <dgm:t>
        <a:bodyPr/>
        <a:lstStyle/>
        <a:p>
          <a:endParaRPr lang="en-US"/>
        </a:p>
      </dgm:t>
    </dgm:pt>
    <dgm:pt modelId="{AA491344-B57A-4D36-9F9B-F81D8A7E33D6}" type="sibTrans" cxnId="{B2CEFF0F-7F66-4EE8-A124-6AC79835706F}">
      <dgm:prSet/>
      <dgm:spPr/>
      <dgm:t>
        <a:bodyPr/>
        <a:lstStyle/>
        <a:p>
          <a:endParaRPr lang="en-US"/>
        </a:p>
      </dgm:t>
    </dgm:pt>
    <dgm:pt modelId="{1974C2B0-86DD-432C-9973-44D148E50736}">
      <dgm:prSet phldrT="[Text]" custT="1"/>
      <dgm:spPr/>
      <dgm:t>
        <a:bodyPr/>
        <a:lstStyle/>
        <a:p>
          <a:r>
            <a:rPr lang="en-US" sz="2000" dirty="0"/>
            <a:t>Compile &amp; Submit</a:t>
          </a:r>
        </a:p>
      </dgm:t>
    </dgm:pt>
    <dgm:pt modelId="{E375C797-46A9-4D8D-A25F-D5DD8292624E}" type="parTrans" cxnId="{E2EDFF13-FAA1-497A-B2FF-47E8D529F695}">
      <dgm:prSet/>
      <dgm:spPr/>
      <dgm:t>
        <a:bodyPr/>
        <a:lstStyle/>
        <a:p>
          <a:endParaRPr lang="en-US"/>
        </a:p>
      </dgm:t>
    </dgm:pt>
    <dgm:pt modelId="{C6189985-A2D0-4FD7-9347-AA9EADE8140C}" type="sibTrans" cxnId="{E2EDFF13-FAA1-497A-B2FF-47E8D529F695}">
      <dgm:prSet/>
      <dgm:spPr/>
      <dgm:t>
        <a:bodyPr/>
        <a:lstStyle/>
        <a:p>
          <a:endParaRPr lang="en-US"/>
        </a:p>
      </dgm:t>
    </dgm:pt>
    <dgm:pt modelId="{C1C3DDAE-DF25-46F8-AB77-301D0E2C736D}">
      <dgm:prSet phldrT="[Text]"/>
      <dgm:spPr/>
      <dgm:t>
        <a:bodyPr/>
        <a:lstStyle/>
        <a:p>
          <a:r>
            <a:rPr lang="en-US" dirty="0"/>
            <a:t>Receive &amp; Review the Response</a:t>
          </a:r>
        </a:p>
      </dgm:t>
    </dgm:pt>
    <dgm:pt modelId="{002D588E-AFA3-4394-9367-F262B484B99F}" type="parTrans" cxnId="{10893B57-19D8-4EA0-AAC7-B5C67AD44435}">
      <dgm:prSet/>
      <dgm:spPr/>
      <dgm:t>
        <a:bodyPr/>
        <a:lstStyle/>
        <a:p>
          <a:endParaRPr lang="en-US"/>
        </a:p>
      </dgm:t>
    </dgm:pt>
    <dgm:pt modelId="{3C8506FF-060E-4075-8D17-CCC95DF9BAE5}" type="sibTrans" cxnId="{10893B57-19D8-4EA0-AAC7-B5C67AD44435}">
      <dgm:prSet/>
      <dgm:spPr/>
      <dgm:t>
        <a:bodyPr/>
        <a:lstStyle/>
        <a:p>
          <a:endParaRPr lang="en-US"/>
        </a:p>
      </dgm:t>
    </dgm:pt>
    <dgm:pt modelId="{2AE75B35-685B-4688-A08F-3C36FC13A05B}">
      <dgm:prSet phldrT="[Text]" custT="1"/>
      <dgm:spPr/>
      <dgm:t>
        <a:bodyPr/>
        <a:lstStyle/>
        <a:p>
          <a:r>
            <a:rPr lang="en-US" sz="1800" dirty="0"/>
            <a:t>Family involvement</a:t>
          </a:r>
        </a:p>
      </dgm:t>
    </dgm:pt>
    <dgm:pt modelId="{05FCFBEE-444B-4713-B65B-483FC0916F52}" type="parTrans" cxnId="{CB3FD6AD-0736-46A7-BE98-2D7933C27B3B}">
      <dgm:prSet/>
      <dgm:spPr/>
      <dgm:t>
        <a:bodyPr/>
        <a:lstStyle/>
        <a:p>
          <a:endParaRPr lang="en-US"/>
        </a:p>
      </dgm:t>
    </dgm:pt>
    <dgm:pt modelId="{058B5006-548F-4A78-A2DE-67BE00A08683}" type="sibTrans" cxnId="{CB3FD6AD-0736-46A7-BE98-2D7933C27B3B}">
      <dgm:prSet/>
      <dgm:spPr/>
      <dgm:t>
        <a:bodyPr/>
        <a:lstStyle/>
        <a:p>
          <a:endParaRPr lang="en-US"/>
        </a:p>
      </dgm:t>
    </dgm:pt>
    <dgm:pt modelId="{DBF373C8-60EF-4857-8E79-AFE6C34AE378}">
      <dgm:prSet phldrT="[Text]" custT="1"/>
      <dgm:spPr/>
      <dgm:t>
        <a:bodyPr/>
        <a:lstStyle/>
        <a:p>
          <a:r>
            <a:rPr lang="en-US" sz="1800" dirty="0"/>
            <a:t>Authorized rep form</a:t>
          </a:r>
        </a:p>
      </dgm:t>
    </dgm:pt>
    <dgm:pt modelId="{523B0877-76B7-4F5F-A78B-D523979E9205}" type="parTrans" cxnId="{61989822-7168-49BE-A8B5-419F592E9DBC}">
      <dgm:prSet/>
      <dgm:spPr/>
      <dgm:t>
        <a:bodyPr/>
        <a:lstStyle/>
        <a:p>
          <a:endParaRPr lang="en-US"/>
        </a:p>
      </dgm:t>
    </dgm:pt>
    <dgm:pt modelId="{A6F3994B-5DF0-449C-A463-403D5E4D6E2F}" type="sibTrans" cxnId="{61989822-7168-49BE-A8B5-419F592E9DBC}">
      <dgm:prSet/>
      <dgm:spPr/>
      <dgm:t>
        <a:bodyPr/>
        <a:lstStyle/>
        <a:p>
          <a:endParaRPr lang="en-US"/>
        </a:p>
      </dgm:t>
    </dgm:pt>
    <dgm:pt modelId="{D8871B29-5B09-4A18-99F5-E90D9E12010B}">
      <dgm:prSet phldrT="[Text]" custT="1"/>
      <dgm:spPr/>
      <dgm:t>
        <a:bodyPr/>
        <a:lstStyle/>
        <a:p>
          <a:r>
            <a:rPr lang="en-US" sz="1600" dirty="0"/>
            <a:t>40 supported by literature, CASP guidelines</a:t>
          </a:r>
        </a:p>
      </dgm:t>
    </dgm:pt>
    <dgm:pt modelId="{38DCC8BF-D594-41FB-AC4C-75F3AD848F18}" type="parTrans" cxnId="{A7F6E436-1764-42AC-8D55-F41747693198}">
      <dgm:prSet/>
      <dgm:spPr/>
      <dgm:t>
        <a:bodyPr/>
        <a:lstStyle/>
        <a:p>
          <a:endParaRPr lang="en-US"/>
        </a:p>
      </dgm:t>
    </dgm:pt>
    <dgm:pt modelId="{27949CF5-3AF5-43E7-8170-8035EF6157A4}" type="sibTrans" cxnId="{A7F6E436-1764-42AC-8D55-F41747693198}">
      <dgm:prSet/>
      <dgm:spPr/>
      <dgm:t>
        <a:bodyPr/>
        <a:lstStyle/>
        <a:p>
          <a:endParaRPr lang="en-US"/>
        </a:p>
      </dgm:t>
    </dgm:pt>
    <dgm:pt modelId="{A5F972D6-F251-4834-BE78-E51BC488CCE3}">
      <dgm:prSet phldrT="[Text]" custT="1"/>
      <dgm:spPr/>
      <dgm:t>
        <a:bodyPr/>
        <a:lstStyle/>
        <a:p>
          <a:r>
            <a:rPr lang="en-US" sz="1600" dirty="0"/>
            <a:t>Recent trauma requires additional time</a:t>
          </a:r>
        </a:p>
      </dgm:t>
    </dgm:pt>
    <dgm:pt modelId="{8BDD8C14-E6DB-4094-8C9B-3481D652D182}" type="parTrans" cxnId="{81EC6A6E-FDA4-41C1-A2A4-3E689E7B1529}">
      <dgm:prSet/>
      <dgm:spPr/>
      <dgm:t>
        <a:bodyPr/>
        <a:lstStyle/>
        <a:p>
          <a:endParaRPr lang="en-US"/>
        </a:p>
      </dgm:t>
    </dgm:pt>
    <dgm:pt modelId="{83455823-DB80-42B3-9BF3-35CED061E494}" type="sibTrans" cxnId="{81EC6A6E-FDA4-41C1-A2A4-3E689E7B1529}">
      <dgm:prSet/>
      <dgm:spPr/>
      <dgm:t>
        <a:bodyPr/>
        <a:lstStyle/>
        <a:p>
          <a:endParaRPr lang="en-US"/>
        </a:p>
      </dgm:t>
    </dgm:pt>
    <dgm:pt modelId="{1E0ED762-CCC5-4094-8F2D-35BA09BC37BA}">
      <dgm:prSet phldrT="[Text]"/>
      <dgm:spPr/>
      <dgm:t>
        <a:bodyPr/>
        <a:lstStyle/>
        <a:p>
          <a:r>
            <a:rPr lang="en-US" dirty="0"/>
            <a:t>Still not a yes?  Why not?</a:t>
          </a:r>
        </a:p>
      </dgm:t>
    </dgm:pt>
    <dgm:pt modelId="{C0DB66DA-C4DB-45D1-A7D5-02EC579F7B7F}" type="parTrans" cxnId="{A9EDE640-F082-4015-9124-22E4134C1D97}">
      <dgm:prSet/>
      <dgm:spPr/>
      <dgm:t>
        <a:bodyPr/>
        <a:lstStyle/>
        <a:p>
          <a:endParaRPr lang="en-US"/>
        </a:p>
      </dgm:t>
    </dgm:pt>
    <dgm:pt modelId="{B49BB422-95F5-4A2F-82F6-7A7A42E40397}" type="sibTrans" cxnId="{A9EDE640-F082-4015-9124-22E4134C1D97}">
      <dgm:prSet/>
      <dgm:spPr/>
      <dgm:t>
        <a:bodyPr/>
        <a:lstStyle/>
        <a:p>
          <a:endParaRPr lang="en-US"/>
        </a:p>
      </dgm:t>
    </dgm:pt>
    <dgm:pt modelId="{BF3E83F9-087A-429D-B706-11C46B930E04}">
      <dgm:prSet phldrT="[Text]" custT="1"/>
      <dgm:spPr/>
      <dgm:t>
        <a:bodyPr/>
        <a:lstStyle/>
        <a:p>
          <a:r>
            <a:rPr lang="en-US" sz="1600" dirty="0"/>
            <a:t>MHPAEA disclosure request</a:t>
          </a:r>
        </a:p>
      </dgm:t>
    </dgm:pt>
    <dgm:pt modelId="{A72EE2D0-1F2B-49C9-B468-71B0746B5EB7}" type="parTrans" cxnId="{7CED1D51-0083-467F-9A51-C5ED8FF5DD41}">
      <dgm:prSet/>
      <dgm:spPr/>
      <dgm:t>
        <a:bodyPr/>
        <a:lstStyle/>
        <a:p>
          <a:endParaRPr lang="en-US"/>
        </a:p>
      </dgm:t>
    </dgm:pt>
    <dgm:pt modelId="{741C01FB-1510-4238-BA24-9836683CCE4F}" type="sibTrans" cxnId="{7CED1D51-0083-467F-9A51-C5ED8FF5DD41}">
      <dgm:prSet/>
      <dgm:spPr/>
      <dgm:t>
        <a:bodyPr/>
        <a:lstStyle/>
        <a:p>
          <a:endParaRPr lang="en-US"/>
        </a:p>
      </dgm:t>
    </dgm:pt>
    <dgm:pt modelId="{159C9070-08B0-487E-A599-3F8CC47713E9}">
      <dgm:prSet phldrT="[Text]" custT="1"/>
      <dgm:spPr/>
      <dgm:t>
        <a:bodyPr/>
        <a:lstStyle/>
        <a:p>
          <a:r>
            <a:rPr lang="en-US" sz="1500" dirty="0"/>
            <a:t>Respond to each point raised</a:t>
          </a:r>
        </a:p>
      </dgm:t>
    </dgm:pt>
    <dgm:pt modelId="{9435A6DF-9385-420C-ABF3-45494D38BD49}" type="parTrans" cxnId="{EF535CE8-FA1A-4532-8FE7-745D9972D525}">
      <dgm:prSet/>
      <dgm:spPr/>
      <dgm:t>
        <a:bodyPr/>
        <a:lstStyle/>
        <a:p>
          <a:endParaRPr lang="en-US"/>
        </a:p>
      </dgm:t>
    </dgm:pt>
    <dgm:pt modelId="{36432F57-B277-4ED9-AA31-210C374587C5}" type="sibTrans" cxnId="{EF535CE8-FA1A-4532-8FE7-745D9972D525}">
      <dgm:prSet/>
      <dgm:spPr/>
      <dgm:t>
        <a:bodyPr/>
        <a:lstStyle/>
        <a:p>
          <a:endParaRPr lang="en-US"/>
        </a:p>
      </dgm:t>
    </dgm:pt>
    <dgm:pt modelId="{658702E7-777E-42FD-B6D5-8533F1D87EC1}">
      <dgm:prSet phldrT="[Text]"/>
      <dgm:spPr/>
      <dgm:t>
        <a:bodyPr/>
        <a:lstStyle/>
        <a:p>
          <a:r>
            <a:rPr lang="en-US" dirty="0"/>
            <a:t>What next steps are identified in the letter?</a:t>
          </a:r>
        </a:p>
      </dgm:t>
    </dgm:pt>
    <dgm:pt modelId="{739C52F4-8DA0-4CD9-9557-54B34F0216CB}" type="parTrans" cxnId="{353994EB-BEA8-49BF-9B49-679D217C6D25}">
      <dgm:prSet/>
      <dgm:spPr/>
      <dgm:t>
        <a:bodyPr/>
        <a:lstStyle/>
        <a:p>
          <a:endParaRPr lang="en-US"/>
        </a:p>
      </dgm:t>
    </dgm:pt>
    <dgm:pt modelId="{D6FABB05-DC19-43D5-85DE-E1A9BCE8D68D}" type="sibTrans" cxnId="{353994EB-BEA8-49BF-9B49-679D217C6D25}">
      <dgm:prSet/>
      <dgm:spPr/>
      <dgm:t>
        <a:bodyPr/>
        <a:lstStyle/>
        <a:p>
          <a:endParaRPr lang="en-US"/>
        </a:p>
      </dgm:t>
    </dgm:pt>
    <dgm:pt modelId="{E4C103D5-1A08-4C3D-9B50-9CB85B855642}" type="pres">
      <dgm:prSet presAssocID="{06D73E28-B351-4DBF-BE56-D38F7AEC9CD9}" presName="Name0" presStyleCnt="0">
        <dgm:presLayoutVars>
          <dgm:dir/>
          <dgm:animLvl val="lvl"/>
          <dgm:resizeHandles val="exact"/>
        </dgm:presLayoutVars>
      </dgm:prSet>
      <dgm:spPr/>
    </dgm:pt>
    <dgm:pt modelId="{B98B7FEE-81A7-4E19-A0CC-ED849C0E54DC}" type="pres">
      <dgm:prSet presAssocID="{06D73E28-B351-4DBF-BE56-D38F7AEC9CD9}" presName="tSp" presStyleCnt="0"/>
      <dgm:spPr/>
    </dgm:pt>
    <dgm:pt modelId="{E2CB35AE-690E-43D0-BDF2-630358CBB3A6}" type="pres">
      <dgm:prSet presAssocID="{06D73E28-B351-4DBF-BE56-D38F7AEC9CD9}" presName="bSp" presStyleCnt="0"/>
      <dgm:spPr/>
    </dgm:pt>
    <dgm:pt modelId="{2BF841BA-8ACB-4022-AA63-AE80E0309695}" type="pres">
      <dgm:prSet presAssocID="{06D73E28-B351-4DBF-BE56-D38F7AEC9CD9}" presName="process" presStyleCnt="0"/>
      <dgm:spPr/>
    </dgm:pt>
    <dgm:pt modelId="{ADD99D1F-CBB6-40E5-A355-51F3696281CC}" type="pres">
      <dgm:prSet presAssocID="{6C2869D6-4467-4886-B71F-2B9E505EE6E6}" presName="composite1" presStyleCnt="0"/>
      <dgm:spPr/>
    </dgm:pt>
    <dgm:pt modelId="{40E88F4F-9983-441B-86FE-9E109B836FCD}" type="pres">
      <dgm:prSet presAssocID="{6C2869D6-4467-4886-B71F-2B9E505EE6E6}" presName="dummyNode1" presStyleLbl="node1" presStyleIdx="0" presStyleCnt="5"/>
      <dgm:spPr/>
    </dgm:pt>
    <dgm:pt modelId="{7989D33B-D240-411F-8FC3-342884A10A9C}" type="pres">
      <dgm:prSet presAssocID="{6C2869D6-4467-4886-B71F-2B9E505EE6E6}" presName="childNode1" presStyleLbl="bgAcc1" presStyleIdx="0" presStyleCnt="5" custScaleX="96487" custScaleY="199513" custLinFactNeighborX="-1758" custLinFactNeighborY="-60014">
        <dgm:presLayoutVars>
          <dgm:bulletEnabled val="1"/>
        </dgm:presLayoutVars>
      </dgm:prSet>
      <dgm:spPr/>
    </dgm:pt>
    <dgm:pt modelId="{4E260059-158D-4300-A3CB-FDE853765895}" type="pres">
      <dgm:prSet presAssocID="{6C2869D6-4467-4886-B71F-2B9E505EE6E6}" presName="childNode1tx" presStyleLbl="bgAcc1" presStyleIdx="0" presStyleCnt="5">
        <dgm:presLayoutVars>
          <dgm:bulletEnabled val="1"/>
        </dgm:presLayoutVars>
      </dgm:prSet>
      <dgm:spPr/>
    </dgm:pt>
    <dgm:pt modelId="{C5E97966-ED45-447D-8F6E-7D37A585A5DC}" type="pres">
      <dgm:prSet presAssocID="{6C2869D6-4467-4886-B71F-2B9E505EE6E6}" presName="parentNode1" presStyleLbl="node1" presStyleIdx="0" presStyleCnt="5" custScaleY="205626">
        <dgm:presLayoutVars>
          <dgm:chMax val="1"/>
          <dgm:bulletEnabled val="1"/>
        </dgm:presLayoutVars>
      </dgm:prSet>
      <dgm:spPr/>
    </dgm:pt>
    <dgm:pt modelId="{D8309472-E1C7-47D4-88B6-C4553F0ED9EB}" type="pres">
      <dgm:prSet presAssocID="{6C2869D6-4467-4886-B71F-2B9E505EE6E6}" presName="connSite1" presStyleCnt="0"/>
      <dgm:spPr/>
    </dgm:pt>
    <dgm:pt modelId="{361E8F74-6FAB-4DC9-9822-53BF45DEAA9D}" type="pres">
      <dgm:prSet presAssocID="{BAF93DA6-30AE-4904-BCC0-C12F2459F054}" presName="Name9" presStyleLbl="sibTrans2D1" presStyleIdx="0" presStyleCnt="4"/>
      <dgm:spPr/>
    </dgm:pt>
    <dgm:pt modelId="{75D0D85C-5590-4C51-9311-F661876A06AA}" type="pres">
      <dgm:prSet presAssocID="{4E1E6129-1B58-47FC-9FEC-16AE07C25119}" presName="composite2" presStyleCnt="0"/>
      <dgm:spPr/>
    </dgm:pt>
    <dgm:pt modelId="{030FC820-7E86-4985-8077-C5EFE43C9643}" type="pres">
      <dgm:prSet presAssocID="{4E1E6129-1B58-47FC-9FEC-16AE07C25119}" presName="dummyNode2" presStyleLbl="node1" presStyleIdx="0" presStyleCnt="5"/>
      <dgm:spPr/>
    </dgm:pt>
    <dgm:pt modelId="{6074F78B-3C8E-4811-A474-ED58E11641E4}" type="pres">
      <dgm:prSet presAssocID="{4E1E6129-1B58-47FC-9FEC-16AE07C25119}" presName="childNode2" presStyleLbl="bgAcc1" presStyleIdx="1" presStyleCnt="5" custScaleY="138978">
        <dgm:presLayoutVars>
          <dgm:bulletEnabled val="1"/>
        </dgm:presLayoutVars>
      </dgm:prSet>
      <dgm:spPr/>
    </dgm:pt>
    <dgm:pt modelId="{C1F6C542-B296-4DA0-AD0A-05B97E9AD809}" type="pres">
      <dgm:prSet presAssocID="{4E1E6129-1B58-47FC-9FEC-16AE07C25119}" presName="childNode2tx" presStyleLbl="bgAcc1" presStyleIdx="1" presStyleCnt="5">
        <dgm:presLayoutVars>
          <dgm:bulletEnabled val="1"/>
        </dgm:presLayoutVars>
      </dgm:prSet>
      <dgm:spPr/>
    </dgm:pt>
    <dgm:pt modelId="{A32657EF-CBFA-4205-A43E-8C7B1A1F33C7}" type="pres">
      <dgm:prSet presAssocID="{4E1E6129-1B58-47FC-9FEC-16AE07C25119}" presName="parentNode2" presStyleLbl="node1" presStyleIdx="1" presStyleCnt="5" custScaleY="251509" custLinFactY="-8330" custLinFactNeighborX="2540" custLinFactNeighborY="-100000">
        <dgm:presLayoutVars>
          <dgm:chMax val="0"/>
          <dgm:bulletEnabled val="1"/>
        </dgm:presLayoutVars>
      </dgm:prSet>
      <dgm:spPr/>
    </dgm:pt>
    <dgm:pt modelId="{D3551AAF-7F38-4742-8D96-6BFB3267167F}" type="pres">
      <dgm:prSet presAssocID="{4E1E6129-1B58-47FC-9FEC-16AE07C25119}" presName="connSite2" presStyleCnt="0"/>
      <dgm:spPr/>
    </dgm:pt>
    <dgm:pt modelId="{8BAD3DE5-A7D7-484E-9006-3313D559BBF5}" type="pres">
      <dgm:prSet presAssocID="{45E43AD6-9F3B-4F4E-8DE9-2FC6BF9AE0B1}" presName="Name18" presStyleLbl="sibTrans2D1" presStyleIdx="1" presStyleCnt="4"/>
      <dgm:spPr/>
    </dgm:pt>
    <dgm:pt modelId="{369156AA-A805-4288-85F5-C5C483E76264}" type="pres">
      <dgm:prSet presAssocID="{26CF3CDD-5415-4F9A-80F7-569A22EB0C27}" presName="composite1" presStyleCnt="0"/>
      <dgm:spPr/>
    </dgm:pt>
    <dgm:pt modelId="{E3FD3428-257F-4D1E-BD2E-28C183EA47CD}" type="pres">
      <dgm:prSet presAssocID="{26CF3CDD-5415-4F9A-80F7-569A22EB0C27}" presName="dummyNode1" presStyleLbl="node1" presStyleIdx="1" presStyleCnt="5"/>
      <dgm:spPr/>
    </dgm:pt>
    <dgm:pt modelId="{77DB4E49-3E55-4871-B208-54537A15DFB3}" type="pres">
      <dgm:prSet presAssocID="{26CF3CDD-5415-4F9A-80F7-569A22EB0C27}" presName="childNode1" presStyleLbl="bgAcc1" presStyleIdx="2" presStyleCnt="5" custScaleY="177582" custLinFactNeighborX="5556" custLinFactNeighborY="-3597">
        <dgm:presLayoutVars>
          <dgm:bulletEnabled val="1"/>
        </dgm:presLayoutVars>
      </dgm:prSet>
      <dgm:spPr/>
    </dgm:pt>
    <dgm:pt modelId="{47F877D3-FBB9-47E8-9EB6-F53E56E52C90}" type="pres">
      <dgm:prSet presAssocID="{26CF3CDD-5415-4F9A-80F7-569A22EB0C27}" presName="childNode1tx" presStyleLbl="bgAcc1" presStyleIdx="2" presStyleCnt="5">
        <dgm:presLayoutVars>
          <dgm:bulletEnabled val="1"/>
        </dgm:presLayoutVars>
      </dgm:prSet>
      <dgm:spPr/>
    </dgm:pt>
    <dgm:pt modelId="{50A794C4-75B0-4D88-A251-F4BC42D95C81}" type="pres">
      <dgm:prSet presAssocID="{26CF3CDD-5415-4F9A-80F7-569A22EB0C27}" presName="parentNode1" presStyleLbl="node1" presStyleIdx="2" presStyleCnt="5" custScaleY="214055" custLinFactY="23107" custLinFactNeighborX="2226" custLinFactNeighborY="100000">
        <dgm:presLayoutVars>
          <dgm:chMax val="1"/>
          <dgm:bulletEnabled val="1"/>
        </dgm:presLayoutVars>
      </dgm:prSet>
      <dgm:spPr/>
    </dgm:pt>
    <dgm:pt modelId="{F0357DE9-1722-42BA-B11E-B1523C85273E}" type="pres">
      <dgm:prSet presAssocID="{26CF3CDD-5415-4F9A-80F7-569A22EB0C27}" presName="connSite1" presStyleCnt="0"/>
      <dgm:spPr/>
    </dgm:pt>
    <dgm:pt modelId="{F1470291-4FC9-40DC-843B-734F785EC4F0}" type="pres">
      <dgm:prSet presAssocID="{F63D8687-AC51-4F63-BDFD-2CDDB74C48A8}" presName="Name9" presStyleLbl="sibTrans2D1" presStyleIdx="2" presStyleCnt="4"/>
      <dgm:spPr/>
    </dgm:pt>
    <dgm:pt modelId="{D06F20F5-991A-4E9C-B9B7-48678C1D736A}" type="pres">
      <dgm:prSet presAssocID="{1974C2B0-86DD-432C-9973-44D148E50736}" presName="composite2" presStyleCnt="0"/>
      <dgm:spPr/>
    </dgm:pt>
    <dgm:pt modelId="{DABAD531-31D4-48E0-8A67-1302FF173880}" type="pres">
      <dgm:prSet presAssocID="{1974C2B0-86DD-432C-9973-44D148E50736}" presName="dummyNode2" presStyleLbl="node1" presStyleIdx="2" presStyleCnt="5"/>
      <dgm:spPr/>
    </dgm:pt>
    <dgm:pt modelId="{E6BD8846-1BCA-49A9-A3B5-2A20778B959E}" type="pres">
      <dgm:prSet presAssocID="{1974C2B0-86DD-432C-9973-44D148E50736}" presName="childNode2" presStyleLbl="bgAcc1" presStyleIdx="3" presStyleCnt="5" custScaleY="220517" custLinFactNeighborX="6923" custLinFactNeighborY="35972">
        <dgm:presLayoutVars>
          <dgm:bulletEnabled val="1"/>
        </dgm:presLayoutVars>
      </dgm:prSet>
      <dgm:spPr/>
    </dgm:pt>
    <dgm:pt modelId="{28ED175E-CB24-4F85-994A-D42AFBE2E5C7}" type="pres">
      <dgm:prSet presAssocID="{1974C2B0-86DD-432C-9973-44D148E50736}" presName="childNode2tx" presStyleLbl="bgAcc1" presStyleIdx="3" presStyleCnt="5">
        <dgm:presLayoutVars>
          <dgm:bulletEnabled val="1"/>
        </dgm:presLayoutVars>
      </dgm:prSet>
      <dgm:spPr/>
    </dgm:pt>
    <dgm:pt modelId="{ED778442-1767-47E5-914C-FCCF45259D79}" type="pres">
      <dgm:prSet presAssocID="{1974C2B0-86DD-432C-9973-44D148E50736}" presName="parentNode2" presStyleLbl="node1" presStyleIdx="3" presStyleCnt="5" custScaleY="181024" custLinFactNeighborX="2226" custLinFactNeighborY="-38804">
        <dgm:presLayoutVars>
          <dgm:chMax val="0"/>
          <dgm:bulletEnabled val="1"/>
        </dgm:presLayoutVars>
      </dgm:prSet>
      <dgm:spPr/>
    </dgm:pt>
    <dgm:pt modelId="{7170CF08-94AA-47FF-9015-01D37838E09B}" type="pres">
      <dgm:prSet presAssocID="{1974C2B0-86DD-432C-9973-44D148E50736}" presName="connSite2" presStyleCnt="0"/>
      <dgm:spPr/>
    </dgm:pt>
    <dgm:pt modelId="{D3943C4F-BCC8-4F88-A0C3-F7EBD849A2D9}" type="pres">
      <dgm:prSet presAssocID="{C6189985-A2D0-4FD7-9347-AA9EADE8140C}" presName="Name18" presStyleLbl="sibTrans2D1" presStyleIdx="3" presStyleCnt="4"/>
      <dgm:spPr/>
    </dgm:pt>
    <dgm:pt modelId="{921C6DD8-C91B-4ED6-937F-66F738960360}" type="pres">
      <dgm:prSet presAssocID="{C1C3DDAE-DF25-46F8-AB77-301D0E2C736D}" presName="composite1" presStyleCnt="0"/>
      <dgm:spPr/>
    </dgm:pt>
    <dgm:pt modelId="{48B8C921-1757-4FE3-8417-A34BD35B66AF}" type="pres">
      <dgm:prSet presAssocID="{C1C3DDAE-DF25-46F8-AB77-301D0E2C736D}" presName="dummyNode1" presStyleLbl="node1" presStyleIdx="3" presStyleCnt="5"/>
      <dgm:spPr/>
    </dgm:pt>
    <dgm:pt modelId="{ED9D46E2-6D0A-490F-9E9F-5639F1B94B75}" type="pres">
      <dgm:prSet presAssocID="{C1C3DDAE-DF25-46F8-AB77-301D0E2C736D}" presName="childNode1" presStyleLbl="bgAcc1" presStyleIdx="4" presStyleCnt="5" custScaleY="148345">
        <dgm:presLayoutVars>
          <dgm:bulletEnabled val="1"/>
        </dgm:presLayoutVars>
      </dgm:prSet>
      <dgm:spPr/>
    </dgm:pt>
    <dgm:pt modelId="{3E4C1036-E87D-42AE-B5F4-9765B3D06ADD}" type="pres">
      <dgm:prSet presAssocID="{C1C3DDAE-DF25-46F8-AB77-301D0E2C736D}" presName="childNode1tx" presStyleLbl="bgAcc1" presStyleIdx="4" presStyleCnt="5">
        <dgm:presLayoutVars>
          <dgm:bulletEnabled val="1"/>
        </dgm:presLayoutVars>
      </dgm:prSet>
      <dgm:spPr/>
    </dgm:pt>
    <dgm:pt modelId="{FA1E35E2-ED42-4286-9248-AE976AB78871}" type="pres">
      <dgm:prSet presAssocID="{C1C3DDAE-DF25-46F8-AB77-301D0E2C736D}" presName="parentNode1" presStyleLbl="node1" presStyleIdx="4" presStyleCnt="5" custScaleY="169289" custLinFactNeighborX="-10014" custLinFactNeighborY="69947">
        <dgm:presLayoutVars>
          <dgm:chMax val="1"/>
          <dgm:bulletEnabled val="1"/>
        </dgm:presLayoutVars>
      </dgm:prSet>
      <dgm:spPr/>
    </dgm:pt>
    <dgm:pt modelId="{169CC815-0030-4DDE-A7CA-39D66F4EF3FE}" type="pres">
      <dgm:prSet presAssocID="{C1C3DDAE-DF25-46F8-AB77-301D0E2C736D}" presName="connSite1" presStyleCnt="0"/>
      <dgm:spPr/>
    </dgm:pt>
  </dgm:ptLst>
  <dgm:cxnLst>
    <dgm:cxn modelId="{24E96506-B5A3-498B-9191-471DDA8D5697}" type="presOf" srcId="{ECB31F63-C685-40FD-91B6-5C1F3641CDA6}" destId="{7989D33B-D240-411F-8FC3-342884A10A9C}" srcOrd="0" destOrd="0" presId="urn:microsoft.com/office/officeart/2005/8/layout/hProcess4"/>
    <dgm:cxn modelId="{B2CEFF0F-7F66-4EE8-A124-6AC79835706F}" srcId="{26CF3CDD-5415-4F9A-80F7-569A22EB0C27}" destId="{3C37D545-67B2-4781-A27B-5F90709B6BD1}" srcOrd="0" destOrd="0" parTransId="{DB64074B-3338-496C-9F44-C454453874EE}" sibTransId="{AA491344-B57A-4D36-9F9B-F81D8A7E33D6}"/>
    <dgm:cxn modelId="{19ABA512-948A-484B-8F84-F34CFC1DB351}" type="presOf" srcId="{3C37D545-67B2-4781-A27B-5F90709B6BD1}" destId="{77DB4E49-3E55-4871-B208-54537A15DFB3}" srcOrd="0" destOrd="0" presId="urn:microsoft.com/office/officeart/2005/8/layout/hProcess4"/>
    <dgm:cxn modelId="{E2EDFF13-FAA1-497A-B2FF-47E8D529F695}" srcId="{06D73E28-B351-4DBF-BE56-D38F7AEC9CD9}" destId="{1974C2B0-86DD-432C-9973-44D148E50736}" srcOrd="3" destOrd="0" parTransId="{E375C797-46A9-4D8D-A25F-D5DD8292624E}" sibTransId="{C6189985-A2D0-4FD7-9347-AA9EADE8140C}"/>
    <dgm:cxn modelId="{9C1EB11C-2446-4171-92AC-DB8B0A04E167}" srcId="{4E1E6129-1B58-47FC-9FEC-16AE07C25119}" destId="{E1FD272A-874B-42AE-BD35-B3AC24283520}" srcOrd="0" destOrd="0" parTransId="{6F787475-1CE0-4787-9112-4FD9EC8FB640}" sibTransId="{96DAA5E1-03C8-4DBA-9FB7-ADFADFD0DE87}"/>
    <dgm:cxn modelId="{61989822-7168-49BE-A8B5-419F592E9DBC}" srcId="{4E1E6129-1B58-47FC-9FEC-16AE07C25119}" destId="{DBF373C8-60EF-4857-8E79-AFE6C34AE378}" srcOrd="2" destOrd="0" parTransId="{523B0877-76B7-4F5F-A78B-D523979E9205}" sibTransId="{A6F3994B-5DF0-449C-A463-403D5E4D6E2F}"/>
    <dgm:cxn modelId="{995A1025-60F6-41B3-A983-97811E31E8A1}" type="presOf" srcId="{4E1E6129-1B58-47FC-9FEC-16AE07C25119}" destId="{A32657EF-CBFA-4205-A43E-8C7B1A1F33C7}" srcOrd="0" destOrd="0" presId="urn:microsoft.com/office/officeart/2005/8/layout/hProcess4"/>
    <dgm:cxn modelId="{405D5A25-CDA8-47D2-B12B-2E5F31582749}" type="presOf" srcId="{BAF93DA6-30AE-4904-BCC0-C12F2459F054}" destId="{361E8F74-6FAB-4DC9-9822-53BF45DEAA9D}" srcOrd="0" destOrd="0" presId="urn:microsoft.com/office/officeart/2005/8/layout/hProcess4"/>
    <dgm:cxn modelId="{7374F427-0AFB-4A99-9F30-B812AF00FDBD}" type="presOf" srcId="{ECB31F63-C685-40FD-91B6-5C1F3641CDA6}" destId="{4E260059-158D-4300-A3CB-FDE853765895}" srcOrd="1" destOrd="0" presId="urn:microsoft.com/office/officeart/2005/8/layout/hProcess4"/>
    <dgm:cxn modelId="{7945EF34-0896-4D3D-893B-4D2E8989CDF4}" type="presOf" srcId="{BF3E83F9-087A-429D-B706-11C46B930E04}" destId="{28ED175E-CB24-4F85-994A-D42AFBE2E5C7}" srcOrd="1" destOrd="2" presId="urn:microsoft.com/office/officeart/2005/8/layout/hProcess4"/>
    <dgm:cxn modelId="{A7F6E436-1764-42AC-8D55-F41747693198}" srcId="{1974C2B0-86DD-432C-9973-44D148E50736}" destId="{D8871B29-5B09-4A18-99F5-E90D9E12010B}" srcOrd="0" destOrd="0" parTransId="{38DCC8BF-D594-41FB-AC4C-75F3AD848F18}" sibTransId="{27949CF5-3AF5-43E7-8170-8035EF6157A4}"/>
    <dgm:cxn modelId="{2502373D-8642-4CAD-9031-67E775D041FE}" type="presOf" srcId="{1974C2B0-86DD-432C-9973-44D148E50736}" destId="{ED778442-1767-47E5-914C-FCCF45259D79}" srcOrd="0" destOrd="0" presId="urn:microsoft.com/office/officeart/2005/8/layout/hProcess4"/>
    <dgm:cxn modelId="{82F75B3E-86EC-4B03-A726-9DA8377C91DA}" type="presOf" srcId="{658702E7-777E-42FD-B6D5-8533F1D87EC1}" destId="{3E4C1036-E87D-42AE-B5F4-9765B3D06ADD}" srcOrd="1" destOrd="1" presId="urn:microsoft.com/office/officeart/2005/8/layout/hProcess4"/>
    <dgm:cxn modelId="{A9EDE640-F082-4015-9124-22E4134C1D97}" srcId="{C1C3DDAE-DF25-46F8-AB77-301D0E2C736D}" destId="{1E0ED762-CCC5-4094-8F2D-35BA09BC37BA}" srcOrd="0" destOrd="0" parTransId="{C0DB66DA-C4DB-45D1-A7D5-02EC579F7B7F}" sibTransId="{B49BB422-95F5-4A2F-82F6-7A7A42E40397}"/>
    <dgm:cxn modelId="{7CED1D51-0083-467F-9A51-C5ED8FF5DD41}" srcId="{1974C2B0-86DD-432C-9973-44D148E50736}" destId="{BF3E83F9-087A-429D-B706-11C46B930E04}" srcOrd="2" destOrd="0" parTransId="{A72EE2D0-1F2B-49C9-B468-71B0746B5EB7}" sibTransId="{741C01FB-1510-4238-BA24-9836683CCE4F}"/>
    <dgm:cxn modelId="{10893B57-19D8-4EA0-AAC7-B5C67AD44435}" srcId="{06D73E28-B351-4DBF-BE56-D38F7AEC9CD9}" destId="{C1C3DDAE-DF25-46F8-AB77-301D0E2C736D}" srcOrd="4" destOrd="0" parTransId="{002D588E-AFA3-4394-9367-F262B484B99F}" sibTransId="{3C8506FF-060E-4075-8D17-CCC95DF9BAE5}"/>
    <dgm:cxn modelId="{327AED62-15A2-488A-B655-4686F7E5A800}" type="presOf" srcId="{D8871B29-5B09-4A18-99F5-E90D9E12010B}" destId="{28ED175E-CB24-4F85-994A-D42AFBE2E5C7}" srcOrd="1" destOrd="0" presId="urn:microsoft.com/office/officeart/2005/8/layout/hProcess4"/>
    <dgm:cxn modelId="{81EC6A6E-FDA4-41C1-A2A4-3E689E7B1529}" srcId="{1974C2B0-86DD-432C-9973-44D148E50736}" destId="{A5F972D6-F251-4834-BE78-E51BC488CCE3}" srcOrd="1" destOrd="0" parTransId="{8BDD8C14-E6DB-4094-8C9B-3481D652D182}" sibTransId="{83455823-DB80-42B3-9BF3-35CED061E494}"/>
    <dgm:cxn modelId="{CCFBAA6E-8D5C-4B79-B657-9CB61249F0A9}" type="presOf" srcId="{26CF3CDD-5415-4F9A-80F7-569A22EB0C27}" destId="{50A794C4-75B0-4D88-A251-F4BC42D95C81}" srcOrd="0" destOrd="0" presId="urn:microsoft.com/office/officeart/2005/8/layout/hProcess4"/>
    <dgm:cxn modelId="{4A6AD670-9B45-4D7D-B912-2D5743A5C599}" type="presOf" srcId="{1E0ED762-CCC5-4094-8F2D-35BA09BC37BA}" destId="{ED9D46E2-6D0A-490F-9E9F-5639F1B94B75}" srcOrd="0" destOrd="0" presId="urn:microsoft.com/office/officeart/2005/8/layout/hProcess4"/>
    <dgm:cxn modelId="{067B2080-0423-4664-8A7B-F97BB483B00B}" type="presOf" srcId="{2AE75B35-685B-4688-A08F-3C36FC13A05B}" destId="{6074F78B-3C8E-4811-A474-ED58E11641E4}" srcOrd="0" destOrd="1" presId="urn:microsoft.com/office/officeart/2005/8/layout/hProcess4"/>
    <dgm:cxn modelId="{614B2F87-CD94-419F-9D3F-B788583CE551}" type="presOf" srcId="{D8871B29-5B09-4A18-99F5-E90D9E12010B}" destId="{E6BD8846-1BCA-49A9-A3B5-2A20778B959E}" srcOrd="0" destOrd="0" presId="urn:microsoft.com/office/officeart/2005/8/layout/hProcess4"/>
    <dgm:cxn modelId="{1D05738C-0036-4D94-8D46-1106458CF16F}" type="presOf" srcId="{658702E7-777E-42FD-B6D5-8533F1D87EC1}" destId="{ED9D46E2-6D0A-490F-9E9F-5639F1B94B75}" srcOrd="0" destOrd="1" presId="urn:microsoft.com/office/officeart/2005/8/layout/hProcess4"/>
    <dgm:cxn modelId="{FA7C0591-0B7C-4E39-B151-947433FB9E18}" srcId="{06D73E28-B351-4DBF-BE56-D38F7AEC9CD9}" destId="{6C2869D6-4467-4886-B71F-2B9E505EE6E6}" srcOrd="0" destOrd="0" parTransId="{BF5D3BA1-1E9C-455A-971F-948F0F13E4E9}" sibTransId="{BAF93DA6-30AE-4904-BCC0-C12F2459F054}"/>
    <dgm:cxn modelId="{09218296-FF31-4B5C-82F4-64A5C9C43AA5}" type="presOf" srcId="{1E0ED762-CCC5-4094-8F2D-35BA09BC37BA}" destId="{3E4C1036-E87D-42AE-B5F4-9765B3D06ADD}" srcOrd="1" destOrd="0" presId="urn:microsoft.com/office/officeart/2005/8/layout/hProcess4"/>
    <dgm:cxn modelId="{DE89B199-7FDE-40BC-A3C6-37BC23EA9B23}" type="presOf" srcId="{45E43AD6-9F3B-4F4E-8DE9-2FC6BF9AE0B1}" destId="{8BAD3DE5-A7D7-484E-9006-3313D559BBF5}" srcOrd="0" destOrd="0" presId="urn:microsoft.com/office/officeart/2005/8/layout/hProcess4"/>
    <dgm:cxn modelId="{A337919B-518D-41DF-AF9C-19B4DE6DD5F3}" srcId="{6C2869D6-4467-4886-B71F-2B9E505EE6E6}" destId="{ECB31F63-C685-40FD-91B6-5C1F3641CDA6}" srcOrd="0" destOrd="0" parTransId="{20D681BC-E4C1-49B3-B51C-7BAB25BC68FC}" sibTransId="{F54C179D-E943-4478-859B-46B9332A6A41}"/>
    <dgm:cxn modelId="{19AE349E-6827-4458-8EC1-2E8F280D458E}" type="presOf" srcId="{06D73E28-B351-4DBF-BE56-D38F7AEC9CD9}" destId="{E4C103D5-1A08-4C3D-9B50-9CB85B855642}" srcOrd="0" destOrd="0" presId="urn:microsoft.com/office/officeart/2005/8/layout/hProcess4"/>
    <dgm:cxn modelId="{0D0EB6A2-7BC7-4F29-836F-B0A108704F56}" type="presOf" srcId="{A5F972D6-F251-4834-BE78-E51BC488CCE3}" destId="{E6BD8846-1BCA-49A9-A3B5-2A20778B959E}" srcOrd="0" destOrd="1" presId="urn:microsoft.com/office/officeart/2005/8/layout/hProcess4"/>
    <dgm:cxn modelId="{FC5549A3-1483-4C6A-A0BF-B09D626CF9D1}" type="presOf" srcId="{F63D8687-AC51-4F63-BDFD-2CDDB74C48A8}" destId="{F1470291-4FC9-40DC-843B-734F785EC4F0}" srcOrd="0" destOrd="0" presId="urn:microsoft.com/office/officeart/2005/8/layout/hProcess4"/>
    <dgm:cxn modelId="{FD2096A5-1C96-4AEE-88A2-897792CF1F73}" type="presOf" srcId="{DBF373C8-60EF-4857-8E79-AFE6C34AE378}" destId="{C1F6C542-B296-4DA0-AD0A-05B97E9AD809}" srcOrd="1" destOrd="2" presId="urn:microsoft.com/office/officeart/2005/8/layout/hProcess4"/>
    <dgm:cxn modelId="{DE4A37AD-2E1B-420C-95E5-F5455FA72462}" type="presOf" srcId="{159C9070-08B0-487E-A599-3F8CC47713E9}" destId="{47F877D3-FBB9-47E8-9EB6-F53E56E52C90}" srcOrd="1" destOrd="1" presId="urn:microsoft.com/office/officeart/2005/8/layout/hProcess4"/>
    <dgm:cxn modelId="{CB3FD6AD-0736-46A7-BE98-2D7933C27B3B}" srcId="{4E1E6129-1B58-47FC-9FEC-16AE07C25119}" destId="{2AE75B35-685B-4688-A08F-3C36FC13A05B}" srcOrd="1" destOrd="0" parTransId="{05FCFBEE-444B-4713-B65B-483FC0916F52}" sibTransId="{058B5006-548F-4A78-A2DE-67BE00A08683}"/>
    <dgm:cxn modelId="{4D7652B0-D457-4604-9DAC-9D58DCF06BFD}" type="presOf" srcId="{2AE75B35-685B-4688-A08F-3C36FC13A05B}" destId="{C1F6C542-B296-4DA0-AD0A-05B97E9AD809}" srcOrd="1" destOrd="1" presId="urn:microsoft.com/office/officeart/2005/8/layout/hProcess4"/>
    <dgm:cxn modelId="{1C4CEDB0-8372-4869-83BD-A3A40A60AD11}" type="presOf" srcId="{6C2869D6-4467-4886-B71F-2B9E505EE6E6}" destId="{C5E97966-ED45-447D-8F6E-7D37A585A5DC}" srcOrd="0" destOrd="0" presId="urn:microsoft.com/office/officeart/2005/8/layout/hProcess4"/>
    <dgm:cxn modelId="{116BC1CA-D476-4BAB-8F0D-C2BAAC844292}" type="presOf" srcId="{DBF373C8-60EF-4857-8E79-AFE6C34AE378}" destId="{6074F78B-3C8E-4811-A474-ED58E11641E4}" srcOrd="0" destOrd="2" presId="urn:microsoft.com/office/officeart/2005/8/layout/hProcess4"/>
    <dgm:cxn modelId="{E79D1CCB-61ED-4B8D-B763-F66345341825}" type="presOf" srcId="{E1FD272A-874B-42AE-BD35-B3AC24283520}" destId="{6074F78B-3C8E-4811-A474-ED58E11641E4}" srcOrd="0" destOrd="0" presId="urn:microsoft.com/office/officeart/2005/8/layout/hProcess4"/>
    <dgm:cxn modelId="{2319E9CB-1A87-4800-9D5E-2BB8F01C8521}" type="presOf" srcId="{3C37D545-67B2-4781-A27B-5F90709B6BD1}" destId="{47F877D3-FBB9-47E8-9EB6-F53E56E52C90}" srcOrd="1" destOrd="0" presId="urn:microsoft.com/office/officeart/2005/8/layout/hProcess4"/>
    <dgm:cxn modelId="{5D8695D0-089E-47A9-A340-0177E531937E}" type="presOf" srcId="{E1FD272A-874B-42AE-BD35-B3AC24283520}" destId="{C1F6C542-B296-4DA0-AD0A-05B97E9AD809}" srcOrd="1" destOrd="0" presId="urn:microsoft.com/office/officeart/2005/8/layout/hProcess4"/>
    <dgm:cxn modelId="{0DD2D9E3-C728-48A8-9697-306C36204AC7}" type="presOf" srcId="{C1C3DDAE-DF25-46F8-AB77-301D0E2C736D}" destId="{FA1E35E2-ED42-4286-9248-AE976AB78871}" srcOrd="0" destOrd="0" presId="urn:microsoft.com/office/officeart/2005/8/layout/hProcess4"/>
    <dgm:cxn modelId="{B517E2E5-56AA-4FBF-BBAF-1AA7DA143413}" srcId="{06D73E28-B351-4DBF-BE56-D38F7AEC9CD9}" destId="{4E1E6129-1B58-47FC-9FEC-16AE07C25119}" srcOrd="1" destOrd="0" parTransId="{700144E0-7844-49FB-B2A2-40444A2D770F}" sibTransId="{45E43AD6-9F3B-4F4E-8DE9-2FC6BF9AE0B1}"/>
    <dgm:cxn modelId="{16F264E6-79D4-468B-8C6F-46036BB198EA}" srcId="{06D73E28-B351-4DBF-BE56-D38F7AEC9CD9}" destId="{26CF3CDD-5415-4F9A-80F7-569A22EB0C27}" srcOrd="2" destOrd="0" parTransId="{5C59EDB5-656B-4E59-BCF3-DB4B18D1F23D}" sibTransId="{F63D8687-AC51-4F63-BDFD-2CDDB74C48A8}"/>
    <dgm:cxn modelId="{EF535CE8-FA1A-4532-8FE7-745D9972D525}" srcId="{3C37D545-67B2-4781-A27B-5F90709B6BD1}" destId="{159C9070-08B0-487E-A599-3F8CC47713E9}" srcOrd="0" destOrd="0" parTransId="{9435A6DF-9385-420C-ABF3-45494D38BD49}" sibTransId="{36432F57-B277-4ED9-AA31-210C374587C5}"/>
    <dgm:cxn modelId="{353994EB-BEA8-49BF-9B49-679D217C6D25}" srcId="{C1C3DDAE-DF25-46F8-AB77-301D0E2C736D}" destId="{658702E7-777E-42FD-B6D5-8533F1D87EC1}" srcOrd="1" destOrd="0" parTransId="{739C52F4-8DA0-4CD9-9557-54B34F0216CB}" sibTransId="{D6FABB05-DC19-43D5-85DE-E1A9BCE8D68D}"/>
    <dgm:cxn modelId="{4653A3F3-FE48-43D5-BF2A-9252CC9FC177}" type="presOf" srcId="{A5F972D6-F251-4834-BE78-E51BC488CCE3}" destId="{28ED175E-CB24-4F85-994A-D42AFBE2E5C7}" srcOrd="1" destOrd="1" presId="urn:microsoft.com/office/officeart/2005/8/layout/hProcess4"/>
    <dgm:cxn modelId="{F4B1C7F5-F9E6-4FA6-B98C-5258C335A4AF}" type="presOf" srcId="{C6189985-A2D0-4FD7-9347-AA9EADE8140C}" destId="{D3943C4F-BCC8-4F88-A0C3-F7EBD849A2D9}" srcOrd="0" destOrd="0" presId="urn:microsoft.com/office/officeart/2005/8/layout/hProcess4"/>
    <dgm:cxn modelId="{8CE6FEF7-8EA3-4463-B0D2-79B9902BBB8E}" type="presOf" srcId="{159C9070-08B0-487E-A599-3F8CC47713E9}" destId="{77DB4E49-3E55-4871-B208-54537A15DFB3}" srcOrd="0" destOrd="1" presId="urn:microsoft.com/office/officeart/2005/8/layout/hProcess4"/>
    <dgm:cxn modelId="{627107FA-5CE1-49BB-B35E-96A6E769B796}" type="presOf" srcId="{BF3E83F9-087A-429D-B706-11C46B930E04}" destId="{E6BD8846-1BCA-49A9-A3B5-2A20778B959E}" srcOrd="0" destOrd="2" presId="urn:microsoft.com/office/officeart/2005/8/layout/hProcess4"/>
    <dgm:cxn modelId="{5C58ADF3-09D8-4425-8514-566ACE3571AC}" type="presParOf" srcId="{E4C103D5-1A08-4C3D-9B50-9CB85B855642}" destId="{B98B7FEE-81A7-4E19-A0CC-ED849C0E54DC}" srcOrd="0" destOrd="0" presId="urn:microsoft.com/office/officeart/2005/8/layout/hProcess4"/>
    <dgm:cxn modelId="{7179E926-BA18-43C8-9D48-1A18B35B6114}" type="presParOf" srcId="{E4C103D5-1A08-4C3D-9B50-9CB85B855642}" destId="{E2CB35AE-690E-43D0-BDF2-630358CBB3A6}" srcOrd="1" destOrd="0" presId="urn:microsoft.com/office/officeart/2005/8/layout/hProcess4"/>
    <dgm:cxn modelId="{7CF27B51-3012-42B4-9D8D-ADA76462B9D2}" type="presParOf" srcId="{E4C103D5-1A08-4C3D-9B50-9CB85B855642}" destId="{2BF841BA-8ACB-4022-AA63-AE80E0309695}" srcOrd="2" destOrd="0" presId="urn:microsoft.com/office/officeart/2005/8/layout/hProcess4"/>
    <dgm:cxn modelId="{2C65206E-8717-4986-8D64-0B0419D296DD}" type="presParOf" srcId="{2BF841BA-8ACB-4022-AA63-AE80E0309695}" destId="{ADD99D1F-CBB6-40E5-A355-51F3696281CC}" srcOrd="0" destOrd="0" presId="urn:microsoft.com/office/officeart/2005/8/layout/hProcess4"/>
    <dgm:cxn modelId="{373CA4C1-EE60-41D6-A6E1-EC85F49BF73F}" type="presParOf" srcId="{ADD99D1F-CBB6-40E5-A355-51F3696281CC}" destId="{40E88F4F-9983-441B-86FE-9E109B836FCD}" srcOrd="0" destOrd="0" presId="urn:microsoft.com/office/officeart/2005/8/layout/hProcess4"/>
    <dgm:cxn modelId="{577AD092-4813-4B0C-B053-2AA09DE5559E}" type="presParOf" srcId="{ADD99D1F-CBB6-40E5-A355-51F3696281CC}" destId="{7989D33B-D240-411F-8FC3-342884A10A9C}" srcOrd="1" destOrd="0" presId="urn:microsoft.com/office/officeart/2005/8/layout/hProcess4"/>
    <dgm:cxn modelId="{2C6E077E-F383-4997-A270-C46A86425FE9}" type="presParOf" srcId="{ADD99D1F-CBB6-40E5-A355-51F3696281CC}" destId="{4E260059-158D-4300-A3CB-FDE853765895}" srcOrd="2" destOrd="0" presId="urn:microsoft.com/office/officeart/2005/8/layout/hProcess4"/>
    <dgm:cxn modelId="{BF9EBB27-574D-4E9C-A4DF-356D0417681E}" type="presParOf" srcId="{ADD99D1F-CBB6-40E5-A355-51F3696281CC}" destId="{C5E97966-ED45-447D-8F6E-7D37A585A5DC}" srcOrd="3" destOrd="0" presId="urn:microsoft.com/office/officeart/2005/8/layout/hProcess4"/>
    <dgm:cxn modelId="{9D3B1224-8A40-4AEA-B71E-747345A10276}" type="presParOf" srcId="{ADD99D1F-CBB6-40E5-A355-51F3696281CC}" destId="{D8309472-E1C7-47D4-88B6-C4553F0ED9EB}" srcOrd="4" destOrd="0" presId="urn:microsoft.com/office/officeart/2005/8/layout/hProcess4"/>
    <dgm:cxn modelId="{8500F316-4D8E-4323-B689-C5F03FE60E3D}" type="presParOf" srcId="{2BF841BA-8ACB-4022-AA63-AE80E0309695}" destId="{361E8F74-6FAB-4DC9-9822-53BF45DEAA9D}" srcOrd="1" destOrd="0" presId="urn:microsoft.com/office/officeart/2005/8/layout/hProcess4"/>
    <dgm:cxn modelId="{898C2EF4-AE50-479E-99A4-E680FF081806}" type="presParOf" srcId="{2BF841BA-8ACB-4022-AA63-AE80E0309695}" destId="{75D0D85C-5590-4C51-9311-F661876A06AA}" srcOrd="2" destOrd="0" presId="urn:microsoft.com/office/officeart/2005/8/layout/hProcess4"/>
    <dgm:cxn modelId="{F45A4951-BEDC-4C35-A896-BF323156F2BC}" type="presParOf" srcId="{75D0D85C-5590-4C51-9311-F661876A06AA}" destId="{030FC820-7E86-4985-8077-C5EFE43C9643}" srcOrd="0" destOrd="0" presId="urn:microsoft.com/office/officeart/2005/8/layout/hProcess4"/>
    <dgm:cxn modelId="{E7DBE1CC-7357-4597-A236-1385A245CF8B}" type="presParOf" srcId="{75D0D85C-5590-4C51-9311-F661876A06AA}" destId="{6074F78B-3C8E-4811-A474-ED58E11641E4}" srcOrd="1" destOrd="0" presId="urn:microsoft.com/office/officeart/2005/8/layout/hProcess4"/>
    <dgm:cxn modelId="{283CE186-A350-4111-989D-C146F7BCC545}" type="presParOf" srcId="{75D0D85C-5590-4C51-9311-F661876A06AA}" destId="{C1F6C542-B296-4DA0-AD0A-05B97E9AD809}" srcOrd="2" destOrd="0" presId="urn:microsoft.com/office/officeart/2005/8/layout/hProcess4"/>
    <dgm:cxn modelId="{B3A67411-7576-4840-9596-EE3CFD1EAE78}" type="presParOf" srcId="{75D0D85C-5590-4C51-9311-F661876A06AA}" destId="{A32657EF-CBFA-4205-A43E-8C7B1A1F33C7}" srcOrd="3" destOrd="0" presId="urn:microsoft.com/office/officeart/2005/8/layout/hProcess4"/>
    <dgm:cxn modelId="{96F7D02A-2B2D-4147-9204-99248293766C}" type="presParOf" srcId="{75D0D85C-5590-4C51-9311-F661876A06AA}" destId="{D3551AAF-7F38-4742-8D96-6BFB3267167F}" srcOrd="4" destOrd="0" presId="urn:microsoft.com/office/officeart/2005/8/layout/hProcess4"/>
    <dgm:cxn modelId="{CE57D494-5CE9-412B-BA10-776BC2C7BB19}" type="presParOf" srcId="{2BF841BA-8ACB-4022-AA63-AE80E0309695}" destId="{8BAD3DE5-A7D7-484E-9006-3313D559BBF5}" srcOrd="3" destOrd="0" presId="urn:microsoft.com/office/officeart/2005/8/layout/hProcess4"/>
    <dgm:cxn modelId="{4475E301-116F-4424-8C36-DED7DA81D4BD}" type="presParOf" srcId="{2BF841BA-8ACB-4022-AA63-AE80E0309695}" destId="{369156AA-A805-4288-85F5-C5C483E76264}" srcOrd="4" destOrd="0" presId="urn:microsoft.com/office/officeart/2005/8/layout/hProcess4"/>
    <dgm:cxn modelId="{A149033B-AB5C-4DA8-BF4F-B8682A0D0612}" type="presParOf" srcId="{369156AA-A805-4288-85F5-C5C483E76264}" destId="{E3FD3428-257F-4D1E-BD2E-28C183EA47CD}" srcOrd="0" destOrd="0" presId="urn:microsoft.com/office/officeart/2005/8/layout/hProcess4"/>
    <dgm:cxn modelId="{1185474E-1111-4D7D-BE4C-BBF0C249FB14}" type="presParOf" srcId="{369156AA-A805-4288-85F5-C5C483E76264}" destId="{77DB4E49-3E55-4871-B208-54537A15DFB3}" srcOrd="1" destOrd="0" presId="urn:microsoft.com/office/officeart/2005/8/layout/hProcess4"/>
    <dgm:cxn modelId="{D17866A2-7721-41DA-9638-AEDDB6827B1A}" type="presParOf" srcId="{369156AA-A805-4288-85F5-C5C483E76264}" destId="{47F877D3-FBB9-47E8-9EB6-F53E56E52C90}" srcOrd="2" destOrd="0" presId="urn:microsoft.com/office/officeart/2005/8/layout/hProcess4"/>
    <dgm:cxn modelId="{D79590FB-76D8-4B70-B6CD-02B799E927DA}" type="presParOf" srcId="{369156AA-A805-4288-85F5-C5C483E76264}" destId="{50A794C4-75B0-4D88-A251-F4BC42D95C81}" srcOrd="3" destOrd="0" presId="urn:microsoft.com/office/officeart/2005/8/layout/hProcess4"/>
    <dgm:cxn modelId="{FC609529-84CA-4E9C-876B-36451706480D}" type="presParOf" srcId="{369156AA-A805-4288-85F5-C5C483E76264}" destId="{F0357DE9-1722-42BA-B11E-B1523C85273E}" srcOrd="4" destOrd="0" presId="urn:microsoft.com/office/officeart/2005/8/layout/hProcess4"/>
    <dgm:cxn modelId="{F542AF9B-579D-4252-94C5-292219D91A4A}" type="presParOf" srcId="{2BF841BA-8ACB-4022-AA63-AE80E0309695}" destId="{F1470291-4FC9-40DC-843B-734F785EC4F0}" srcOrd="5" destOrd="0" presId="urn:microsoft.com/office/officeart/2005/8/layout/hProcess4"/>
    <dgm:cxn modelId="{FDB2D68B-23DB-4AA0-B9AB-4883892AF400}" type="presParOf" srcId="{2BF841BA-8ACB-4022-AA63-AE80E0309695}" destId="{D06F20F5-991A-4E9C-B9B7-48678C1D736A}" srcOrd="6" destOrd="0" presId="urn:microsoft.com/office/officeart/2005/8/layout/hProcess4"/>
    <dgm:cxn modelId="{9D8715C1-B7FC-4244-AB9B-C8A804958F77}" type="presParOf" srcId="{D06F20F5-991A-4E9C-B9B7-48678C1D736A}" destId="{DABAD531-31D4-48E0-8A67-1302FF173880}" srcOrd="0" destOrd="0" presId="urn:microsoft.com/office/officeart/2005/8/layout/hProcess4"/>
    <dgm:cxn modelId="{A4250A0C-FC83-4B2C-A200-6074FCC93CE3}" type="presParOf" srcId="{D06F20F5-991A-4E9C-B9B7-48678C1D736A}" destId="{E6BD8846-1BCA-49A9-A3B5-2A20778B959E}" srcOrd="1" destOrd="0" presId="urn:microsoft.com/office/officeart/2005/8/layout/hProcess4"/>
    <dgm:cxn modelId="{E043CF59-EF04-4A47-A966-0B7338B210C0}" type="presParOf" srcId="{D06F20F5-991A-4E9C-B9B7-48678C1D736A}" destId="{28ED175E-CB24-4F85-994A-D42AFBE2E5C7}" srcOrd="2" destOrd="0" presId="urn:microsoft.com/office/officeart/2005/8/layout/hProcess4"/>
    <dgm:cxn modelId="{BE27EF3E-C4D5-44EB-8363-BC88C3412D5B}" type="presParOf" srcId="{D06F20F5-991A-4E9C-B9B7-48678C1D736A}" destId="{ED778442-1767-47E5-914C-FCCF45259D79}" srcOrd="3" destOrd="0" presId="urn:microsoft.com/office/officeart/2005/8/layout/hProcess4"/>
    <dgm:cxn modelId="{A9038DBC-E683-481C-AC11-80ED69F3BB54}" type="presParOf" srcId="{D06F20F5-991A-4E9C-B9B7-48678C1D736A}" destId="{7170CF08-94AA-47FF-9015-01D37838E09B}" srcOrd="4" destOrd="0" presId="urn:microsoft.com/office/officeart/2005/8/layout/hProcess4"/>
    <dgm:cxn modelId="{440FFACF-98D9-4BC8-B7BE-756631513CB2}" type="presParOf" srcId="{2BF841BA-8ACB-4022-AA63-AE80E0309695}" destId="{D3943C4F-BCC8-4F88-A0C3-F7EBD849A2D9}" srcOrd="7" destOrd="0" presId="urn:microsoft.com/office/officeart/2005/8/layout/hProcess4"/>
    <dgm:cxn modelId="{3DE1365F-B42B-44FD-83DF-AD797A2B213E}" type="presParOf" srcId="{2BF841BA-8ACB-4022-AA63-AE80E0309695}" destId="{921C6DD8-C91B-4ED6-937F-66F738960360}" srcOrd="8" destOrd="0" presId="urn:microsoft.com/office/officeart/2005/8/layout/hProcess4"/>
    <dgm:cxn modelId="{7AA9DB9A-11DF-43D8-AC6C-8C88504F2C54}" type="presParOf" srcId="{921C6DD8-C91B-4ED6-937F-66F738960360}" destId="{48B8C921-1757-4FE3-8417-A34BD35B66AF}" srcOrd="0" destOrd="0" presId="urn:microsoft.com/office/officeart/2005/8/layout/hProcess4"/>
    <dgm:cxn modelId="{6B39F522-D54A-4B5A-A61B-C58C57FD74FC}" type="presParOf" srcId="{921C6DD8-C91B-4ED6-937F-66F738960360}" destId="{ED9D46E2-6D0A-490F-9E9F-5639F1B94B75}" srcOrd="1" destOrd="0" presId="urn:microsoft.com/office/officeart/2005/8/layout/hProcess4"/>
    <dgm:cxn modelId="{6400BB15-90D4-4CDC-8A46-6C66AF251FAA}" type="presParOf" srcId="{921C6DD8-C91B-4ED6-937F-66F738960360}" destId="{3E4C1036-E87D-42AE-B5F4-9765B3D06ADD}" srcOrd="2" destOrd="0" presId="urn:microsoft.com/office/officeart/2005/8/layout/hProcess4"/>
    <dgm:cxn modelId="{617B6DE8-AD2A-4BB0-A2B0-2AC2C2C8CD52}" type="presParOf" srcId="{921C6DD8-C91B-4ED6-937F-66F738960360}" destId="{FA1E35E2-ED42-4286-9248-AE976AB78871}" srcOrd="3" destOrd="0" presId="urn:microsoft.com/office/officeart/2005/8/layout/hProcess4"/>
    <dgm:cxn modelId="{956ABCA0-24D8-4FE2-8753-76995D01C62E}" type="presParOf" srcId="{921C6DD8-C91B-4ED6-937F-66F738960360}" destId="{169CC815-0030-4DDE-A7CA-39D66F4EF3F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D73E28-B351-4DBF-BE56-D38F7AEC9CD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C2869D6-4467-4886-B71F-2B9E505EE6E6}">
      <dgm:prSet phldrT="[Text]" custT="1"/>
      <dgm:spPr/>
      <dgm:t>
        <a:bodyPr/>
        <a:lstStyle/>
        <a:p>
          <a:r>
            <a:rPr lang="en-US" sz="2400" dirty="0"/>
            <a:t>Adverse decision received</a:t>
          </a:r>
        </a:p>
      </dgm:t>
    </dgm:pt>
    <dgm:pt modelId="{BF5D3BA1-1E9C-455A-971F-948F0F13E4E9}" type="parTrans" cxnId="{FA7C0591-0B7C-4E39-B151-947433FB9E18}">
      <dgm:prSet/>
      <dgm:spPr/>
      <dgm:t>
        <a:bodyPr/>
        <a:lstStyle/>
        <a:p>
          <a:endParaRPr lang="en-US"/>
        </a:p>
      </dgm:t>
    </dgm:pt>
    <dgm:pt modelId="{BAF93DA6-30AE-4904-BCC0-C12F2459F054}" type="sibTrans" cxnId="{FA7C0591-0B7C-4E39-B151-947433FB9E18}">
      <dgm:prSet/>
      <dgm:spPr/>
      <dgm:t>
        <a:bodyPr/>
        <a:lstStyle/>
        <a:p>
          <a:endParaRPr lang="en-US"/>
        </a:p>
      </dgm:t>
    </dgm:pt>
    <dgm:pt modelId="{ECB31F63-C685-40FD-91B6-5C1F3641CDA6}">
      <dgm:prSet phldrT="[Text]" custT="1"/>
      <dgm:spPr/>
      <dgm:t>
        <a:bodyPr/>
        <a:lstStyle/>
        <a:p>
          <a:r>
            <a:rPr lang="en-US" sz="2000" dirty="0"/>
            <a:t>School-based services are excluded</a:t>
          </a:r>
        </a:p>
      </dgm:t>
    </dgm:pt>
    <dgm:pt modelId="{20D681BC-E4C1-49B3-B51C-7BAB25BC68FC}" type="parTrans" cxnId="{A337919B-518D-41DF-AF9C-19B4DE6DD5F3}">
      <dgm:prSet/>
      <dgm:spPr/>
      <dgm:t>
        <a:bodyPr/>
        <a:lstStyle/>
        <a:p>
          <a:endParaRPr lang="en-US"/>
        </a:p>
      </dgm:t>
    </dgm:pt>
    <dgm:pt modelId="{F54C179D-E943-4478-859B-46B9332A6A41}" type="sibTrans" cxnId="{A337919B-518D-41DF-AF9C-19B4DE6DD5F3}">
      <dgm:prSet/>
      <dgm:spPr/>
      <dgm:t>
        <a:bodyPr/>
        <a:lstStyle/>
        <a:p>
          <a:endParaRPr lang="en-US"/>
        </a:p>
      </dgm:t>
    </dgm:pt>
    <dgm:pt modelId="{4E1E6129-1B58-47FC-9FEC-16AE07C25119}">
      <dgm:prSet phldrT="[Text]" custT="1"/>
      <dgm:spPr/>
      <dgm:t>
        <a:bodyPr/>
        <a:lstStyle/>
        <a:p>
          <a:r>
            <a:rPr lang="en-US" sz="2400" dirty="0"/>
            <a:t>Get Prepared</a:t>
          </a:r>
        </a:p>
      </dgm:t>
    </dgm:pt>
    <dgm:pt modelId="{700144E0-7844-49FB-B2A2-40444A2D770F}" type="parTrans" cxnId="{B517E2E5-56AA-4FBF-BBAF-1AA7DA143413}">
      <dgm:prSet/>
      <dgm:spPr/>
      <dgm:t>
        <a:bodyPr/>
        <a:lstStyle/>
        <a:p>
          <a:endParaRPr lang="en-US"/>
        </a:p>
      </dgm:t>
    </dgm:pt>
    <dgm:pt modelId="{45E43AD6-9F3B-4F4E-8DE9-2FC6BF9AE0B1}" type="sibTrans" cxnId="{B517E2E5-56AA-4FBF-BBAF-1AA7DA143413}">
      <dgm:prSet/>
      <dgm:spPr/>
      <dgm:t>
        <a:bodyPr/>
        <a:lstStyle/>
        <a:p>
          <a:endParaRPr lang="en-US"/>
        </a:p>
      </dgm:t>
    </dgm:pt>
    <dgm:pt modelId="{E1FD272A-874B-42AE-BD35-B3AC24283520}">
      <dgm:prSet phldrT="[Text]" custT="1"/>
      <dgm:spPr/>
      <dgm:t>
        <a:bodyPr/>
        <a:lstStyle/>
        <a:p>
          <a:r>
            <a:rPr lang="en-US" sz="1800" dirty="0"/>
            <a:t>SPD</a:t>
          </a:r>
        </a:p>
      </dgm:t>
    </dgm:pt>
    <dgm:pt modelId="{6F787475-1CE0-4787-9112-4FD9EC8FB640}" type="parTrans" cxnId="{9C1EB11C-2446-4171-92AC-DB8B0A04E167}">
      <dgm:prSet/>
      <dgm:spPr/>
      <dgm:t>
        <a:bodyPr/>
        <a:lstStyle/>
        <a:p>
          <a:endParaRPr lang="en-US"/>
        </a:p>
      </dgm:t>
    </dgm:pt>
    <dgm:pt modelId="{96DAA5E1-03C8-4DBA-9FB7-ADFADFD0DE87}" type="sibTrans" cxnId="{9C1EB11C-2446-4171-92AC-DB8B0A04E167}">
      <dgm:prSet/>
      <dgm:spPr/>
      <dgm:t>
        <a:bodyPr/>
        <a:lstStyle/>
        <a:p>
          <a:endParaRPr lang="en-US"/>
        </a:p>
      </dgm:t>
    </dgm:pt>
    <dgm:pt modelId="{26CF3CDD-5415-4F9A-80F7-569A22EB0C27}">
      <dgm:prSet phldrT="[Text]" custT="1"/>
      <dgm:spPr/>
      <dgm:t>
        <a:bodyPr/>
        <a:lstStyle/>
        <a:p>
          <a:r>
            <a:rPr lang="en-US" sz="2000" dirty="0"/>
            <a:t>Understand the Decision</a:t>
          </a:r>
        </a:p>
      </dgm:t>
    </dgm:pt>
    <dgm:pt modelId="{5C59EDB5-656B-4E59-BCF3-DB4B18D1F23D}" type="parTrans" cxnId="{16F264E6-79D4-468B-8C6F-46036BB198EA}">
      <dgm:prSet/>
      <dgm:spPr/>
      <dgm:t>
        <a:bodyPr/>
        <a:lstStyle/>
        <a:p>
          <a:endParaRPr lang="en-US"/>
        </a:p>
      </dgm:t>
    </dgm:pt>
    <dgm:pt modelId="{F63D8687-AC51-4F63-BDFD-2CDDB74C48A8}" type="sibTrans" cxnId="{16F264E6-79D4-468B-8C6F-46036BB198EA}">
      <dgm:prSet/>
      <dgm:spPr/>
      <dgm:t>
        <a:bodyPr/>
        <a:lstStyle/>
        <a:p>
          <a:endParaRPr lang="en-US"/>
        </a:p>
      </dgm:t>
    </dgm:pt>
    <dgm:pt modelId="{3C37D545-67B2-4781-A27B-5F90709B6BD1}">
      <dgm:prSet phldrT="[Text]" custT="1"/>
      <dgm:spPr/>
      <dgm:t>
        <a:bodyPr/>
        <a:lstStyle/>
        <a:p>
          <a:r>
            <a:rPr lang="en-US" sz="1800" dirty="0"/>
            <a:t>This is educational support, not treatment</a:t>
          </a:r>
        </a:p>
      </dgm:t>
    </dgm:pt>
    <dgm:pt modelId="{DB64074B-3338-496C-9F44-C454453874EE}" type="parTrans" cxnId="{B2CEFF0F-7F66-4EE8-A124-6AC79835706F}">
      <dgm:prSet/>
      <dgm:spPr/>
      <dgm:t>
        <a:bodyPr/>
        <a:lstStyle/>
        <a:p>
          <a:endParaRPr lang="en-US"/>
        </a:p>
      </dgm:t>
    </dgm:pt>
    <dgm:pt modelId="{AA491344-B57A-4D36-9F9B-F81D8A7E33D6}" type="sibTrans" cxnId="{B2CEFF0F-7F66-4EE8-A124-6AC79835706F}">
      <dgm:prSet/>
      <dgm:spPr/>
      <dgm:t>
        <a:bodyPr/>
        <a:lstStyle/>
        <a:p>
          <a:endParaRPr lang="en-US"/>
        </a:p>
      </dgm:t>
    </dgm:pt>
    <dgm:pt modelId="{1974C2B0-86DD-432C-9973-44D148E50736}">
      <dgm:prSet phldrT="[Text]" custT="1"/>
      <dgm:spPr/>
      <dgm:t>
        <a:bodyPr/>
        <a:lstStyle/>
        <a:p>
          <a:r>
            <a:rPr lang="en-US" sz="2000" dirty="0"/>
            <a:t>Compile &amp; Submit</a:t>
          </a:r>
        </a:p>
      </dgm:t>
    </dgm:pt>
    <dgm:pt modelId="{E375C797-46A9-4D8D-A25F-D5DD8292624E}" type="parTrans" cxnId="{E2EDFF13-FAA1-497A-B2FF-47E8D529F695}">
      <dgm:prSet/>
      <dgm:spPr/>
      <dgm:t>
        <a:bodyPr/>
        <a:lstStyle/>
        <a:p>
          <a:endParaRPr lang="en-US"/>
        </a:p>
      </dgm:t>
    </dgm:pt>
    <dgm:pt modelId="{C6189985-A2D0-4FD7-9347-AA9EADE8140C}" type="sibTrans" cxnId="{E2EDFF13-FAA1-497A-B2FF-47E8D529F695}">
      <dgm:prSet/>
      <dgm:spPr/>
      <dgm:t>
        <a:bodyPr/>
        <a:lstStyle/>
        <a:p>
          <a:endParaRPr lang="en-US"/>
        </a:p>
      </dgm:t>
    </dgm:pt>
    <dgm:pt modelId="{C1C3DDAE-DF25-46F8-AB77-301D0E2C736D}">
      <dgm:prSet phldrT="[Text]"/>
      <dgm:spPr/>
      <dgm:t>
        <a:bodyPr/>
        <a:lstStyle/>
        <a:p>
          <a:r>
            <a:rPr lang="en-US" dirty="0"/>
            <a:t>Receive &amp; Review the Response</a:t>
          </a:r>
        </a:p>
      </dgm:t>
    </dgm:pt>
    <dgm:pt modelId="{002D588E-AFA3-4394-9367-F262B484B99F}" type="parTrans" cxnId="{10893B57-19D8-4EA0-AAC7-B5C67AD44435}">
      <dgm:prSet/>
      <dgm:spPr/>
      <dgm:t>
        <a:bodyPr/>
        <a:lstStyle/>
        <a:p>
          <a:endParaRPr lang="en-US"/>
        </a:p>
      </dgm:t>
    </dgm:pt>
    <dgm:pt modelId="{3C8506FF-060E-4075-8D17-CCC95DF9BAE5}" type="sibTrans" cxnId="{10893B57-19D8-4EA0-AAC7-B5C67AD44435}">
      <dgm:prSet/>
      <dgm:spPr/>
      <dgm:t>
        <a:bodyPr/>
        <a:lstStyle/>
        <a:p>
          <a:endParaRPr lang="en-US"/>
        </a:p>
      </dgm:t>
    </dgm:pt>
    <dgm:pt modelId="{2AE75B35-685B-4688-A08F-3C36FC13A05B}">
      <dgm:prSet phldrT="[Text]" custT="1"/>
      <dgm:spPr/>
      <dgm:t>
        <a:bodyPr/>
        <a:lstStyle/>
        <a:p>
          <a:r>
            <a:rPr lang="en-US" sz="1800" dirty="0"/>
            <a:t>Family involvement</a:t>
          </a:r>
        </a:p>
      </dgm:t>
    </dgm:pt>
    <dgm:pt modelId="{05FCFBEE-444B-4713-B65B-483FC0916F52}" type="parTrans" cxnId="{CB3FD6AD-0736-46A7-BE98-2D7933C27B3B}">
      <dgm:prSet/>
      <dgm:spPr/>
      <dgm:t>
        <a:bodyPr/>
        <a:lstStyle/>
        <a:p>
          <a:endParaRPr lang="en-US"/>
        </a:p>
      </dgm:t>
    </dgm:pt>
    <dgm:pt modelId="{058B5006-548F-4A78-A2DE-67BE00A08683}" type="sibTrans" cxnId="{CB3FD6AD-0736-46A7-BE98-2D7933C27B3B}">
      <dgm:prSet/>
      <dgm:spPr/>
      <dgm:t>
        <a:bodyPr/>
        <a:lstStyle/>
        <a:p>
          <a:endParaRPr lang="en-US"/>
        </a:p>
      </dgm:t>
    </dgm:pt>
    <dgm:pt modelId="{DBF373C8-60EF-4857-8E79-AFE6C34AE378}">
      <dgm:prSet phldrT="[Text]" custT="1"/>
      <dgm:spPr/>
      <dgm:t>
        <a:bodyPr/>
        <a:lstStyle/>
        <a:p>
          <a:r>
            <a:rPr lang="en-US" sz="1800" dirty="0"/>
            <a:t>Authorized rep form</a:t>
          </a:r>
        </a:p>
      </dgm:t>
    </dgm:pt>
    <dgm:pt modelId="{523B0877-76B7-4F5F-A78B-D523979E9205}" type="parTrans" cxnId="{61989822-7168-49BE-A8B5-419F592E9DBC}">
      <dgm:prSet/>
      <dgm:spPr/>
      <dgm:t>
        <a:bodyPr/>
        <a:lstStyle/>
        <a:p>
          <a:endParaRPr lang="en-US"/>
        </a:p>
      </dgm:t>
    </dgm:pt>
    <dgm:pt modelId="{A6F3994B-5DF0-449C-A463-403D5E4D6E2F}" type="sibTrans" cxnId="{61989822-7168-49BE-A8B5-419F592E9DBC}">
      <dgm:prSet/>
      <dgm:spPr/>
      <dgm:t>
        <a:bodyPr/>
        <a:lstStyle/>
        <a:p>
          <a:endParaRPr lang="en-US"/>
        </a:p>
      </dgm:t>
    </dgm:pt>
    <dgm:pt modelId="{D8871B29-5B09-4A18-99F5-E90D9E12010B}">
      <dgm:prSet phldrT="[Text]" custT="1"/>
      <dgm:spPr/>
      <dgm:t>
        <a:bodyPr/>
        <a:lstStyle/>
        <a:p>
          <a:r>
            <a:rPr lang="en-US" sz="1600" dirty="0"/>
            <a:t>Why should this not be considered education services?</a:t>
          </a:r>
        </a:p>
      </dgm:t>
    </dgm:pt>
    <dgm:pt modelId="{38DCC8BF-D594-41FB-AC4C-75F3AD848F18}" type="parTrans" cxnId="{A7F6E436-1764-42AC-8D55-F41747693198}">
      <dgm:prSet/>
      <dgm:spPr/>
      <dgm:t>
        <a:bodyPr/>
        <a:lstStyle/>
        <a:p>
          <a:endParaRPr lang="en-US"/>
        </a:p>
      </dgm:t>
    </dgm:pt>
    <dgm:pt modelId="{27949CF5-3AF5-43E7-8170-8035EF6157A4}" type="sibTrans" cxnId="{A7F6E436-1764-42AC-8D55-F41747693198}">
      <dgm:prSet/>
      <dgm:spPr/>
      <dgm:t>
        <a:bodyPr/>
        <a:lstStyle/>
        <a:p>
          <a:endParaRPr lang="en-US"/>
        </a:p>
      </dgm:t>
    </dgm:pt>
    <dgm:pt modelId="{1E0ED762-CCC5-4094-8F2D-35BA09BC37BA}">
      <dgm:prSet phldrT="[Text]"/>
      <dgm:spPr/>
      <dgm:t>
        <a:bodyPr/>
        <a:lstStyle/>
        <a:p>
          <a:r>
            <a:rPr lang="en-US" dirty="0"/>
            <a:t>Still not a yes?  Why not?</a:t>
          </a:r>
        </a:p>
      </dgm:t>
    </dgm:pt>
    <dgm:pt modelId="{C0DB66DA-C4DB-45D1-A7D5-02EC579F7B7F}" type="parTrans" cxnId="{A9EDE640-F082-4015-9124-22E4134C1D97}">
      <dgm:prSet/>
      <dgm:spPr/>
      <dgm:t>
        <a:bodyPr/>
        <a:lstStyle/>
        <a:p>
          <a:endParaRPr lang="en-US"/>
        </a:p>
      </dgm:t>
    </dgm:pt>
    <dgm:pt modelId="{B49BB422-95F5-4A2F-82F6-7A7A42E40397}" type="sibTrans" cxnId="{A9EDE640-F082-4015-9124-22E4134C1D97}">
      <dgm:prSet/>
      <dgm:spPr/>
      <dgm:t>
        <a:bodyPr/>
        <a:lstStyle/>
        <a:p>
          <a:endParaRPr lang="en-US"/>
        </a:p>
      </dgm:t>
    </dgm:pt>
    <dgm:pt modelId="{658702E7-777E-42FD-B6D5-8533F1D87EC1}">
      <dgm:prSet phldrT="[Text]"/>
      <dgm:spPr/>
      <dgm:t>
        <a:bodyPr/>
        <a:lstStyle/>
        <a:p>
          <a:r>
            <a:rPr lang="en-US" dirty="0"/>
            <a:t>What next steps are identified in the letter?</a:t>
          </a:r>
        </a:p>
      </dgm:t>
    </dgm:pt>
    <dgm:pt modelId="{739C52F4-8DA0-4CD9-9557-54B34F0216CB}" type="parTrans" cxnId="{353994EB-BEA8-49BF-9B49-679D217C6D25}">
      <dgm:prSet/>
      <dgm:spPr/>
      <dgm:t>
        <a:bodyPr/>
        <a:lstStyle/>
        <a:p>
          <a:endParaRPr lang="en-US"/>
        </a:p>
      </dgm:t>
    </dgm:pt>
    <dgm:pt modelId="{D6FABB05-DC19-43D5-85DE-E1A9BCE8D68D}" type="sibTrans" cxnId="{353994EB-BEA8-49BF-9B49-679D217C6D25}">
      <dgm:prSet/>
      <dgm:spPr/>
      <dgm:t>
        <a:bodyPr/>
        <a:lstStyle/>
        <a:p>
          <a:endParaRPr lang="en-US"/>
        </a:p>
      </dgm:t>
    </dgm:pt>
    <dgm:pt modelId="{91CB9C3F-1BC4-4CA9-8178-9EBC0F4FC6D6}">
      <dgm:prSet phldrT="[Text]" custT="1"/>
      <dgm:spPr/>
      <dgm:t>
        <a:bodyPr/>
        <a:lstStyle/>
        <a:p>
          <a:endParaRPr lang="en-US" sz="1600" dirty="0"/>
        </a:p>
      </dgm:t>
    </dgm:pt>
    <dgm:pt modelId="{A447B843-6E65-469C-A37C-C0926A8DC5F7}" type="parTrans" cxnId="{632D3CE1-4175-4503-BCD3-F2368C382F43}">
      <dgm:prSet/>
      <dgm:spPr/>
    </dgm:pt>
    <dgm:pt modelId="{AA141995-AAAF-419D-8647-A8AEF5490AAC}" type="sibTrans" cxnId="{632D3CE1-4175-4503-BCD3-F2368C382F43}">
      <dgm:prSet/>
      <dgm:spPr/>
    </dgm:pt>
    <dgm:pt modelId="{E4C103D5-1A08-4C3D-9B50-9CB85B855642}" type="pres">
      <dgm:prSet presAssocID="{06D73E28-B351-4DBF-BE56-D38F7AEC9CD9}" presName="Name0" presStyleCnt="0">
        <dgm:presLayoutVars>
          <dgm:dir/>
          <dgm:animLvl val="lvl"/>
          <dgm:resizeHandles val="exact"/>
        </dgm:presLayoutVars>
      </dgm:prSet>
      <dgm:spPr/>
    </dgm:pt>
    <dgm:pt modelId="{B98B7FEE-81A7-4E19-A0CC-ED849C0E54DC}" type="pres">
      <dgm:prSet presAssocID="{06D73E28-B351-4DBF-BE56-D38F7AEC9CD9}" presName="tSp" presStyleCnt="0"/>
      <dgm:spPr/>
    </dgm:pt>
    <dgm:pt modelId="{E2CB35AE-690E-43D0-BDF2-630358CBB3A6}" type="pres">
      <dgm:prSet presAssocID="{06D73E28-B351-4DBF-BE56-D38F7AEC9CD9}" presName="bSp" presStyleCnt="0"/>
      <dgm:spPr/>
    </dgm:pt>
    <dgm:pt modelId="{2BF841BA-8ACB-4022-AA63-AE80E0309695}" type="pres">
      <dgm:prSet presAssocID="{06D73E28-B351-4DBF-BE56-D38F7AEC9CD9}" presName="process" presStyleCnt="0"/>
      <dgm:spPr/>
    </dgm:pt>
    <dgm:pt modelId="{ADD99D1F-CBB6-40E5-A355-51F3696281CC}" type="pres">
      <dgm:prSet presAssocID="{6C2869D6-4467-4886-B71F-2B9E505EE6E6}" presName="composite1" presStyleCnt="0"/>
      <dgm:spPr/>
    </dgm:pt>
    <dgm:pt modelId="{40E88F4F-9983-441B-86FE-9E109B836FCD}" type="pres">
      <dgm:prSet presAssocID="{6C2869D6-4467-4886-B71F-2B9E505EE6E6}" presName="dummyNode1" presStyleLbl="node1" presStyleIdx="0" presStyleCnt="5"/>
      <dgm:spPr/>
    </dgm:pt>
    <dgm:pt modelId="{7989D33B-D240-411F-8FC3-342884A10A9C}" type="pres">
      <dgm:prSet presAssocID="{6C2869D6-4467-4886-B71F-2B9E505EE6E6}" presName="childNode1" presStyleLbl="bgAcc1" presStyleIdx="0" presStyleCnt="5" custScaleX="96487" custScaleY="199513" custLinFactNeighborX="-1758" custLinFactNeighborY="-60014">
        <dgm:presLayoutVars>
          <dgm:bulletEnabled val="1"/>
        </dgm:presLayoutVars>
      </dgm:prSet>
      <dgm:spPr/>
    </dgm:pt>
    <dgm:pt modelId="{4E260059-158D-4300-A3CB-FDE853765895}" type="pres">
      <dgm:prSet presAssocID="{6C2869D6-4467-4886-B71F-2B9E505EE6E6}" presName="childNode1tx" presStyleLbl="bgAcc1" presStyleIdx="0" presStyleCnt="5">
        <dgm:presLayoutVars>
          <dgm:bulletEnabled val="1"/>
        </dgm:presLayoutVars>
      </dgm:prSet>
      <dgm:spPr/>
    </dgm:pt>
    <dgm:pt modelId="{C5E97966-ED45-447D-8F6E-7D37A585A5DC}" type="pres">
      <dgm:prSet presAssocID="{6C2869D6-4467-4886-B71F-2B9E505EE6E6}" presName="parentNode1" presStyleLbl="node1" presStyleIdx="0" presStyleCnt="5" custScaleY="205626">
        <dgm:presLayoutVars>
          <dgm:chMax val="1"/>
          <dgm:bulletEnabled val="1"/>
        </dgm:presLayoutVars>
      </dgm:prSet>
      <dgm:spPr/>
    </dgm:pt>
    <dgm:pt modelId="{D8309472-E1C7-47D4-88B6-C4553F0ED9EB}" type="pres">
      <dgm:prSet presAssocID="{6C2869D6-4467-4886-B71F-2B9E505EE6E6}" presName="connSite1" presStyleCnt="0"/>
      <dgm:spPr/>
    </dgm:pt>
    <dgm:pt modelId="{361E8F74-6FAB-4DC9-9822-53BF45DEAA9D}" type="pres">
      <dgm:prSet presAssocID="{BAF93DA6-30AE-4904-BCC0-C12F2459F054}" presName="Name9" presStyleLbl="sibTrans2D1" presStyleIdx="0" presStyleCnt="4"/>
      <dgm:spPr/>
    </dgm:pt>
    <dgm:pt modelId="{75D0D85C-5590-4C51-9311-F661876A06AA}" type="pres">
      <dgm:prSet presAssocID="{4E1E6129-1B58-47FC-9FEC-16AE07C25119}" presName="composite2" presStyleCnt="0"/>
      <dgm:spPr/>
    </dgm:pt>
    <dgm:pt modelId="{030FC820-7E86-4985-8077-C5EFE43C9643}" type="pres">
      <dgm:prSet presAssocID="{4E1E6129-1B58-47FC-9FEC-16AE07C25119}" presName="dummyNode2" presStyleLbl="node1" presStyleIdx="0" presStyleCnt="5"/>
      <dgm:spPr/>
    </dgm:pt>
    <dgm:pt modelId="{6074F78B-3C8E-4811-A474-ED58E11641E4}" type="pres">
      <dgm:prSet presAssocID="{4E1E6129-1B58-47FC-9FEC-16AE07C25119}" presName="childNode2" presStyleLbl="bgAcc1" presStyleIdx="1" presStyleCnt="5" custScaleY="138978">
        <dgm:presLayoutVars>
          <dgm:bulletEnabled val="1"/>
        </dgm:presLayoutVars>
      </dgm:prSet>
      <dgm:spPr/>
    </dgm:pt>
    <dgm:pt modelId="{C1F6C542-B296-4DA0-AD0A-05B97E9AD809}" type="pres">
      <dgm:prSet presAssocID="{4E1E6129-1B58-47FC-9FEC-16AE07C25119}" presName="childNode2tx" presStyleLbl="bgAcc1" presStyleIdx="1" presStyleCnt="5">
        <dgm:presLayoutVars>
          <dgm:bulletEnabled val="1"/>
        </dgm:presLayoutVars>
      </dgm:prSet>
      <dgm:spPr/>
    </dgm:pt>
    <dgm:pt modelId="{A32657EF-CBFA-4205-A43E-8C7B1A1F33C7}" type="pres">
      <dgm:prSet presAssocID="{4E1E6129-1B58-47FC-9FEC-16AE07C25119}" presName="parentNode2" presStyleLbl="node1" presStyleIdx="1" presStyleCnt="5" custScaleY="251509" custLinFactY="-8330" custLinFactNeighborX="2540" custLinFactNeighborY="-100000">
        <dgm:presLayoutVars>
          <dgm:chMax val="0"/>
          <dgm:bulletEnabled val="1"/>
        </dgm:presLayoutVars>
      </dgm:prSet>
      <dgm:spPr/>
    </dgm:pt>
    <dgm:pt modelId="{D3551AAF-7F38-4742-8D96-6BFB3267167F}" type="pres">
      <dgm:prSet presAssocID="{4E1E6129-1B58-47FC-9FEC-16AE07C25119}" presName="connSite2" presStyleCnt="0"/>
      <dgm:spPr/>
    </dgm:pt>
    <dgm:pt modelId="{8BAD3DE5-A7D7-484E-9006-3313D559BBF5}" type="pres">
      <dgm:prSet presAssocID="{45E43AD6-9F3B-4F4E-8DE9-2FC6BF9AE0B1}" presName="Name18" presStyleLbl="sibTrans2D1" presStyleIdx="1" presStyleCnt="4"/>
      <dgm:spPr/>
    </dgm:pt>
    <dgm:pt modelId="{369156AA-A805-4288-85F5-C5C483E76264}" type="pres">
      <dgm:prSet presAssocID="{26CF3CDD-5415-4F9A-80F7-569A22EB0C27}" presName="composite1" presStyleCnt="0"/>
      <dgm:spPr/>
    </dgm:pt>
    <dgm:pt modelId="{E3FD3428-257F-4D1E-BD2E-28C183EA47CD}" type="pres">
      <dgm:prSet presAssocID="{26CF3CDD-5415-4F9A-80F7-569A22EB0C27}" presName="dummyNode1" presStyleLbl="node1" presStyleIdx="1" presStyleCnt="5"/>
      <dgm:spPr/>
    </dgm:pt>
    <dgm:pt modelId="{77DB4E49-3E55-4871-B208-54537A15DFB3}" type="pres">
      <dgm:prSet presAssocID="{26CF3CDD-5415-4F9A-80F7-569A22EB0C27}" presName="childNode1" presStyleLbl="bgAcc1" presStyleIdx="2" presStyleCnt="5" custScaleY="163418" custLinFactNeighborX="5556" custLinFactNeighborY="-3597">
        <dgm:presLayoutVars>
          <dgm:bulletEnabled val="1"/>
        </dgm:presLayoutVars>
      </dgm:prSet>
      <dgm:spPr/>
    </dgm:pt>
    <dgm:pt modelId="{47F877D3-FBB9-47E8-9EB6-F53E56E52C90}" type="pres">
      <dgm:prSet presAssocID="{26CF3CDD-5415-4F9A-80F7-569A22EB0C27}" presName="childNode1tx" presStyleLbl="bgAcc1" presStyleIdx="2" presStyleCnt="5">
        <dgm:presLayoutVars>
          <dgm:bulletEnabled val="1"/>
        </dgm:presLayoutVars>
      </dgm:prSet>
      <dgm:spPr/>
    </dgm:pt>
    <dgm:pt modelId="{50A794C4-75B0-4D88-A251-F4BC42D95C81}" type="pres">
      <dgm:prSet presAssocID="{26CF3CDD-5415-4F9A-80F7-569A22EB0C27}" presName="parentNode1" presStyleLbl="node1" presStyleIdx="2" presStyleCnt="5" custScaleY="214055" custLinFactY="23107" custLinFactNeighborX="2226" custLinFactNeighborY="100000">
        <dgm:presLayoutVars>
          <dgm:chMax val="1"/>
          <dgm:bulletEnabled val="1"/>
        </dgm:presLayoutVars>
      </dgm:prSet>
      <dgm:spPr/>
    </dgm:pt>
    <dgm:pt modelId="{F0357DE9-1722-42BA-B11E-B1523C85273E}" type="pres">
      <dgm:prSet presAssocID="{26CF3CDD-5415-4F9A-80F7-569A22EB0C27}" presName="connSite1" presStyleCnt="0"/>
      <dgm:spPr/>
    </dgm:pt>
    <dgm:pt modelId="{F1470291-4FC9-40DC-843B-734F785EC4F0}" type="pres">
      <dgm:prSet presAssocID="{F63D8687-AC51-4F63-BDFD-2CDDB74C48A8}" presName="Name9" presStyleLbl="sibTrans2D1" presStyleIdx="2" presStyleCnt="4"/>
      <dgm:spPr/>
    </dgm:pt>
    <dgm:pt modelId="{D06F20F5-991A-4E9C-B9B7-48678C1D736A}" type="pres">
      <dgm:prSet presAssocID="{1974C2B0-86DD-432C-9973-44D148E50736}" presName="composite2" presStyleCnt="0"/>
      <dgm:spPr/>
    </dgm:pt>
    <dgm:pt modelId="{DABAD531-31D4-48E0-8A67-1302FF173880}" type="pres">
      <dgm:prSet presAssocID="{1974C2B0-86DD-432C-9973-44D148E50736}" presName="dummyNode2" presStyleLbl="node1" presStyleIdx="2" presStyleCnt="5"/>
      <dgm:spPr/>
    </dgm:pt>
    <dgm:pt modelId="{E6BD8846-1BCA-49A9-A3B5-2A20778B959E}" type="pres">
      <dgm:prSet presAssocID="{1974C2B0-86DD-432C-9973-44D148E50736}" presName="childNode2" presStyleLbl="bgAcc1" presStyleIdx="3" presStyleCnt="5" custScaleY="215721" custLinFactNeighborX="6923" custLinFactNeighborY="35972">
        <dgm:presLayoutVars>
          <dgm:bulletEnabled val="1"/>
        </dgm:presLayoutVars>
      </dgm:prSet>
      <dgm:spPr/>
    </dgm:pt>
    <dgm:pt modelId="{28ED175E-CB24-4F85-994A-D42AFBE2E5C7}" type="pres">
      <dgm:prSet presAssocID="{1974C2B0-86DD-432C-9973-44D148E50736}" presName="childNode2tx" presStyleLbl="bgAcc1" presStyleIdx="3" presStyleCnt="5">
        <dgm:presLayoutVars>
          <dgm:bulletEnabled val="1"/>
        </dgm:presLayoutVars>
      </dgm:prSet>
      <dgm:spPr/>
    </dgm:pt>
    <dgm:pt modelId="{ED778442-1767-47E5-914C-FCCF45259D79}" type="pres">
      <dgm:prSet presAssocID="{1974C2B0-86DD-432C-9973-44D148E50736}" presName="parentNode2" presStyleLbl="node1" presStyleIdx="3" presStyleCnt="5" custScaleY="181024" custLinFactNeighborX="2226" custLinFactNeighborY="-38804">
        <dgm:presLayoutVars>
          <dgm:chMax val="0"/>
          <dgm:bulletEnabled val="1"/>
        </dgm:presLayoutVars>
      </dgm:prSet>
      <dgm:spPr/>
    </dgm:pt>
    <dgm:pt modelId="{7170CF08-94AA-47FF-9015-01D37838E09B}" type="pres">
      <dgm:prSet presAssocID="{1974C2B0-86DD-432C-9973-44D148E50736}" presName="connSite2" presStyleCnt="0"/>
      <dgm:spPr/>
    </dgm:pt>
    <dgm:pt modelId="{D3943C4F-BCC8-4F88-A0C3-F7EBD849A2D9}" type="pres">
      <dgm:prSet presAssocID="{C6189985-A2D0-4FD7-9347-AA9EADE8140C}" presName="Name18" presStyleLbl="sibTrans2D1" presStyleIdx="3" presStyleCnt="4"/>
      <dgm:spPr/>
    </dgm:pt>
    <dgm:pt modelId="{921C6DD8-C91B-4ED6-937F-66F738960360}" type="pres">
      <dgm:prSet presAssocID="{C1C3DDAE-DF25-46F8-AB77-301D0E2C736D}" presName="composite1" presStyleCnt="0"/>
      <dgm:spPr/>
    </dgm:pt>
    <dgm:pt modelId="{48B8C921-1757-4FE3-8417-A34BD35B66AF}" type="pres">
      <dgm:prSet presAssocID="{C1C3DDAE-DF25-46F8-AB77-301D0E2C736D}" presName="dummyNode1" presStyleLbl="node1" presStyleIdx="3" presStyleCnt="5"/>
      <dgm:spPr/>
    </dgm:pt>
    <dgm:pt modelId="{ED9D46E2-6D0A-490F-9E9F-5639F1B94B75}" type="pres">
      <dgm:prSet presAssocID="{C1C3DDAE-DF25-46F8-AB77-301D0E2C736D}" presName="childNode1" presStyleLbl="bgAcc1" presStyleIdx="4" presStyleCnt="5" custScaleY="148345">
        <dgm:presLayoutVars>
          <dgm:bulletEnabled val="1"/>
        </dgm:presLayoutVars>
      </dgm:prSet>
      <dgm:spPr/>
    </dgm:pt>
    <dgm:pt modelId="{3E4C1036-E87D-42AE-B5F4-9765B3D06ADD}" type="pres">
      <dgm:prSet presAssocID="{C1C3DDAE-DF25-46F8-AB77-301D0E2C736D}" presName="childNode1tx" presStyleLbl="bgAcc1" presStyleIdx="4" presStyleCnt="5">
        <dgm:presLayoutVars>
          <dgm:bulletEnabled val="1"/>
        </dgm:presLayoutVars>
      </dgm:prSet>
      <dgm:spPr/>
    </dgm:pt>
    <dgm:pt modelId="{FA1E35E2-ED42-4286-9248-AE976AB78871}" type="pres">
      <dgm:prSet presAssocID="{C1C3DDAE-DF25-46F8-AB77-301D0E2C736D}" presName="parentNode1" presStyleLbl="node1" presStyleIdx="4" presStyleCnt="5" custScaleY="169289" custLinFactNeighborX="-10014" custLinFactNeighborY="69947">
        <dgm:presLayoutVars>
          <dgm:chMax val="1"/>
          <dgm:bulletEnabled val="1"/>
        </dgm:presLayoutVars>
      </dgm:prSet>
      <dgm:spPr/>
    </dgm:pt>
    <dgm:pt modelId="{169CC815-0030-4DDE-A7CA-39D66F4EF3FE}" type="pres">
      <dgm:prSet presAssocID="{C1C3DDAE-DF25-46F8-AB77-301D0E2C736D}" presName="connSite1" presStyleCnt="0"/>
      <dgm:spPr/>
    </dgm:pt>
  </dgm:ptLst>
  <dgm:cxnLst>
    <dgm:cxn modelId="{24E96506-B5A3-498B-9191-471DDA8D5697}" type="presOf" srcId="{ECB31F63-C685-40FD-91B6-5C1F3641CDA6}" destId="{7989D33B-D240-411F-8FC3-342884A10A9C}" srcOrd="0" destOrd="0" presId="urn:microsoft.com/office/officeart/2005/8/layout/hProcess4"/>
    <dgm:cxn modelId="{B2CEFF0F-7F66-4EE8-A124-6AC79835706F}" srcId="{26CF3CDD-5415-4F9A-80F7-569A22EB0C27}" destId="{3C37D545-67B2-4781-A27B-5F90709B6BD1}" srcOrd="0" destOrd="0" parTransId="{DB64074B-3338-496C-9F44-C454453874EE}" sibTransId="{AA491344-B57A-4D36-9F9B-F81D8A7E33D6}"/>
    <dgm:cxn modelId="{19ABA512-948A-484B-8F84-F34CFC1DB351}" type="presOf" srcId="{3C37D545-67B2-4781-A27B-5F90709B6BD1}" destId="{77DB4E49-3E55-4871-B208-54537A15DFB3}" srcOrd="0" destOrd="0" presId="urn:microsoft.com/office/officeart/2005/8/layout/hProcess4"/>
    <dgm:cxn modelId="{E2EDFF13-FAA1-497A-B2FF-47E8D529F695}" srcId="{06D73E28-B351-4DBF-BE56-D38F7AEC9CD9}" destId="{1974C2B0-86DD-432C-9973-44D148E50736}" srcOrd="3" destOrd="0" parTransId="{E375C797-46A9-4D8D-A25F-D5DD8292624E}" sibTransId="{C6189985-A2D0-4FD7-9347-AA9EADE8140C}"/>
    <dgm:cxn modelId="{9C1EB11C-2446-4171-92AC-DB8B0A04E167}" srcId="{4E1E6129-1B58-47FC-9FEC-16AE07C25119}" destId="{E1FD272A-874B-42AE-BD35-B3AC24283520}" srcOrd="0" destOrd="0" parTransId="{6F787475-1CE0-4787-9112-4FD9EC8FB640}" sibTransId="{96DAA5E1-03C8-4DBA-9FB7-ADFADFD0DE87}"/>
    <dgm:cxn modelId="{61989822-7168-49BE-A8B5-419F592E9DBC}" srcId="{4E1E6129-1B58-47FC-9FEC-16AE07C25119}" destId="{DBF373C8-60EF-4857-8E79-AFE6C34AE378}" srcOrd="2" destOrd="0" parTransId="{523B0877-76B7-4F5F-A78B-D523979E9205}" sibTransId="{A6F3994B-5DF0-449C-A463-403D5E4D6E2F}"/>
    <dgm:cxn modelId="{995A1025-60F6-41B3-A983-97811E31E8A1}" type="presOf" srcId="{4E1E6129-1B58-47FC-9FEC-16AE07C25119}" destId="{A32657EF-CBFA-4205-A43E-8C7B1A1F33C7}" srcOrd="0" destOrd="0" presId="urn:microsoft.com/office/officeart/2005/8/layout/hProcess4"/>
    <dgm:cxn modelId="{405D5A25-CDA8-47D2-B12B-2E5F31582749}" type="presOf" srcId="{BAF93DA6-30AE-4904-BCC0-C12F2459F054}" destId="{361E8F74-6FAB-4DC9-9822-53BF45DEAA9D}" srcOrd="0" destOrd="0" presId="urn:microsoft.com/office/officeart/2005/8/layout/hProcess4"/>
    <dgm:cxn modelId="{7374F427-0AFB-4A99-9F30-B812AF00FDBD}" type="presOf" srcId="{ECB31F63-C685-40FD-91B6-5C1F3641CDA6}" destId="{4E260059-158D-4300-A3CB-FDE853765895}" srcOrd="1" destOrd="0" presId="urn:microsoft.com/office/officeart/2005/8/layout/hProcess4"/>
    <dgm:cxn modelId="{A7F6E436-1764-42AC-8D55-F41747693198}" srcId="{1974C2B0-86DD-432C-9973-44D148E50736}" destId="{D8871B29-5B09-4A18-99F5-E90D9E12010B}" srcOrd="0" destOrd="0" parTransId="{38DCC8BF-D594-41FB-AC4C-75F3AD848F18}" sibTransId="{27949CF5-3AF5-43E7-8170-8035EF6157A4}"/>
    <dgm:cxn modelId="{2502373D-8642-4CAD-9031-67E775D041FE}" type="presOf" srcId="{1974C2B0-86DD-432C-9973-44D148E50736}" destId="{ED778442-1767-47E5-914C-FCCF45259D79}" srcOrd="0" destOrd="0" presId="urn:microsoft.com/office/officeart/2005/8/layout/hProcess4"/>
    <dgm:cxn modelId="{82F75B3E-86EC-4B03-A726-9DA8377C91DA}" type="presOf" srcId="{658702E7-777E-42FD-B6D5-8533F1D87EC1}" destId="{3E4C1036-E87D-42AE-B5F4-9765B3D06ADD}" srcOrd="1" destOrd="1" presId="urn:microsoft.com/office/officeart/2005/8/layout/hProcess4"/>
    <dgm:cxn modelId="{A9EDE640-F082-4015-9124-22E4134C1D97}" srcId="{C1C3DDAE-DF25-46F8-AB77-301D0E2C736D}" destId="{1E0ED762-CCC5-4094-8F2D-35BA09BC37BA}" srcOrd="0" destOrd="0" parTransId="{C0DB66DA-C4DB-45D1-A7D5-02EC579F7B7F}" sibTransId="{B49BB422-95F5-4A2F-82F6-7A7A42E40397}"/>
    <dgm:cxn modelId="{2661404A-628F-411F-AFC2-E13A5F4AC9E0}" type="presOf" srcId="{91CB9C3F-1BC4-4CA9-8178-9EBC0F4FC6D6}" destId="{E6BD8846-1BCA-49A9-A3B5-2A20778B959E}" srcOrd="0" destOrd="1" presId="urn:microsoft.com/office/officeart/2005/8/layout/hProcess4"/>
    <dgm:cxn modelId="{10893B57-19D8-4EA0-AAC7-B5C67AD44435}" srcId="{06D73E28-B351-4DBF-BE56-D38F7AEC9CD9}" destId="{C1C3DDAE-DF25-46F8-AB77-301D0E2C736D}" srcOrd="4" destOrd="0" parTransId="{002D588E-AFA3-4394-9367-F262B484B99F}" sibTransId="{3C8506FF-060E-4075-8D17-CCC95DF9BAE5}"/>
    <dgm:cxn modelId="{327AED62-15A2-488A-B655-4686F7E5A800}" type="presOf" srcId="{D8871B29-5B09-4A18-99F5-E90D9E12010B}" destId="{28ED175E-CB24-4F85-994A-D42AFBE2E5C7}" srcOrd="1" destOrd="0" presId="urn:microsoft.com/office/officeart/2005/8/layout/hProcess4"/>
    <dgm:cxn modelId="{CCFBAA6E-8D5C-4B79-B657-9CB61249F0A9}" type="presOf" srcId="{26CF3CDD-5415-4F9A-80F7-569A22EB0C27}" destId="{50A794C4-75B0-4D88-A251-F4BC42D95C81}" srcOrd="0" destOrd="0" presId="urn:microsoft.com/office/officeart/2005/8/layout/hProcess4"/>
    <dgm:cxn modelId="{4A6AD670-9B45-4D7D-B912-2D5743A5C599}" type="presOf" srcId="{1E0ED762-CCC5-4094-8F2D-35BA09BC37BA}" destId="{ED9D46E2-6D0A-490F-9E9F-5639F1B94B75}" srcOrd="0" destOrd="0" presId="urn:microsoft.com/office/officeart/2005/8/layout/hProcess4"/>
    <dgm:cxn modelId="{067B2080-0423-4664-8A7B-F97BB483B00B}" type="presOf" srcId="{2AE75B35-685B-4688-A08F-3C36FC13A05B}" destId="{6074F78B-3C8E-4811-A474-ED58E11641E4}" srcOrd="0" destOrd="1" presId="urn:microsoft.com/office/officeart/2005/8/layout/hProcess4"/>
    <dgm:cxn modelId="{614B2F87-CD94-419F-9D3F-B788583CE551}" type="presOf" srcId="{D8871B29-5B09-4A18-99F5-E90D9E12010B}" destId="{E6BD8846-1BCA-49A9-A3B5-2A20778B959E}" srcOrd="0" destOrd="0" presId="urn:microsoft.com/office/officeart/2005/8/layout/hProcess4"/>
    <dgm:cxn modelId="{1D05738C-0036-4D94-8D46-1106458CF16F}" type="presOf" srcId="{658702E7-777E-42FD-B6D5-8533F1D87EC1}" destId="{ED9D46E2-6D0A-490F-9E9F-5639F1B94B75}" srcOrd="0" destOrd="1" presId="urn:microsoft.com/office/officeart/2005/8/layout/hProcess4"/>
    <dgm:cxn modelId="{FA7C0591-0B7C-4E39-B151-947433FB9E18}" srcId="{06D73E28-B351-4DBF-BE56-D38F7AEC9CD9}" destId="{6C2869D6-4467-4886-B71F-2B9E505EE6E6}" srcOrd="0" destOrd="0" parTransId="{BF5D3BA1-1E9C-455A-971F-948F0F13E4E9}" sibTransId="{BAF93DA6-30AE-4904-BCC0-C12F2459F054}"/>
    <dgm:cxn modelId="{09218296-FF31-4B5C-82F4-64A5C9C43AA5}" type="presOf" srcId="{1E0ED762-CCC5-4094-8F2D-35BA09BC37BA}" destId="{3E4C1036-E87D-42AE-B5F4-9765B3D06ADD}" srcOrd="1" destOrd="0" presId="urn:microsoft.com/office/officeart/2005/8/layout/hProcess4"/>
    <dgm:cxn modelId="{DE89B199-7FDE-40BC-A3C6-37BC23EA9B23}" type="presOf" srcId="{45E43AD6-9F3B-4F4E-8DE9-2FC6BF9AE0B1}" destId="{8BAD3DE5-A7D7-484E-9006-3313D559BBF5}" srcOrd="0" destOrd="0" presId="urn:microsoft.com/office/officeart/2005/8/layout/hProcess4"/>
    <dgm:cxn modelId="{A337919B-518D-41DF-AF9C-19B4DE6DD5F3}" srcId="{6C2869D6-4467-4886-B71F-2B9E505EE6E6}" destId="{ECB31F63-C685-40FD-91B6-5C1F3641CDA6}" srcOrd="0" destOrd="0" parTransId="{20D681BC-E4C1-49B3-B51C-7BAB25BC68FC}" sibTransId="{F54C179D-E943-4478-859B-46B9332A6A41}"/>
    <dgm:cxn modelId="{19AE349E-6827-4458-8EC1-2E8F280D458E}" type="presOf" srcId="{06D73E28-B351-4DBF-BE56-D38F7AEC9CD9}" destId="{E4C103D5-1A08-4C3D-9B50-9CB85B855642}" srcOrd="0" destOrd="0" presId="urn:microsoft.com/office/officeart/2005/8/layout/hProcess4"/>
    <dgm:cxn modelId="{FC5549A3-1483-4C6A-A0BF-B09D626CF9D1}" type="presOf" srcId="{F63D8687-AC51-4F63-BDFD-2CDDB74C48A8}" destId="{F1470291-4FC9-40DC-843B-734F785EC4F0}" srcOrd="0" destOrd="0" presId="urn:microsoft.com/office/officeart/2005/8/layout/hProcess4"/>
    <dgm:cxn modelId="{FD2096A5-1C96-4AEE-88A2-897792CF1F73}" type="presOf" srcId="{DBF373C8-60EF-4857-8E79-AFE6C34AE378}" destId="{C1F6C542-B296-4DA0-AD0A-05B97E9AD809}" srcOrd="1" destOrd="2" presId="urn:microsoft.com/office/officeart/2005/8/layout/hProcess4"/>
    <dgm:cxn modelId="{CB3FD6AD-0736-46A7-BE98-2D7933C27B3B}" srcId="{4E1E6129-1B58-47FC-9FEC-16AE07C25119}" destId="{2AE75B35-685B-4688-A08F-3C36FC13A05B}" srcOrd="1" destOrd="0" parTransId="{05FCFBEE-444B-4713-B65B-483FC0916F52}" sibTransId="{058B5006-548F-4A78-A2DE-67BE00A08683}"/>
    <dgm:cxn modelId="{4D7652B0-D457-4604-9DAC-9D58DCF06BFD}" type="presOf" srcId="{2AE75B35-685B-4688-A08F-3C36FC13A05B}" destId="{C1F6C542-B296-4DA0-AD0A-05B97E9AD809}" srcOrd="1" destOrd="1" presId="urn:microsoft.com/office/officeart/2005/8/layout/hProcess4"/>
    <dgm:cxn modelId="{1C4CEDB0-8372-4869-83BD-A3A40A60AD11}" type="presOf" srcId="{6C2869D6-4467-4886-B71F-2B9E505EE6E6}" destId="{C5E97966-ED45-447D-8F6E-7D37A585A5DC}" srcOrd="0" destOrd="0" presId="urn:microsoft.com/office/officeart/2005/8/layout/hProcess4"/>
    <dgm:cxn modelId="{7005F7BA-4574-4829-BEAA-10001C431096}" type="presOf" srcId="{91CB9C3F-1BC4-4CA9-8178-9EBC0F4FC6D6}" destId="{28ED175E-CB24-4F85-994A-D42AFBE2E5C7}" srcOrd="1" destOrd="1" presId="urn:microsoft.com/office/officeart/2005/8/layout/hProcess4"/>
    <dgm:cxn modelId="{116BC1CA-D476-4BAB-8F0D-C2BAAC844292}" type="presOf" srcId="{DBF373C8-60EF-4857-8E79-AFE6C34AE378}" destId="{6074F78B-3C8E-4811-A474-ED58E11641E4}" srcOrd="0" destOrd="2" presId="urn:microsoft.com/office/officeart/2005/8/layout/hProcess4"/>
    <dgm:cxn modelId="{E79D1CCB-61ED-4B8D-B763-F66345341825}" type="presOf" srcId="{E1FD272A-874B-42AE-BD35-B3AC24283520}" destId="{6074F78B-3C8E-4811-A474-ED58E11641E4}" srcOrd="0" destOrd="0" presId="urn:microsoft.com/office/officeart/2005/8/layout/hProcess4"/>
    <dgm:cxn modelId="{2319E9CB-1A87-4800-9D5E-2BB8F01C8521}" type="presOf" srcId="{3C37D545-67B2-4781-A27B-5F90709B6BD1}" destId="{47F877D3-FBB9-47E8-9EB6-F53E56E52C90}" srcOrd="1" destOrd="0" presId="urn:microsoft.com/office/officeart/2005/8/layout/hProcess4"/>
    <dgm:cxn modelId="{5D8695D0-089E-47A9-A340-0177E531937E}" type="presOf" srcId="{E1FD272A-874B-42AE-BD35-B3AC24283520}" destId="{C1F6C542-B296-4DA0-AD0A-05B97E9AD809}" srcOrd="1" destOrd="0" presId="urn:microsoft.com/office/officeart/2005/8/layout/hProcess4"/>
    <dgm:cxn modelId="{632D3CE1-4175-4503-BCD3-F2368C382F43}" srcId="{1974C2B0-86DD-432C-9973-44D148E50736}" destId="{91CB9C3F-1BC4-4CA9-8178-9EBC0F4FC6D6}" srcOrd="1" destOrd="0" parTransId="{A447B843-6E65-469C-A37C-C0926A8DC5F7}" sibTransId="{AA141995-AAAF-419D-8647-A8AEF5490AAC}"/>
    <dgm:cxn modelId="{0DD2D9E3-C728-48A8-9697-306C36204AC7}" type="presOf" srcId="{C1C3DDAE-DF25-46F8-AB77-301D0E2C736D}" destId="{FA1E35E2-ED42-4286-9248-AE976AB78871}" srcOrd="0" destOrd="0" presId="urn:microsoft.com/office/officeart/2005/8/layout/hProcess4"/>
    <dgm:cxn modelId="{B517E2E5-56AA-4FBF-BBAF-1AA7DA143413}" srcId="{06D73E28-B351-4DBF-BE56-D38F7AEC9CD9}" destId="{4E1E6129-1B58-47FC-9FEC-16AE07C25119}" srcOrd="1" destOrd="0" parTransId="{700144E0-7844-49FB-B2A2-40444A2D770F}" sibTransId="{45E43AD6-9F3B-4F4E-8DE9-2FC6BF9AE0B1}"/>
    <dgm:cxn modelId="{16F264E6-79D4-468B-8C6F-46036BB198EA}" srcId="{06D73E28-B351-4DBF-BE56-D38F7AEC9CD9}" destId="{26CF3CDD-5415-4F9A-80F7-569A22EB0C27}" srcOrd="2" destOrd="0" parTransId="{5C59EDB5-656B-4E59-BCF3-DB4B18D1F23D}" sibTransId="{F63D8687-AC51-4F63-BDFD-2CDDB74C48A8}"/>
    <dgm:cxn modelId="{353994EB-BEA8-49BF-9B49-679D217C6D25}" srcId="{C1C3DDAE-DF25-46F8-AB77-301D0E2C736D}" destId="{658702E7-777E-42FD-B6D5-8533F1D87EC1}" srcOrd="1" destOrd="0" parTransId="{739C52F4-8DA0-4CD9-9557-54B34F0216CB}" sibTransId="{D6FABB05-DC19-43D5-85DE-E1A9BCE8D68D}"/>
    <dgm:cxn modelId="{F4B1C7F5-F9E6-4FA6-B98C-5258C335A4AF}" type="presOf" srcId="{C6189985-A2D0-4FD7-9347-AA9EADE8140C}" destId="{D3943C4F-BCC8-4F88-A0C3-F7EBD849A2D9}" srcOrd="0" destOrd="0" presId="urn:microsoft.com/office/officeart/2005/8/layout/hProcess4"/>
    <dgm:cxn modelId="{5C58ADF3-09D8-4425-8514-566ACE3571AC}" type="presParOf" srcId="{E4C103D5-1A08-4C3D-9B50-9CB85B855642}" destId="{B98B7FEE-81A7-4E19-A0CC-ED849C0E54DC}" srcOrd="0" destOrd="0" presId="urn:microsoft.com/office/officeart/2005/8/layout/hProcess4"/>
    <dgm:cxn modelId="{7179E926-BA18-43C8-9D48-1A18B35B6114}" type="presParOf" srcId="{E4C103D5-1A08-4C3D-9B50-9CB85B855642}" destId="{E2CB35AE-690E-43D0-BDF2-630358CBB3A6}" srcOrd="1" destOrd="0" presId="urn:microsoft.com/office/officeart/2005/8/layout/hProcess4"/>
    <dgm:cxn modelId="{7CF27B51-3012-42B4-9D8D-ADA76462B9D2}" type="presParOf" srcId="{E4C103D5-1A08-4C3D-9B50-9CB85B855642}" destId="{2BF841BA-8ACB-4022-AA63-AE80E0309695}" srcOrd="2" destOrd="0" presId="urn:microsoft.com/office/officeart/2005/8/layout/hProcess4"/>
    <dgm:cxn modelId="{2C65206E-8717-4986-8D64-0B0419D296DD}" type="presParOf" srcId="{2BF841BA-8ACB-4022-AA63-AE80E0309695}" destId="{ADD99D1F-CBB6-40E5-A355-51F3696281CC}" srcOrd="0" destOrd="0" presId="urn:microsoft.com/office/officeart/2005/8/layout/hProcess4"/>
    <dgm:cxn modelId="{373CA4C1-EE60-41D6-A6E1-EC85F49BF73F}" type="presParOf" srcId="{ADD99D1F-CBB6-40E5-A355-51F3696281CC}" destId="{40E88F4F-9983-441B-86FE-9E109B836FCD}" srcOrd="0" destOrd="0" presId="urn:microsoft.com/office/officeart/2005/8/layout/hProcess4"/>
    <dgm:cxn modelId="{577AD092-4813-4B0C-B053-2AA09DE5559E}" type="presParOf" srcId="{ADD99D1F-CBB6-40E5-A355-51F3696281CC}" destId="{7989D33B-D240-411F-8FC3-342884A10A9C}" srcOrd="1" destOrd="0" presId="urn:microsoft.com/office/officeart/2005/8/layout/hProcess4"/>
    <dgm:cxn modelId="{2C6E077E-F383-4997-A270-C46A86425FE9}" type="presParOf" srcId="{ADD99D1F-CBB6-40E5-A355-51F3696281CC}" destId="{4E260059-158D-4300-A3CB-FDE853765895}" srcOrd="2" destOrd="0" presId="urn:microsoft.com/office/officeart/2005/8/layout/hProcess4"/>
    <dgm:cxn modelId="{BF9EBB27-574D-4E9C-A4DF-356D0417681E}" type="presParOf" srcId="{ADD99D1F-CBB6-40E5-A355-51F3696281CC}" destId="{C5E97966-ED45-447D-8F6E-7D37A585A5DC}" srcOrd="3" destOrd="0" presId="urn:microsoft.com/office/officeart/2005/8/layout/hProcess4"/>
    <dgm:cxn modelId="{9D3B1224-8A40-4AEA-B71E-747345A10276}" type="presParOf" srcId="{ADD99D1F-CBB6-40E5-A355-51F3696281CC}" destId="{D8309472-E1C7-47D4-88B6-C4553F0ED9EB}" srcOrd="4" destOrd="0" presId="urn:microsoft.com/office/officeart/2005/8/layout/hProcess4"/>
    <dgm:cxn modelId="{8500F316-4D8E-4323-B689-C5F03FE60E3D}" type="presParOf" srcId="{2BF841BA-8ACB-4022-AA63-AE80E0309695}" destId="{361E8F74-6FAB-4DC9-9822-53BF45DEAA9D}" srcOrd="1" destOrd="0" presId="urn:microsoft.com/office/officeart/2005/8/layout/hProcess4"/>
    <dgm:cxn modelId="{898C2EF4-AE50-479E-99A4-E680FF081806}" type="presParOf" srcId="{2BF841BA-8ACB-4022-AA63-AE80E0309695}" destId="{75D0D85C-5590-4C51-9311-F661876A06AA}" srcOrd="2" destOrd="0" presId="urn:microsoft.com/office/officeart/2005/8/layout/hProcess4"/>
    <dgm:cxn modelId="{F45A4951-BEDC-4C35-A896-BF323156F2BC}" type="presParOf" srcId="{75D0D85C-5590-4C51-9311-F661876A06AA}" destId="{030FC820-7E86-4985-8077-C5EFE43C9643}" srcOrd="0" destOrd="0" presId="urn:microsoft.com/office/officeart/2005/8/layout/hProcess4"/>
    <dgm:cxn modelId="{E7DBE1CC-7357-4597-A236-1385A245CF8B}" type="presParOf" srcId="{75D0D85C-5590-4C51-9311-F661876A06AA}" destId="{6074F78B-3C8E-4811-A474-ED58E11641E4}" srcOrd="1" destOrd="0" presId="urn:microsoft.com/office/officeart/2005/8/layout/hProcess4"/>
    <dgm:cxn modelId="{283CE186-A350-4111-989D-C146F7BCC545}" type="presParOf" srcId="{75D0D85C-5590-4C51-9311-F661876A06AA}" destId="{C1F6C542-B296-4DA0-AD0A-05B97E9AD809}" srcOrd="2" destOrd="0" presId="urn:microsoft.com/office/officeart/2005/8/layout/hProcess4"/>
    <dgm:cxn modelId="{B3A67411-7576-4840-9596-EE3CFD1EAE78}" type="presParOf" srcId="{75D0D85C-5590-4C51-9311-F661876A06AA}" destId="{A32657EF-CBFA-4205-A43E-8C7B1A1F33C7}" srcOrd="3" destOrd="0" presId="urn:microsoft.com/office/officeart/2005/8/layout/hProcess4"/>
    <dgm:cxn modelId="{96F7D02A-2B2D-4147-9204-99248293766C}" type="presParOf" srcId="{75D0D85C-5590-4C51-9311-F661876A06AA}" destId="{D3551AAF-7F38-4742-8D96-6BFB3267167F}" srcOrd="4" destOrd="0" presId="urn:microsoft.com/office/officeart/2005/8/layout/hProcess4"/>
    <dgm:cxn modelId="{CE57D494-5CE9-412B-BA10-776BC2C7BB19}" type="presParOf" srcId="{2BF841BA-8ACB-4022-AA63-AE80E0309695}" destId="{8BAD3DE5-A7D7-484E-9006-3313D559BBF5}" srcOrd="3" destOrd="0" presId="urn:microsoft.com/office/officeart/2005/8/layout/hProcess4"/>
    <dgm:cxn modelId="{4475E301-116F-4424-8C36-DED7DA81D4BD}" type="presParOf" srcId="{2BF841BA-8ACB-4022-AA63-AE80E0309695}" destId="{369156AA-A805-4288-85F5-C5C483E76264}" srcOrd="4" destOrd="0" presId="urn:microsoft.com/office/officeart/2005/8/layout/hProcess4"/>
    <dgm:cxn modelId="{A149033B-AB5C-4DA8-BF4F-B8682A0D0612}" type="presParOf" srcId="{369156AA-A805-4288-85F5-C5C483E76264}" destId="{E3FD3428-257F-4D1E-BD2E-28C183EA47CD}" srcOrd="0" destOrd="0" presId="urn:microsoft.com/office/officeart/2005/8/layout/hProcess4"/>
    <dgm:cxn modelId="{1185474E-1111-4D7D-BE4C-BBF0C249FB14}" type="presParOf" srcId="{369156AA-A805-4288-85F5-C5C483E76264}" destId="{77DB4E49-3E55-4871-B208-54537A15DFB3}" srcOrd="1" destOrd="0" presId="urn:microsoft.com/office/officeart/2005/8/layout/hProcess4"/>
    <dgm:cxn modelId="{D17866A2-7721-41DA-9638-AEDDB6827B1A}" type="presParOf" srcId="{369156AA-A805-4288-85F5-C5C483E76264}" destId="{47F877D3-FBB9-47E8-9EB6-F53E56E52C90}" srcOrd="2" destOrd="0" presId="urn:microsoft.com/office/officeart/2005/8/layout/hProcess4"/>
    <dgm:cxn modelId="{D79590FB-76D8-4B70-B6CD-02B799E927DA}" type="presParOf" srcId="{369156AA-A805-4288-85F5-C5C483E76264}" destId="{50A794C4-75B0-4D88-A251-F4BC42D95C81}" srcOrd="3" destOrd="0" presId="urn:microsoft.com/office/officeart/2005/8/layout/hProcess4"/>
    <dgm:cxn modelId="{FC609529-84CA-4E9C-876B-36451706480D}" type="presParOf" srcId="{369156AA-A805-4288-85F5-C5C483E76264}" destId="{F0357DE9-1722-42BA-B11E-B1523C85273E}" srcOrd="4" destOrd="0" presId="urn:microsoft.com/office/officeart/2005/8/layout/hProcess4"/>
    <dgm:cxn modelId="{F542AF9B-579D-4252-94C5-292219D91A4A}" type="presParOf" srcId="{2BF841BA-8ACB-4022-AA63-AE80E0309695}" destId="{F1470291-4FC9-40DC-843B-734F785EC4F0}" srcOrd="5" destOrd="0" presId="urn:microsoft.com/office/officeart/2005/8/layout/hProcess4"/>
    <dgm:cxn modelId="{FDB2D68B-23DB-4AA0-B9AB-4883892AF400}" type="presParOf" srcId="{2BF841BA-8ACB-4022-AA63-AE80E0309695}" destId="{D06F20F5-991A-4E9C-B9B7-48678C1D736A}" srcOrd="6" destOrd="0" presId="urn:microsoft.com/office/officeart/2005/8/layout/hProcess4"/>
    <dgm:cxn modelId="{9D8715C1-B7FC-4244-AB9B-C8A804958F77}" type="presParOf" srcId="{D06F20F5-991A-4E9C-B9B7-48678C1D736A}" destId="{DABAD531-31D4-48E0-8A67-1302FF173880}" srcOrd="0" destOrd="0" presId="urn:microsoft.com/office/officeart/2005/8/layout/hProcess4"/>
    <dgm:cxn modelId="{A4250A0C-FC83-4B2C-A200-6074FCC93CE3}" type="presParOf" srcId="{D06F20F5-991A-4E9C-B9B7-48678C1D736A}" destId="{E6BD8846-1BCA-49A9-A3B5-2A20778B959E}" srcOrd="1" destOrd="0" presId="urn:microsoft.com/office/officeart/2005/8/layout/hProcess4"/>
    <dgm:cxn modelId="{E043CF59-EF04-4A47-A966-0B7338B210C0}" type="presParOf" srcId="{D06F20F5-991A-4E9C-B9B7-48678C1D736A}" destId="{28ED175E-CB24-4F85-994A-D42AFBE2E5C7}" srcOrd="2" destOrd="0" presId="urn:microsoft.com/office/officeart/2005/8/layout/hProcess4"/>
    <dgm:cxn modelId="{BE27EF3E-C4D5-44EB-8363-BC88C3412D5B}" type="presParOf" srcId="{D06F20F5-991A-4E9C-B9B7-48678C1D736A}" destId="{ED778442-1767-47E5-914C-FCCF45259D79}" srcOrd="3" destOrd="0" presId="urn:microsoft.com/office/officeart/2005/8/layout/hProcess4"/>
    <dgm:cxn modelId="{A9038DBC-E683-481C-AC11-80ED69F3BB54}" type="presParOf" srcId="{D06F20F5-991A-4E9C-B9B7-48678C1D736A}" destId="{7170CF08-94AA-47FF-9015-01D37838E09B}" srcOrd="4" destOrd="0" presId="urn:microsoft.com/office/officeart/2005/8/layout/hProcess4"/>
    <dgm:cxn modelId="{440FFACF-98D9-4BC8-B7BE-756631513CB2}" type="presParOf" srcId="{2BF841BA-8ACB-4022-AA63-AE80E0309695}" destId="{D3943C4F-BCC8-4F88-A0C3-F7EBD849A2D9}" srcOrd="7" destOrd="0" presId="urn:microsoft.com/office/officeart/2005/8/layout/hProcess4"/>
    <dgm:cxn modelId="{3DE1365F-B42B-44FD-83DF-AD797A2B213E}" type="presParOf" srcId="{2BF841BA-8ACB-4022-AA63-AE80E0309695}" destId="{921C6DD8-C91B-4ED6-937F-66F738960360}" srcOrd="8" destOrd="0" presId="urn:microsoft.com/office/officeart/2005/8/layout/hProcess4"/>
    <dgm:cxn modelId="{7AA9DB9A-11DF-43D8-AC6C-8C88504F2C54}" type="presParOf" srcId="{921C6DD8-C91B-4ED6-937F-66F738960360}" destId="{48B8C921-1757-4FE3-8417-A34BD35B66AF}" srcOrd="0" destOrd="0" presId="urn:microsoft.com/office/officeart/2005/8/layout/hProcess4"/>
    <dgm:cxn modelId="{6B39F522-D54A-4B5A-A61B-C58C57FD74FC}" type="presParOf" srcId="{921C6DD8-C91B-4ED6-937F-66F738960360}" destId="{ED9D46E2-6D0A-490F-9E9F-5639F1B94B75}" srcOrd="1" destOrd="0" presId="urn:microsoft.com/office/officeart/2005/8/layout/hProcess4"/>
    <dgm:cxn modelId="{6400BB15-90D4-4CDC-8A46-6C66AF251FAA}" type="presParOf" srcId="{921C6DD8-C91B-4ED6-937F-66F738960360}" destId="{3E4C1036-E87D-42AE-B5F4-9765B3D06ADD}" srcOrd="2" destOrd="0" presId="urn:microsoft.com/office/officeart/2005/8/layout/hProcess4"/>
    <dgm:cxn modelId="{617B6DE8-AD2A-4BB0-A2B0-2AC2C2C8CD52}" type="presParOf" srcId="{921C6DD8-C91B-4ED6-937F-66F738960360}" destId="{FA1E35E2-ED42-4286-9248-AE976AB78871}" srcOrd="3" destOrd="0" presId="urn:microsoft.com/office/officeart/2005/8/layout/hProcess4"/>
    <dgm:cxn modelId="{956ABCA0-24D8-4FE2-8753-76995D01C62E}" type="presParOf" srcId="{921C6DD8-C91B-4ED6-937F-66F738960360}" destId="{169CC815-0030-4DDE-A7CA-39D66F4EF3F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41CB3B-D653-4933-BDD7-62BA7758CF0E}"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36360A65-8977-4A10-9969-2C4A5FCD98E2}">
      <dgm:prSet phldrT="[Text]"/>
      <dgm:spPr/>
      <dgm:t>
        <a:bodyPr/>
        <a:lstStyle/>
        <a:p>
          <a:r>
            <a:rPr lang="en-US" dirty="0"/>
            <a:t>Age limits – discriminatory </a:t>
          </a:r>
        </a:p>
      </dgm:t>
    </dgm:pt>
    <dgm:pt modelId="{CDBB1299-88EB-4CBA-8382-C64D145EB9AB}" type="parTrans" cxnId="{C10CC6C7-08C2-421E-909D-1FC559C8B991}">
      <dgm:prSet/>
      <dgm:spPr/>
      <dgm:t>
        <a:bodyPr/>
        <a:lstStyle/>
        <a:p>
          <a:endParaRPr lang="en-US"/>
        </a:p>
      </dgm:t>
    </dgm:pt>
    <dgm:pt modelId="{A94D32FE-7BD0-479B-A067-FA56E8BD5D38}" type="sibTrans" cxnId="{C10CC6C7-08C2-421E-909D-1FC559C8B991}">
      <dgm:prSet/>
      <dgm:spPr/>
      <dgm:t>
        <a:bodyPr/>
        <a:lstStyle/>
        <a:p>
          <a:endParaRPr lang="en-US"/>
        </a:p>
      </dgm:t>
    </dgm:pt>
    <dgm:pt modelId="{351F7FFA-84F4-4E0F-BF40-67BA11F90D9E}">
      <dgm:prSet/>
      <dgm:spPr/>
      <dgm:t>
        <a:bodyPr/>
        <a:lstStyle/>
        <a:p>
          <a:r>
            <a:rPr lang="en-US" dirty="0"/>
            <a:t>Benefit caps violate the ACA and MHPAEA</a:t>
          </a:r>
        </a:p>
      </dgm:t>
    </dgm:pt>
    <dgm:pt modelId="{6CDF7C86-B79E-4477-91AA-D4E6CE765BA4}" type="parTrans" cxnId="{C004959D-81D8-42E6-AFFF-03AC16978593}">
      <dgm:prSet/>
      <dgm:spPr/>
      <dgm:t>
        <a:bodyPr/>
        <a:lstStyle/>
        <a:p>
          <a:endParaRPr lang="en-US"/>
        </a:p>
      </dgm:t>
    </dgm:pt>
    <dgm:pt modelId="{34F32D9A-6339-4016-8B64-7073C57A8549}" type="sibTrans" cxnId="{C004959D-81D8-42E6-AFFF-03AC16978593}">
      <dgm:prSet/>
      <dgm:spPr/>
      <dgm:t>
        <a:bodyPr/>
        <a:lstStyle/>
        <a:p>
          <a:endParaRPr lang="en-US"/>
        </a:p>
      </dgm:t>
    </dgm:pt>
    <dgm:pt modelId="{B57A3D64-DE65-4E77-ADF5-54E6BA399723}">
      <dgm:prSet phldrT="[Text]"/>
      <dgm:spPr/>
      <dgm:t>
        <a:bodyPr/>
        <a:lstStyle/>
        <a:p>
          <a:r>
            <a:rPr lang="en-US" dirty="0"/>
            <a:t>Even if they’re in state law</a:t>
          </a:r>
        </a:p>
      </dgm:t>
    </dgm:pt>
    <dgm:pt modelId="{E0ACF42B-8CAB-4158-B149-9B144897B41E}" type="parTrans" cxnId="{92DC6539-3C02-430B-AE3B-057A5987B088}">
      <dgm:prSet/>
      <dgm:spPr/>
      <dgm:t>
        <a:bodyPr/>
        <a:lstStyle/>
        <a:p>
          <a:endParaRPr lang="en-US"/>
        </a:p>
      </dgm:t>
    </dgm:pt>
    <dgm:pt modelId="{8EBE9008-F2CE-4C15-A585-0637933F8C3F}" type="sibTrans" cxnId="{92DC6539-3C02-430B-AE3B-057A5987B088}">
      <dgm:prSet/>
      <dgm:spPr/>
      <dgm:t>
        <a:bodyPr/>
        <a:lstStyle/>
        <a:p>
          <a:endParaRPr lang="en-US"/>
        </a:p>
      </dgm:t>
    </dgm:pt>
    <dgm:pt modelId="{49BC61B6-7EBF-4455-BB57-74CB6A012965}">
      <dgm:prSet/>
      <dgm:spPr/>
      <dgm:t>
        <a:bodyPr/>
        <a:lstStyle/>
        <a:p>
          <a:r>
            <a:rPr lang="en-US" dirty="0"/>
            <a:t>Look for soft caps, e.g., you’re never going to get more than 20 hours, so don’t bother asking for more.</a:t>
          </a:r>
        </a:p>
      </dgm:t>
    </dgm:pt>
    <dgm:pt modelId="{81D762BC-D9F3-4BB6-B29A-9A073625F210}" type="parTrans" cxnId="{47D98D5B-2451-45E7-A78F-854AD1891DCB}">
      <dgm:prSet/>
      <dgm:spPr/>
      <dgm:t>
        <a:bodyPr/>
        <a:lstStyle/>
        <a:p>
          <a:endParaRPr lang="en-US"/>
        </a:p>
      </dgm:t>
    </dgm:pt>
    <dgm:pt modelId="{E0373B23-2717-492A-BAF2-E0F30045B9FC}" type="sibTrans" cxnId="{47D98D5B-2451-45E7-A78F-854AD1891DCB}">
      <dgm:prSet/>
      <dgm:spPr/>
      <dgm:t>
        <a:bodyPr/>
        <a:lstStyle/>
        <a:p>
          <a:endParaRPr lang="en-US"/>
        </a:p>
      </dgm:t>
    </dgm:pt>
    <dgm:pt modelId="{3D64E09D-8DB9-4890-8123-81BB31288898}" type="pres">
      <dgm:prSet presAssocID="{8C41CB3B-D653-4933-BDD7-62BA7758CF0E}" presName="Name0" presStyleCnt="0">
        <dgm:presLayoutVars>
          <dgm:chMax/>
          <dgm:chPref/>
          <dgm:dir/>
          <dgm:animLvl val="lvl"/>
        </dgm:presLayoutVars>
      </dgm:prSet>
      <dgm:spPr/>
    </dgm:pt>
    <dgm:pt modelId="{CC1B5D3B-B1BC-40A4-834C-EB483A79DF01}" type="pres">
      <dgm:prSet presAssocID="{36360A65-8977-4A10-9969-2C4A5FCD98E2}" presName="composite" presStyleCnt="0"/>
      <dgm:spPr/>
    </dgm:pt>
    <dgm:pt modelId="{0DE61023-B0BA-4AAA-A3AE-10DBD3CF4F8C}" type="pres">
      <dgm:prSet presAssocID="{36360A65-8977-4A10-9969-2C4A5FCD98E2}" presName="Parent1" presStyleLbl="node1" presStyleIdx="0" presStyleCnt="4">
        <dgm:presLayoutVars>
          <dgm:chMax val="1"/>
          <dgm:chPref val="1"/>
          <dgm:bulletEnabled val="1"/>
        </dgm:presLayoutVars>
      </dgm:prSet>
      <dgm:spPr/>
    </dgm:pt>
    <dgm:pt modelId="{136491B0-3B86-48DE-9D93-A0A8E98DD440}" type="pres">
      <dgm:prSet presAssocID="{36360A65-8977-4A10-9969-2C4A5FCD98E2}" presName="Childtext1" presStyleLbl="revTx" presStyleIdx="0" presStyleCnt="2">
        <dgm:presLayoutVars>
          <dgm:chMax val="0"/>
          <dgm:chPref val="0"/>
          <dgm:bulletEnabled val="1"/>
        </dgm:presLayoutVars>
      </dgm:prSet>
      <dgm:spPr/>
    </dgm:pt>
    <dgm:pt modelId="{5D9AB43D-579E-46F9-A12B-71B8B59F507E}" type="pres">
      <dgm:prSet presAssocID="{36360A65-8977-4A10-9969-2C4A5FCD98E2}" presName="BalanceSpacing" presStyleCnt="0"/>
      <dgm:spPr/>
    </dgm:pt>
    <dgm:pt modelId="{C078CC8C-32E5-4547-911F-8EB1824FD40D}" type="pres">
      <dgm:prSet presAssocID="{36360A65-8977-4A10-9969-2C4A5FCD98E2}" presName="BalanceSpacing1" presStyleCnt="0"/>
      <dgm:spPr/>
    </dgm:pt>
    <dgm:pt modelId="{780507D8-53A0-4643-BF6C-D24D1F2E6E1E}" type="pres">
      <dgm:prSet presAssocID="{A94D32FE-7BD0-479B-A067-FA56E8BD5D38}" presName="Accent1Text" presStyleLbl="node1" presStyleIdx="1" presStyleCnt="4"/>
      <dgm:spPr/>
    </dgm:pt>
    <dgm:pt modelId="{78EF8D3C-DABD-4204-960A-ECF3A0A8E95E}" type="pres">
      <dgm:prSet presAssocID="{A94D32FE-7BD0-479B-A067-FA56E8BD5D38}" presName="spaceBetweenRectangles" presStyleCnt="0"/>
      <dgm:spPr/>
    </dgm:pt>
    <dgm:pt modelId="{59C2198B-4ABD-47D4-9B4B-A6C5385D00C8}" type="pres">
      <dgm:prSet presAssocID="{351F7FFA-84F4-4E0F-BF40-67BA11F90D9E}" presName="composite" presStyleCnt="0"/>
      <dgm:spPr/>
    </dgm:pt>
    <dgm:pt modelId="{A648B5F6-DC0A-4465-B6D2-7720E5C8CDC1}" type="pres">
      <dgm:prSet presAssocID="{351F7FFA-84F4-4E0F-BF40-67BA11F90D9E}" presName="Parent1" presStyleLbl="node1" presStyleIdx="2" presStyleCnt="4">
        <dgm:presLayoutVars>
          <dgm:chMax val="1"/>
          <dgm:chPref val="1"/>
          <dgm:bulletEnabled val="1"/>
        </dgm:presLayoutVars>
      </dgm:prSet>
      <dgm:spPr/>
    </dgm:pt>
    <dgm:pt modelId="{8E36E13A-5AEB-48CD-858E-2067613B9619}" type="pres">
      <dgm:prSet presAssocID="{351F7FFA-84F4-4E0F-BF40-67BA11F90D9E}" presName="Childtext1" presStyleLbl="revTx" presStyleIdx="1" presStyleCnt="2">
        <dgm:presLayoutVars>
          <dgm:chMax val="0"/>
          <dgm:chPref val="0"/>
          <dgm:bulletEnabled val="1"/>
        </dgm:presLayoutVars>
      </dgm:prSet>
      <dgm:spPr/>
    </dgm:pt>
    <dgm:pt modelId="{DA0ED3B5-40FC-4DC1-89E9-20A76629E617}" type="pres">
      <dgm:prSet presAssocID="{351F7FFA-84F4-4E0F-BF40-67BA11F90D9E}" presName="BalanceSpacing" presStyleCnt="0"/>
      <dgm:spPr/>
    </dgm:pt>
    <dgm:pt modelId="{62A3F8A0-DBA7-4861-A851-E645CDCAFC20}" type="pres">
      <dgm:prSet presAssocID="{351F7FFA-84F4-4E0F-BF40-67BA11F90D9E}" presName="BalanceSpacing1" presStyleCnt="0"/>
      <dgm:spPr/>
    </dgm:pt>
    <dgm:pt modelId="{908F24A2-3B93-4457-8254-9A800A591347}" type="pres">
      <dgm:prSet presAssocID="{34F32D9A-6339-4016-8B64-7073C57A8549}" presName="Accent1Text" presStyleLbl="node1" presStyleIdx="3" presStyleCnt="4"/>
      <dgm:spPr/>
    </dgm:pt>
  </dgm:ptLst>
  <dgm:cxnLst>
    <dgm:cxn modelId="{075ACB05-80A3-4CFD-85E1-699DFE4B4561}" type="presOf" srcId="{351F7FFA-84F4-4E0F-BF40-67BA11F90D9E}" destId="{A648B5F6-DC0A-4465-B6D2-7720E5C8CDC1}" srcOrd="0" destOrd="0" presId="urn:microsoft.com/office/officeart/2008/layout/AlternatingHexagons"/>
    <dgm:cxn modelId="{92DC6539-3C02-430B-AE3B-057A5987B088}" srcId="{36360A65-8977-4A10-9969-2C4A5FCD98E2}" destId="{B57A3D64-DE65-4E77-ADF5-54E6BA399723}" srcOrd="0" destOrd="0" parTransId="{E0ACF42B-8CAB-4158-B149-9B144897B41E}" sibTransId="{8EBE9008-F2CE-4C15-A585-0637933F8C3F}"/>
    <dgm:cxn modelId="{8F3F6D42-1469-4974-A07A-4ED1407BDE35}" type="presOf" srcId="{49BC61B6-7EBF-4455-BB57-74CB6A012965}" destId="{8E36E13A-5AEB-48CD-858E-2067613B9619}" srcOrd="0" destOrd="0" presId="urn:microsoft.com/office/officeart/2008/layout/AlternatingHexagons"/>
    <dgm:cxn modelId="{0B311D4A-62D9-4264-AEF4-4F8BB0F52ADF}" type="presOf" srcId="{34F32D9A-6339-4016-8B64-7073C57A8549}" destId="{908F24A2-3B93-4457-8254-9A800A591347}" srcOrd="0" destOrd="0" presId="urn:microsoft.com/office/officeart/2008/layout/AlternatingHexagons"/>
    <dgm:cxn modelId="{47D98D5B-2451-45E7-A78F-854AD1891DCB}" srcId="{351F7FFA-84F4-4E0F-BF40-67BA11F90D9E}" destId="{49BC61B6-7EBF-4455-BB57-74CB6A012965}" srcOrd="0" destOrd="0" parTransId="{81D762BC-D9F3-4BB6-B29A-9A073625F210}" sibTransId="{E0373B23-2717-492A-BAF2-E0F30045B9FC}"/>
    <dgm:cxn modelId="{9ED65887-E2A8-4174-A171-3B6C991684D9}" type="presOf" srcId="{36360A65-8977-4A10-9969-2C4A5FCD98E2}" destId="{0DE61023-B0BA-4AAA-A3AE-10DBD3CF4F8C}" srcOrd="0" destOrd="0" presId="urn:microsoft.com/office/officeart/2008/layout/AlternatingHexagons"/>
    <dgm:cxn modelId="{C004959D-81D8-42E6-AFFF-03AC16978593}" srcId="{8C41CB3B-D653-4933-BDD7-62BA7758CF0E}" destId="{351F7FFA-84F4-4E0F-BF40-67BA11F90D9E}" srcOrd="1" destOrd="0" parTransId="{6CDF7C86-B79E-4477-91AA-D4E6CE765BA4}" sibTransId="{34F32D9A-6339-4016-8B64-7073C57A8549}"/>
    <dgm:cxn modelId="{742787AF-A8D4-48FD-B62E-3141F7C58EFB}" type="presOf" srcId="{A94D32FE-7BD0-479B-A067-FA56E8BD5D38}" destId="{780507D8-53A0-4643-BF6C-D24D1F2E6E1E}" srcOrd="0" destOrd="0" presId="urn:microsoft.com/office/officeart/2008/layout/AlternatingHexagons"/>
    <dgm:cxn modelId="{C10CC6C7-08C2-421E-909D-1FC559C8B991}" srcId="{8C41CB3B-D653-4933-BDD7-62BA7758CF0E}" destId="{36360A65-8977-4A10-9969-2C4A5FCD98E2}" srcOrd="0" destOrd="0" parTransId="{CDBB1299-88EB-4CBA-8382-C64D145EB9AB}" sibTransId="{A94D32FE-7BD0-479B-A067-FA56E8BD5D38}"/>
    <dgm:cxn modelId="{F563B9D9-1AB4-421E-965A-6557C15F8777}" type="presOf" srcId="{B57A3D64-DE65-4E77-ADF5-54E6BA399723}" destId="{136491B0-3B86-48DE-9D93-A0A8E98DD440}" srcOrd="0" destOrd="0" presId="urn:microsoft.com/office/officeart/2008/layout/AlternatingHexagons"/>
    <dgm:cxn modelId="{B6CAEFE4-5038-458B-A69C-345C67853E3B}" type="presOf" srcId="{8C41CB3B-D653-4933-BDD7-62BA7758CF0E}" destId="{3D64E09D-8DB9-4890-8123-81BB31288898}" srcOrd="0" destOrd="0" presId="urn:microsoft.com/office/officeart/2008/layout/AlternatingHexagons"/>
    <dgm:cxn modelId="{5898F274-5AD1-4055-8D3D-04D77EC0EFC6}" type="presParOf" srcId="{3D64E09D-8DB9-4890-8123-81BB31288898}" destId="{CC1B5D3B-B1BC-40A4-834C-EB483A79DF01}" srcOrd="0" destOrd="0" presId="urn:microsoft.com/office/officeart/2008/layout/AlternatingHexagons"/>
    <dgm:cxn modelId="{04396E10-6C2B-477C-9389-4973ECC63DF8}" type="presParOf" srcId="{CC1B5D3B-B1BC-40A4-834C-EB483A79DF01}" destId="{0DE61023-B0BA-4AAA-A3AE-10DBD3CF4F8C}" srcOrd="0" destOrd="0" presId="urn:microsoft.com/office/officeart/2008/layout/AlternatingHexagons"/>
    <dgm:cxn modelId="{262FEF9A-FC80-4DDA-A13B-65A69915EB67}" type="presParOf" srcId="{CC1B5D3B-B1BC-40A4-834C-EB483A79DF01}" destId="{136491B0-3B86-48DE-9D93-A0A8E98DD440}" srcOrd="1" destOrd="0" presId="urn:microsoft.com/office/officeart/2008/layout/AlternatingHexagons"/>
    <dgm:cxn modelId="{CD4FCC12-87DF-4CC6-9570-04F3221BE937}" type="presParOf" srcId="{CC1B5D3B-B1BC-40A4-834C-EB483A79DF01}" destId="{5D9AB43D-579E-46F9-A12B-71B8B59F507E}" srcOrd="2" destOrd="0" presId="urn:microsoft.com/office/officeart/2008/layout/AlternatingHexagons"/>
    <dgm:cxn modelId="{FBDB6766-6E29-4609-8C3B-43CB3725C1E1}" type="presParOf" srcId="{CC1B5D3B-B1BC-40A4-834C-EB483A79DF01}" destId="{C078CC8C-32E5-4547-911F-8EB1824FD40D}" srcOrd="3" destOrd="0" presId="urn:microsoft.com/office/officeart/2008/layout/AlternatingHexagons"/>
    <dgm:cxn modelId="{245794D0-2797-4439-A9F3-67201D3E5A36}" type="presParOf" srcId="{CC1B5D3B-B1BC-40A4-834C-EB483A79DF01}" destId="{780507D8-53A0-4643-BF6C-D24D1F2E6E1E}" srcOrd="4" destOrd="0" presId="urn:microsoft.com/office/officeart/2008/layout/AlternatingHexagons"/>
    <dgm:cxn modelId="{498413F7-DD40-49DC-9FB4-DF66BE865DC7}" type="presParOf" srcId="{3D64E09D-8DB9-4890-8123-81BB31288898}" destId="{78EF8D3C-DABD-4204-960A-ECF3A0A8E95E}" srcOrd="1" destOrd="0" presId="urn:microsoft.com/office/officeart/2008/layout/AlternatingHexagons"/>
    <dgm:cxn modelId="{DCD60457-DA33-4195-A53C-935441DED123}" type="presParOf" srcId="{3D64E09D-8DB9-4890-8123-81BB31288898}" destId="{59C2198B-4ABD-47D4-9B4B-A6C5385D00C8}" srcOrd="2" destOrd="0" presId="urn:microsoft.com/office/officeart/2008/layout/AlternatingHexagons"/>
    <dgm:cxn modelId="{4CB98F84-DA76-44CF-80D0-78F94336E9A7}" type="presParOf" srcId="{59C2198B-4ABD-47D4-9B4B-A6C5385D00C8}" destId="{A648B5F6-DC0A-4465-B6D2-7720E5C8CDC1}" srcOrd="0" destOrd="0" presId="urn:microsoft.com/office/officeart/2008/layout/AlternatingHexagons"/>
    <dgm:cxn modelId="{B5DA6B0B-D650-4D8A-81EC-26A0BDF85FB2}" type="presParOf" srcId="{59C2198B-4ABD-47D4-9B4B-A6C5385D00C8}" destId="{8E36E13A-5AEB-48CD-858E-2067613B9619}" srcOrd="1" destOrd="0" presId="urn:microsoft.com/office/officeart/2008/layout/AlternatingHexagons"/>
    <dgm:cxn modelId="{617D0D64-0CE6-4118-A747-1E7A215C6F68}" type="presParOf" srcId="{59C2198B-4ABD-47D4-9B4B-A6C5385D00C8}" destId="{DA0ED3B5-40FC-4DC1-89E9-20A76629E617}" srcOrd="2" destOrd="0" presId="urn:microsoft.com/office/officeart/2008/layout/AlternatingHexagons"/>
    <dgm:cxn modelId="{9656DC32-6D17-4114-90C6-AFEF374265E2}" type="presParOf" srcId="{59C2198B-4ABD-47D4-9B4B-A6C5385D00C8}" destId="{62A3F8A0-DBA7-4861-A851-E645CDCAFC20}" srcOrd="3" destOrd="0" presId="urn:microsoft.com/office/officeart/2008/layout/AlternatingHexagons"/>
    <dgm:cxn modelId="{5E192A6E-A7EA-421B-96AD-45AD56400F51}" type="presParOf" srcId="{59C2198B-4ABD-47D4-9B4B-A6C5385D00C8}" destId="{908F24A2-3B93-4457-8254-9A800A59134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9420BD-5545-47BE-A897-A9D58E45C9C4}"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FB95A31-AB89-450F-BF05-3AF12D14111D}">
      <dgm:prSet/>
      <dgm:spPr/>
      <dgm:t>
        <a:bodyPr/>
        <a:lstStyle/>
        <a:p>
          <a:r>
            <a:rPr lang="en-US" dirty="0"/>
            <a:t>Educate Staff</a:t>
          </a:r>
        </a:p>
      </dgm:t>
    </dgm:pt>
    <dgm:pt modelId="{56E087AB-84C7-4146-B115-DADFB018F91B}" type="parTrans" cxnId="{5F03AAD3-76B4-4D0D-8C17-844BCC44B931}">
      <dgm:prSet/>
      <dgm:spPr/>
      <dgm:t>
        <a:bodyPr/>
        <a:lstStyle/>
        <a:p>
          <a:endParaRPr lang="en-US"/>
        </a:p>
      </dgm:t>
    </dgm:pt>
    <dgm:pt modelId="{28DE4793-AAE3-40B8-B91F-2A25EACD5CAD}" type="sibTrans" cxnId="{5F03AAD3-76B4-4D0D-8C17-844BCC44B931}">
      <dgm:prSet/>
      <dgm:spPr/>
      <dgm:t>
        <a:bodyPr/>
        <a:lstStyle/>
        <a:p>
          <a:endParaRPr lang="en-US"/>
        </a:p>
      </dgm:t>
    </dgm:pt>
    <dgm:pt modelId="{8769E088-1F3F-4F59-BBBE-148A4C4F40CF}">
      <dgm:prSet/>
      <dgm:spPr/>
      <dgm:t>
        <a:bodyPr/>
        <a:lstStyle/>
        <a:p>
          <a:r>
            <a:rPr lang="en-US" dirty="0"/>
            <a:t>Care Alignment</a:t>
          </a:r>
        </a:p>
      </dgm:t>
    </dgm:pt>
    <dgm:pt modelId="{52FC8D4F-D5CE-49B4-B4BC-17A319B797E9}" type="parTrans" cxnId="{E8E2332B-3D92-4605-BFFD-F70B25419A88}">
      <dgm:prSet/>
      <dgm:spPr/>
      <dgm:t>
        <a:bodyPr/>
        <a:lstStyle/>
        <a:p>
          <a:endParaRPr lang="en-US"/>
        </a:p>
      </dgm:t>
    </dgm:pt>
    <dgm:pt modelId="{344E354C-D33B-403E-8790-3C6741FF0C98}" type="sibTrans" cxnId="{E8E2332B-3D92-4605-BFFD-F70B25419A88}">
      <dgm:prSet/>
      <dgm:spPr/>
      <dgm:t>
        <a:bodyPr/>
        <a:lstStyle/>
        <a:p>
          <a:endParaRPr lang="en-US"/>
        </a:p>
      </dgm:t>
    </dgm:pt>
    <dgm:pt modelId="{5E13D7F5-9CB0-40FA-B3C8-54B9481C0A0E}">
      <dgm:prSet/>
      <dgm:spPr/>
      <dgm:t>
        <a:bodyPr/>
        <a:lstStyle/>
        <a:p>
          <a:r>
            <a:rPr lang="en-US" dirty="0"/>
            <a:t>Appoint an appeal process manager</a:t>
          </a:r>
        </a:p>
      </dgm:t>
    </dgm:pt>
    <dgm:pt modelId="{79E69E0C-B196-47D3-9CEC-D5897FD65373}" type="parTrans" cxnId="{7967D104-466A-450C-960B-65434F5139CB}">
      <dgm:prSet/>
      <dgm:spPr/>
      <dgm:t>
        <a:bodyPr/>
        <a:lstStyle/>
        <a:p>
          <a:endParaRPr lang="en-US"/>
        </a:p>
      </dgm:t>
    </dgm:pt>
    <dgm:pt modelId="{200639B6-356C-46B5-B7B4-35900233C7DC}" type="sibTrans" cxnId="{7967D104-466A-450C-960B-65434F5139CB}">
      <dgm:prSet/>
      <dgm:spPr/>
      <dgm:t>
        <a:bodyPr/>
        <a:lstStyle/>
        <a:p>
          <a:endParaRPr lang="en-US"/>
        </a:p>
      </dgm:t>
    </dgm:pt>
    <dgm:pt modelId="{BC9D8DDF-CE7D-4EED-ACBF-CCDE1F01312A}">
      <dgm:prSet/>
      <dgm:spPr/>
      <dgm:t>
        <a:bodyPr/>
        <a:lstStyle/>
        <a:p>
          <a:r>
            <a:rPr lang="en-US" dirty="0"/>
            <a:t>This person should be notified as soon as an Adverse Determination occurs and coordinate with clinical team and family to discuss options</a:t>
          </a:r>
        </a:p>
      </dgm:t>
    </dgm:pt>
    <dgm:pt modelId="{000967C6-58A6-4748-A1F8-734AC9ABCB9B}" type="parTrans" cxnId="{E8075C65-770B-4689-B623-D4325737EEBB}">
      <dgm:prSet/>
      <dgm:spPr/>
      <dgm:t>
        <a:bodyPr/>
        <a:lstStyle/>
        <a:p>
          <a:endParaRPr lang="en-US"/>
        </a:p>
      </dgm:t>
    </dgm:pt>
    <dgm:pt modelId="{22768062-9436-4EA5-90E5-A6CCA62F92E4}" type="sibTrans" cxnId="{E8075C65-770B-4689-B623-D4325737EEBB}">
      <dgm:prSet/>
      <dgm:spPr/>
      <dgm:t>
        <a:bodyPr/>
        <a:lstStyle/>
        <a:p>
          <a:endParaRPr lang="en-US"/>
        </a:p>
      </dgm:t>
    </dgm:pt>
    <dgm:pt modelId="{5E6FF695-67CC-4DE1-B5C9-846FDA7B0821}">
      <dgm:prSet/>
      <dgm:spPr/>
      <dgm:t>
        <a:bodyPr/>
        <a:lstStyle/>
        <a:p>
          <a:r>
            <a:rPr lang="en-US" dirty="0"/>
            <a:t>The process takes time, and it can get frustrating - internal appeals may get “lost,” requests for information may be ignored.  We are playing the long game.</a:t>
          </a:r>
        </a:p>
      </dgm:t>
    </dgm:pt>
    <dgm:pt modelId="{F50E9D58-E389-440B-949D-B4ED6783A849}" type="parTrans" cxnId="{10DEEF06-F3E3-4CD4-A19C-E8A78155865F}">
      <dgm:prSet/>
      <dgm:spPr/>
      <dgm:t>
        <a:bodyPr/>
        <a:lstStyle/>
        <a:p>
          <a:endParaRPr lang="en-US"/>
        </a:p>
      </dgm:t>
    </dgm:pt>
    <dgm:pt modelId="{F7F65D70-1653-4EE5-BB4B-4C1B54325B24}" type="sibTrans" cxnId="{10DEEF06-F3E3-4CD4-A19C-E8A78155865F}">
      <dgm:prSet/>
      <dgm:spPr/>
      <dgm:t>
        <a:bodyPr/>
        <a:lstStyle/>
        <a:p>
          <a:endParaRPr lang="en-US"/>
        </a:p>
      </dgm:t>
    </dgm:pt>
    <dgm:pt modelId="{48B3F47F-065B-4341-86C4-7057C655F9E1}">
      <dgm:prSet/>
      <dgm:spPr/>
      <dgm:t>
        <a:bodyPr/>
        <a:lstStyle/>
        <a:p>
          <a:r>
            <a:rPr lang="en-US"/>
            <a:t>All </a:t>
          </a:r>
          <a:r>
            <a:rPr lang="en-US" dirty="0"/>
            <a:t>staff should understand the insurance environment, the definition of Medical Necessity and what the Authorization process is about</a:t>
          </a:r>
        </a:p>
      </dgm:t>
    </dgm:pt>
    <dgm:pt modelId="{2EC3D21F-0882-41E8-A0C5-E529FB959A3B}" type="parTrans" cxnId="{43D9DD28-AFE3-48FF-AA55-58653768F202}">
      <dgm:prSet/>
      <dgm:spPr/>
      <dgm:t>
        <a:bodyPr/>
        <a:lstStyle/>
        <a:p>
          <a:endParaRPr lang="en-US"/>
        </a:p>
      </dgm:t>
    </dgm:pt>
    <dgm:pt modelId="{FBFCB0DB-9E1A-402F-AF01-886A51BE3079}" type="sibTrans" cxnId="{43D9DD28-AFE3-48FF-AA55-58653768F202}">
      <dgm:prSet/>
      <dgm:spPr/>
      <dgm:t>
        <a:bodyPr/>
        <a:lstStyle/>
        <a:p>
          <a:endParaRPr lang="en-US"/>
        </a:p>
      </dgm:t>
    </dgm:pt>
    <dgm:pt modelId="{5A681AA1-802C-4A0C-9006-897CC6158710}">
      <dgm:prSet/>
      <dgm:spPr/>
      <dgm:t>
        <a:bodyPr/>
        <a:lstStyle/>
        <a:p>
          <a:r>
            <a:rPr lang="en-US"/>
            <a:t>Ensure </a:t>
          </a:r>
          <a:r>
            <a:rPr lang="en-US" dirty="0"/>
            <a:t>treatment plans always align with Generally Accepted Standards of Care and that clinicians are trained to conduct review calls</a:t>
          </a:r>
        </a:p>
      </dgm:t>
    </dgm:pt>
    <dgm:pt modelId="{4279FCBB-A20F-414B-A8F5-8D4888A7CE68}" type="parTrans" cxnId="{0395D0CE-3005-474E-A86F-3952CE3FC3CA}">
      <dgm:prSet/>
      <dgm:spPr/>
    </dgm:pt>
    <dgm:pt modelId="{77F10F35-24B7-41B3-8EDE-8C43ADF67A00}" type="sibTrans" cxnId="{0395D0CE-3005-474E-A86F-3952CE3FC3CA}">
      <dgm:prSet/>
      <dgm:spPr/>
    </dgm:pt>
    <dgm:pt modelId="{1EF9E1F9-3F2F-4C5E-8B62-4A37101238A7}">
      <dgm:prSet/>
      <dgm:spPr/>
      <dgm:t>
        <a:bodyPr/>
        <a:lstStyle/>
        <a:p>
          <a:r>
            <a:rPr lang="en-US" dirty="0"/>
            <a:t>Give it time</a:t>
          </a:r>
        </a:p>
      </dgm:t>
    </dgm:pt>
    <dgm:pt modelId="{9D86DF00-EB25-4686-8B49-3546DE6727F1}" type="parTrans" cxnId="{30C5E286-1F80-45ED-86C1-DF6D7B9C5406}">
      <dgm:prSet/>
      <dgm:spPr/>
    </dgm:pt>
    <dgm:pt modelId="{E1FBACE7-0992-40CE-BA5F-CBC63CC846E3}" type="sibTrans" cxnId="{30C5E286-1F80-45ED-86C1-DF6D7B9C5406}">
      <dgm:prSet/>
      <dgm:spPr/>
    </dgm:pt>
    <dgm:pt modelId="{473B5505-69F7-49D3-A50B-799C48E4EA36}" type="pres">
      <dgm:prSet presAssocID="{5F9420BD-5545-47BE-A897-A9D58E45C9C4}" presName="Name0" presStyleCnt="0">
        <dgm:presLayoutVars>
          <dgm:dir/>
          <dgm:animLvl val="lvl"/>
          <dgm:resizeHandles val="exact"/>
        </dgm:presLayoutVars>
      </dgm:prSet>
      <dgm:spPr/>
    </dgm:pt>
    <dgm:pt modelId="{45616E7C-26C3-4ABB-9CCE-056D155E7108}" type="pres">
      <dgm:prSet presAssocID="{1FB95A31-AB89-450F-BF05-3AF12D14111D}" presName="linNode" presStyleCnt="0"/>
      <dgm:spPr/>
    </dgm:pt>
    <dgm:pt modelId="{68B61578-A759-4FB4-9A04-9EC7AA9CEF37}" type="pres">
      <dgm:prSet presAssocID="{1FB95A31-AB89-450F-BF05-3AF12D14111D}" presName="parentText" presStyleLbl="node1" presStyleIdx="0" presStyleCnt="4">
        <dgm:presLayoutVars>
          <dgm:chMax val="1"/>
          <dgm:bulletEnabled val="1"/>
        </dgm:presLayoutVars>
      </dgm:prSet>
      <dgm:spPr/>
    </dgm:pt>
    <dgm:pt modelId="{D7C0D334-3B26-4C3C-A408-D7FE9F0961F0}" type="pres">
      <dgm:prSet presAssocID="{1FB95A31-AB89-450F-BF05-3AF12D14111D}" presName="descendantText" presStyleLbl="alignAccFollowNode1" presStyleIdx="0" presStyleCnt="4">
        <dgm:presLayoutVars>
          <dgm:bulletEnabled val="1"/>
        </dgm:presLayoutVars>
      </dgm:prSet>
      <dgm:spPr/>
    </dgm:pt>
    <dgm:pt modelId="{E6661887-AFF3-49EA-AB64-EE6B666A17D8}" type="pres">
      <dgm:prSet presAssocID="{28DE4793-AAE3-40B8-B91F-2A25EACD5CAD}" presName="sp" presStyleCnt="0"/>
      <dgm:spPr/>
    </dgm:pt>
    <dgm:pt modelId="{A22C902A-4E36-4B17-A2A0-F5F4F1E44F62}" type="pres">
      <dgm:prSet presAssocID="{8769E088-1F3F-4F59-BBBE-148A4C4F40CF}" presName="linNode" presStyleCnt="0"/>
      <dgm:spPr/>
    </dgm:pt>
    <dgm:pt modelId="{03E34778-A92C-49D8-9867-926BC94B6022}" type="pres">
      <dgm:prSet presAssocID="{8769E088-1F3F-4F59-BBBE-148A4C4F40CF}" presName="parentText" presStyleLbl="node1" presStyleIdx="1" presStyleCnt="4">
        <dgm:presLayoutVars>
          <dgm:chMax val="1"/>
          <dgm:bulletEnabled val="1"/>
        </dgm:presLayoutVars>
      </dgm:prSet>
      <dgm:spPr/>
    </dgm:pt>
    <dgm:pt modelId="{E68651FC-1739-405A-9405-FD58DEEC5640}" type="pres">
      <dgm:prSet presAssocID="{8769E088-1F3F-4F59-BBBE-148A4C4F40CF}" presName="descendantText" presStyleLbl="alignAccFollowNode1" presStyleIdx="1" presStyleCnt="4">
        <dgm:presLayoutVars>
          <dgm:bulletEnabled val="1"/>
        </dgm:presLayoutVars>
      </dgm:prSet>
      <dgm:spPr/>
    </dgm:pt>
    <dgm:pt modelId="{4DC03FE2-B3DA-4B2E-BCB5-1A8F69F29A7D}" type="pres">
      <dgm:prSet presAssocID="{344E354C-D33B-403E-8790-3C6741FF0C98}" presName="sp" presStyleCnt="0"/>
      <dgm:spPr/>
    </dgm:pt>
    <dgm:pt modelId="{7923A0C8-E4BD-42A7-8A21-F295D7A282FF}" type="pres">
      <dgm:prSet presAssocID="{5E13D7F5-9CB0-40FA-B3C8-54B9481C0A0E}" presName="linNode" presStyleCnt="0"/>
      <dgm:spPr/>
    </dgm:pt>
    <dgm:pt modelId="{7B88C8F9-4333-4B01-8CD8-6459751BE101}" type="pres">
      <dgm:prSet presAssocID="{5E13D7F5-9CB0-40FA-B3C8-54B9481C0A0E}" presName="parentText" presStyleLbl="node1" presStyleIdx="2" presStyleCnt="4">
        <dgm:presLayoutVars>
          <dgm:chMax val="1"/>
          <dgm:bulletEnabled val="1"/>
        </dgm:presLayoutVars>
      </dgm:prSet>
      <dgm:spPr/>
    </dgm:pt>
    <dgm:pt modelId="{84F29D84-FA5E-45A4-A41C-E03C542DB68D}" type="pres">
      <dgm:prSet presAssocID="{5E13D7F5-9CB0-40FA-B3C8-54B9481C0A0E}" presName="descendantText" presStyleLbl="alignAccFollowNode1" presStyleIdx="2" presStyleCnt="4">
        <dgm:presLayoutVars>
          <dgm:bulletEnabled val="1"/>
        </dgm:presLayoutVars>
      </dgm:prSet>
      <dgm:spPr/>
    </dgm:pt>
    <dgm:pt modelId="{AA3403AF-C5A8-4F4C-A946-CEA4390754B3}" type="pres">
      <dgm:prSet presAssocID="{200639B6-356C-46B5-B7B4-35900233C7DC}" presName="sp" presStyleCnt="0"/>
      <dgm:spPr/>
    </dgm:pt>
    <dgm:pt modelId="{544B2187-94AE-4CE9-8554-C5CEA2B6D964}" type="pres">
      <dgm:prSet presAssocID="{1EF9E1F9-3F2F-4C5E-8B62-4A37101238A7}" presName="linNode" presStyleCnt="0"/>
      <dgm:spPr/>
    </dgm:pt>
    <dgm:pt modelId="{501AB4CF-C1DF-4528-B083-F651B538F1F1}" type="pres">
      <dgm:prSet presAssocID="{1EF9E1F9-3F2F-4C5E-8B62-4A37101238A7}" presName="parentText" presStyleLbl="node1" presStyleIdx="3" presStyleCnt="4">
        <dgm:presLayoutVars>
          <dgm:chMax val="1"/>
          <dgm:bulletEnabled val="1"/>
        </dgm:presLayoutVars>
      </dgm:prSet>
      <dgm:spPr/>
    </dgm:pt>
    <dgm:pt modelId="{542656AE-73A0-4DA5-9E24-ED463B5392E5}" type="pres">
      <dgm:prSet presAssocID="{1EF9E1F9-3F2F-4C5E-8B62-4A37101238A7}" presName="descendantText" presStyleLbl="alignAccFollowNode1" presStyleIdx="3" presStyleCnt="4">
        <dgm:presLayoutVars>
          <dgm:bulletEnabled val="1"/>
        </dgm:presLayoutVars>
      </dgm:prSet>
      <dgm:spPr/>
    </dgm:pt>
  </dgm:ptLst>
  <dgm:cxnLst>
    <dgm:cxn modelId="{7967D104-466A-450C-960B-65434F5139CB}" srcId="{5F9420BD-5545-47BE-A897-A9D58E45C9C4}" destId="{5E13D7F5-9CB0-40FA-B3C8-54B9481C0A0E}" srcOrd="2" destOrd="0" parTransId="{79E69E0C-B196-47D3-9CEC-D5897FD65373}" sibTransId="{200639B6-356C-46B5-B7B4-35900233C7DC}"/>
    <dgm:cxn modelId="{10DEEF06-F3E3-4CD4-A19C-E8A78155865F}" srcId="{1EF9E1F9-3F2F-4C5E-8B62-4A37101238A7}" destId="{5E6FF695-67CC-4DE1-B5C9-846FDA7B0821}" srcOrd="0" destOrd="0" parTransId="{F50E9D58-E389-440B-949D-B4ED6783A849}" sibTransId="{F7F65D70-1653-4EE5-BB4B-4C1B54325B24}"/>
    <dgm:cxn modelId="{B7C45B08-1CD3-40D1-8466-C5E2E4A339C3}" type="presOf" srcId="{8769E088-1F3F-4F59-BBBE-148A4C4F40CF}" destId="{03E34778-A92C-49D8-9867-926BC94B6022}" srcOrd="0" destOrd="0" presId="urn:microsoft.com/office/officeart/2005/8/layout/vList5"/>
    <dgm:cxn modelId="{43D9DD28-AFE3-48FF-AA55-58653768F202}" srcId="{1FB95A31-AB89-450F-BF05-3AF12D14111D}" destId="{48B3F47F-065B-4341-86C4-7057C655F9E1}" srcOrd="0" destOrd="0" parTransId="{2EC3D21F-0882-41E8-A0C5-E529FB959A3B}" sibTransId="{FBFCB0DB-9E1A-402F-AF01-886A51BE3079}"/>
    <dgm:cxn modelId="{E8E2332B-3D92-4605-BFFD-F70B25419A88}" srcId="{5F9420BD-5545-47BE-A897-A9D58E45C9C4}" destId="{8769E088-1F3F-4F59-BBBE-148A4C4F40CF}" srcOrd="1" destOrd="0" parTransId="{52FC8D4F-D5CE-49B4-B4BC-17A319B797E9}" sibTransId="{344E354C-D33B-403E-8790-3C6741FF0C98}"/>
    <dgm:cxn modelId="{3C95B735-0788-4348-8659-F9B888A2A942}" type="presOf" srcId="{1FB95A31-AB89-450F-BF05-3AF12D14111D}" destId="{68B61578-A759-4FB4-9A04-9EC7AA9CEF37}" srcOrd="0" destOrd="0" presId="urn:microsoft.com/office/officeart/2005/8/layout/vList5"/>
    <dgm:cxn modelId="{79CD9750-B159-46B2-AB43-509CAAE7602C}" type="presOf" srcId="{5F9420BD-5545-47BE-A897-A9D58E45C9C4}" destId="{473B5505-69F7-49D3-A50B-799C48E4EA36}" srcOrd="0" destOrd="0" presId="urn:microsoft.com/office/officeart/2005/8/layout/vList5"/>
    <dgm:cxn modelId="{D0E8A956-A4BD-445C-A5D4-21C9A734F9DF}" type="presOf" srcId="{48B3F47F-065B-4341-86C4-7057C655F9E1}" destId="{D7C0D334-3B26-4C3C-A408-D7FE9F0961F0}" srcOrd="0" destOrd="0" presId="urn:microsoft.com/office/officeart/2005/8/layout/vList5"/>
    <dgm:cxn modelId="{E8075C65-770B-4689-B623-D4325737EEBB}" srcId="{5E13D7F5-9CB0-40FA-B3C8-54B9481C0A0E}" destId="{BC9D8DDF-CE7D-4EED-ACBF-CCDE1F01312A}" srcOrd="0" destOrd="0" parTransId="{000967C6-58A6-4748-A1F8-734AC9ABCB9B}" sibTransId="{22768062-9436-4EA5-90E5-A6CCA62F92E4}"/>
    <dgm:cxn modelId="{3C155166-20CE-46D3-B8BE-E728EAE0E464}" type="presOf" srcId="{BC9D8DDF-CE7D-4EED-ACBF-CCDE1F01312A}" destId="{84F29D84-FA5E-45A4-A41C-E03C542DB68D}" srcOrd="0" destOrd="0" presId="urn:microsoft.com/office/officeart/2005/8/layout/vList5"/>
    <dgm:cxn modelId="{744AAA83-664F-41B9-A69F-0482EAA3A5F4}" type="presOf" srcId="{1EF9E1F9-3F2F-4C5E-8B62-4A37101238A7}" destId="{501AB4CF-C1DF-4528-B083-F651B538F1F1}" srcOrd="0" destOrd="0" presId="urn:microsoft.com/office/officeart/2005/8/layout/vList5"/>
    <dgm:cxn modelId="{30C5E286-1F80-45ED-86C1-DF6D7B9C5406}" srcId="{5F9420BD-5545-47BE-A897-A9D58E45C9C4}" destId="{1EF9E1F9-3F2F-4C5E-8B62-4A37101238A7}" srcOrd="3" destOrd="0" parTransId="{9D86DF00-EB25-4686-8B49-3546DE6727F1}" sibTransId="{E1FBACE7-0992-40CE-BA5F-CBC63CC846E3}"/>
    <dgm:cxn modelId="{5BA881A8-1838-488A-A441-102EB405DE3E}" type="presOf" srcId="{5E6FF695-67CC-4DE1-B5C9-846FDA7B0821}" destId="{542656AE-73A0-4DA5-9E24-ED463B5392E5}" srcOrd="0" destOrd="0" presId="urn:microsoft.com/office/officeart/2005/8/layout/vList5"/>
    <dgm:cxn modelId="{E0F846C1-E8CD-418B-9BC7-0A264AA0BC6F}" type="presOf" srcId="{5A681AA1-802C-4A0C-9006-897CC6158710}" destId="{E68651FC-1739-405A-9405-FD58DEEC5640}" srcOrd="0" destOrd="0" presId="urn:microsoft.com/office/officeart/2005/8/layout/vList5"/>
    <dgm:cxn modelId="{0395D0CE-3005-474E-A86F-3952CE3FC3CA}" srcId="{8769E088-1F3F-4F59-BBBE-148A4C4F40CF}" destId="{5A681AA1-802C-4A0C-9006-897CC6158710}" srcOrd="0" destOrd="0" parTransId="{4279FCBB-A20F-414B-A8F5-8D4888A7CE68}" sibTransId="{77F10F35-24B7-41B3-8EDE-8C43ADF67A00}"/>
    <dgm:cxn modelId="{5F03AAD3-76B4-4D0D-8C17-844BCC44B931}" srcId="{5F9420BD-5545-47BE-A897-A9D58E45C9C4}" destId="{1FB95A31-AB89-450F-BF05-3AF12D14111D}" srcOrd="0" destOrd="0" parTransId="{56E087AB-84C7-4146-B115-DADFB018F91B}" sibTransId="{28DE4793-AAE3-40B8-B91F-2A25EACD5CAD}"/>
    <dgm:cxn modelId="{F3F4F4DF-FF2D-49C2-B205-431508BB32CF}" type="presOf" srcId="{5E13D7F5-9CB0-40FA-B3C8-54B9481C0A0E}" destId="{7B88C8F9-4333-4B01-8CD8-6459751BE101}" srcOrd="0" destOrd="0" presId="urn:microsoft.com/office/officeart/2005/8/layout/vList5"/>
    <dgm:cxn modelId="{97426B95-50EC-48A8-B236-0C507FE157CA}" type="presParOf" srcId="{473B5505-69F7-49D3-A50B-799C48E4EA36}" destId="{45616E7C-26C3-4ABB-9CCE-056D155E7108}" srcOrd="0" destOrd="0" presId="urn:microsoft.com/office/officeart/2005/8/layout/vList5"/>
    <dgm:cxn modelId="{3F20307A-CC40-4256-9019-B2832412C0F7}" type="presParOf" srcId="{45616E7C-26C3-4ABB-9CCE-056D155E7108}" destId="{68B61578-A759-4FB4-9A04-9EC7AA9CEF37}" srcOrd="0" destOrd="0" presId="urn:microsoft.com/office/officeart/2005/8/layout/vList5"/>
    <dgm:cxn modelId="{57F18DCA-1F5B-40A3-ABD6-55704B576F5A}" type="presParOf" srcId="{45616E7C-26C3-4ABB-9CCE-056D155E7108}" destId="{D7C0D334-3B26-4C3C-A408-D7FE9F0961F0}" srcOrd="1" destOrd="0" presId="urn:microsoft.com/office/officeart/2005/8/layout/vList5"/>
    <dgm:cxn modelId="{A69A91B0-E486-463A-97CB-FB047AF3AF70}" type="presParOf" srcId="{473B5505-69F7-49D3-A50B-799C48E4EA36}" destId="{E6661887-AFF3-49EA-AB64-EE6B666A17D8}" srcOrd="1" destOrd="0" presId="urn:microsoft.com/office/officeart/2005/8/layout/vList5"/>
    <dgm:cxn modelId="{0A7057E1-0906-48E0-B363-5521A82D3221}" type="presParOf" srcId="{473B5505-69F7-49D3-A50B-799C48E4EA36}" destId="{A22C902A-4E36-4B17-A2A0-F5F4F1E44F62}" srcOrd="2" destOrd="0" presId="urn:microsoft.com/office/officeart/2005/8/layout/vList5"/>
    <dgm:cxn modelId="{B5F1E78C-E4BF-4E87-90DC-383EC88BA1FD}" type="presParOf" srcId="{A22C902A-4E36-4B17-A2A0-F5F4F1E44F62}" destId="{03E34778-A92C-49D8-9867-926BC94B6022}" srcOrd="0" destOrd="0" presId="urn:microsoft.com/office/officeart/2005/8/layout/vList5"/>
    <dgm:cxn modelId="{F141A8A4-AF11-4BEC-80FA-7DBBB60E2764}" type="presParOf" srcId="{A22C902A-4E36-4B17-A2A0-F5F4F1E44F62}" destId="{E68651FC-1739-405A-9405-FD58DEEC5640}" srcOrd="1" destOrd="0" presId="urn:microsoft.com/office/officeart/2005/8/layout/vList5"/>
    <dgm:cxn modelId="{EEB51C4F-79DD-4547-924C-E27AFB7BECF6}" type="presParOf" srcId="{473B5505-69F7-49D3-A50B-799C48E4EA36}" destId="{4DC03FE2-B3DA-4B2E-BCB5-1A8F69F29A7D}" srcOrd="3" destOrd="0" presId="urn:microsoft.com/office/officeart/2005/8/layout/vList5"/>
    <dgm:cxn modelId="{9D218B7A-F7DB-444A-94C9-54EA6E5799E2}" type="presParOf" srcId="{473B5505-69F7-49D3-A50B-799C48E4EA36}" destId="{7923A0C8-E4BD-42A7-8A21-F295D7A282FF}" srcOrd="4" destOrd="0" presId="urn:microsoft.com/office/officeart/2005/8/layout/vList5"/>
    <dgm:cxn modelId="{518A97E0-0DE0-4D46-BF6D-9C7329DD5B29}" type="presParOf" srcId="{7923A0C8-E4BD-42A7-8A21-F295D7A282FF}" destId="{7B88C8F9-4333-4B01-8CD8-6459751BE101}" srcOrd="0" destOrd="0" presId="urn:microsoft.com/office/officeart/2005/8/layout/vList5"/>
    <dgm:cxn modelId="{F8783259-5EAF-4C30-9BD1-088A371A9449}" type="presParOf" srcId="{7923A0C8-E4BD-42A7-8A21-F295D7A282FF}" destId="{84F29D84-FA5E-45A4-A41C-E03C542DB68D}" srcOrd="1" destOrd="0" presId="urn:microsoft.com/office/officeart/2005/8/layout/vList5"/>
    <dgm:cxn modelId="{46CB01A0-4C6C-454E-851F-44F35DB1124C}" type="presParOf" srcId="{473B5505-69F7-49D3-A50B-799C48E4EA36}" destId="{AA3403AF-C5A8-4F4C-A946-CEA4390754B3}" srcOrd="5" destOrd="0" presId="urn:microsoft.com/office/officeart/2005/8/layout/vList5"/>
    <dgm:cxn modelId="{C902AF78-68D7-4C6B-B154-E5BCC5CDB820}" type="presParOf" srcId="{473B5505-69F7-49D3-A50B-799C48E4EA36}" destId="{544B2187-94AE-4CE9-8554-C5CEA2B6D964}" srcOrd="6" destOrd="0" presId="urn:microsoft.com/office/officeart/2005/8/layout/vList5"/>
    <dgm:cxn modelId="{322BF4BF-0BBE-4C45-AF55-088E313F4A96}" type="presParOf" srcId="{544B2187-94AE-4CE9-8554-C5CEA2B6D964}" destId="{501AB4CF-C1DF-4528-B083-F651B538F1F1}" srcOrd="0" destOrd="0" presId="urn:microsoft.com/office/officeart/2005/8/layout/vList5"/>
    <dgm:cxn modelId="{84EADE8F-DE5E-45CB-91D3-E7E9D61BE86E}" type="presParOf" srcId="{544B2187-94AE-4CE9-8554-C5CEA2B6D964}" destId="{542656AE-73A0-4DA5-9E24-ED463B5392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9741B-6A08-4429-96DB-69F1E0BD5EFB}" type="doc">
      <dgm:prSet loTypeId="urn:microsoft.com/office/officeart/2005/8/layout/process1" loCatId="process" qsTypeId="urn:microsoft.com/office/officeart/2005/8/quickstyle/simple1" qsCatId="simple" csTypeId="urn:microsoft.com/office/officeart/2005/8/colors/colorful1" csCatId="colorful" phldr="1"/>
      <dgm:spPr/>
    </dgm:pt>
    <dgm:pt modelId="{787DD502-3D88-4DA3-B161-E08B54DC9D05}">
      <dgm:prSet phldrT="[Text]"/>
      <dgm:spPr/>
      <dgm:t>
        <a:bodyPr/>
        <a:lstStyle/>
        <a:p>
          <a:r>
            <a:rPr lang="en-US" dirty="0"/>
            <a:t>#1- Prepare</a:t>
          </a:r>
        </a:p>
      </dgm:t>
    </dgm:pt>
    <dgm:pt modelId="{29AF2EB8-B0C3-4F94-AC57-218283818CA3}" type="parTrans" cxnId="{F1ED95A9-7537-448B-A994-B60BE8C4FBBA}">
      <dgm:prSet/>
      <dgm:spPr/>
      <dgm:t>
        <a:bodyPr/>
        <a:lstStyle/>
        <a:p>
          <a:endParaRPr lang="en-US"/>
        </a:p>
      </dgm:t>
    </dgm:pt>
    <dgm:pt modelId="{16997A4F-ED23-4A90-B104-FB43881F060C}" type="sibTrans" cxnId="{F1ED95A9-7537-448B-A994-B60BE8C4FBBA}">
      <dgm:prSet/>
      <dgm:spPr/>
      <dgm:t>
        <a:bodyPr/>
        <a:lstStyle/>
        <a:p>
          <a:endParaRPr lang="en-US"/>
        </a:p>
      </dgm:t>
    </dgm:pt>
    <dgm:pt modelId="{1665D956-7962-44FD-8144-2E3E015ABB87}">
      <dgm:prSet phldrT="[Text]"/>
      <dgm:spPr/>
      <dgm:t>
        <a:bodyPr/>
        <a:lstStyle/>
        <a:p>
          <a:r>
            <a:rPr lang="en-US" dirty="0"/>
            <a:t>#3 - Submit Internal Appeal</a:t>
          </a:r>
        </a:p>
      </dgm:t>
    </dgm:pt>
    <dgm:pt modelId="{502E2BBE-C292-404E-A6C5-147F8AA4DB2E}" type="parTrans" cxnId="{AD8D741A-5B4F-4045-B0BD-55F364A73128}">
      <dgm:prSet/>
      <dgm:spPr/>
      <dgm:t>
        <a:bodyPr/>
        <a:lstStyle/>
        <a:p>
          <a:endParaRPr lang="en-US"/>
        </a:p>
      </dgm:t>
    </dgm:pt>
    <dgm:pt modelId="{4220842A-1368-4893-81EC-4BF42FB504B2}" type="sibTrans" cxnId="{AD8D741A-5B4F-4045-B0BD-55F364A73128}">
      <dgm:prSet/>
      <dgm:spPr/>
      <dgm:t>
        <a:bodyPr/>
        <a:lstStyle/>
        <a:p>
          <a:endParaRPr lang="en-US"/>
        </a:p>
      </dgm:t>
    </dgm:pt>
    <dgm:pt modelId="{13E0A901-CC70-4CB5-88F5-9E1D6551FAEF}">
      <dgm:prSet phldrT="[Text]"/>
      <dgm:spPr/>
      <dgm:t>
        <a:bodyPr/>
        <a:lstStyle/>
        <a:p>
          <a:r>
            <a:rPr lang="en-US" dirty="0"/>
            <a:t>#4 - Review Response</a:t>
          </a:r>
        </a:p>
      </dgm:t>
    </dgm:pt>
    <dgm:pt modelId="{6D217BFD-A7C8-4C6A-9BC5-D2C2A2223B00}" type="parTrans" cxnId="{5E19B028-85F8-4561-99C5-2673C5169AD2}">
      <dgm:prSet/>
      <dgm:spPr/>
      <dgm:t>
        <a:bodyPr/>
        <a:lstStyle/>
        <a:p>
          <a:endParaRPr lang="en-US"/>
        </a:p>
      </dgm:t>
    </dgm:pt>
    <dgm:pt modelId="{6239BB2E-FDD3-4B9F-8B53-DB35DC5D05BC}" type="sibTrans" cxnId="{5E19B028-85F8-4561-99C5-2673C5169AD2}">
      <dgm:prSet/>
      <dgm:spPr/>
      <dgm:t>
        <a:bodyPr/>
        <a:lstStyle/>
        <a:p>
          <a:endParaRPr lang="en-US"/>
        </a:p>
      </dgm:t>
    </dgm:pt>
    <dgm:pt modelId="{7A5CCBD2-E291-4BF5-8A55-3E03AA7394BC}">
      <dgm:prSet phldrT="[Text]"/>
      <dgm:spPr/>
      <dgm:t>
        <a:bodyPr/>
        <a:lstStyle/>
        <a:p>
          <a:r>
            <a:rPr lang="en-US" dirty="0"/>
            <a:t>#6 - External?</a:t>
          </a:r>
        </a:p>
      </dgm:t>
    </dgm:pt>
    <dgm:pt modelId="{264F5D43-514B-4B55-8A13-5032A11A0BEB}" type="parTrans" cxnId="{A033DE93-B509-486E-A8D5-54A6D133B52B}">
      <dgm:prSet/>
      <dgm:spPr/>
      <dgm:t>
        <a:bodyPr/>
        <a:lstStyle/>
        <a:p>
          <a:endParaRPr lang="en-US"/>
        </a:p>
      </dgm:t>
    </dgm:pt>
    <dgm:pt modelId="{FE197949-E23A-4227-B570-CCFFC0155AE1}" type="sibTrans" cxnId="{A033DE93-B509-486E-A8D5-54A6D133B52B}">
      <dgm:prSet/>
      <dgm:spPr/>
      <dgm:t>
        <a:bodyPr/>
        <a:lstStyle/>
        <a:p>
          <a:endParaRPr lang="en-US"/>
        </a:p>
      </dgm:t>
    </dgm:pt>
    <dgm:pt modelId="{A1C5FCD8-3E5F-4049-8F36-0C3AC9613538}">
      <dgm:prSet phldrT="[Text]"/>
      <dgm:spPr/>
      <dgm:t>
        <a:bodyPr/>
        <a:lstStyle/>
        <a:p>
          <a:r>
            <a:rPr lang="en-US" dirty="0"/>
            <a:t>#2 - Understand</a:t>
          </a:r>
        </a:p>
      </dgm:t>
    </dgm:pt>
    <dgm:pt modelId="{5D51BD2F-5735-4EC8-8C96-4AE68A226906}" type="sibTrans" cxnId="{B2518730-840D-4665-9B7C-AF196C5B4805}">
      <dgm:prSet/>
      <dgm:spPr/>
      <dgm:t>
        <a:bodyPr/>
        <a:lstStyle/>
        <a:p>
          <a:endParaRPr lang="en-US"/>
        </a:p>
      </dgm:t>
    </dgm:pt>
    <dgm:pt modelId="{1D8D5CD3-4FBD-4400-8AF1-C569AB806D85}" type="parTrans" cxnId="{B2518730-840D-4665-9B7C-AF196C5B4805}">
      <dgm:prSet/>
      <dgm:spPr/>
      <dgm:t>
        <a:bodyPr/>
        <a:lstStyle/>
        <a:p>
          <a:endParaRPr lang="en-US"/>
        </a:p>
      </dgm:t>
    </dgm:pt>
    <dgm:pt modelId="{E4778542-2B0E-4244-97D1-F7F3A23D14FF}" type="pres">
      <dgm:prSet presAssocID="{15A9741B-6A08-4429-96DB-69F1E0BD5EFB}" presName="Name0" presStyleCnt="0">
        <dgm:presLayoutVars>
          <dgm:dir/>
          <dgm:resizeHandles val="exact"/>
        </dgm:presLayoutVars>
      </dgm:prSet>
      <dgm:spPr/>
    </dgm:pt>
    <dgm:pt modelId="{B3FFAFDF-1660-4FC7-BFDD-734642993E2E}" type="pres">
      <dgm:prSet presAssocID="{787DD502-3D88-4DA3-B161-E08B54DC9D05}" presName="node" presStyleLbl="node1" presStyleIdx="0" presStyleCnt="5">
        <dgm:presLayoutVars>
          <dgm:bulletEnabled val="1"/>
        </dgm:presLayoutVars>
      </dgm:prSet>
      <dgm:spPr/>
    </dgm:pt>
    <dgm:pt modelId="{C726DA89-DC83-45BF-A446-1CB4B8FC336A}" type="pres">
      <dgm:prSet presAssocID="{16997A4F-ED23-4A90-B104-FB43881F060C}" presName="sibTrans" presStyleLbl="sibTrans2D1" presStyleIdx="0" presStyleCnt="4"/>
      <dgm:spPr/>
    </dgm:pt>
    <dgm:pt modelId="{E19285AB-E41A-4929-9B39-1CA989695875}" type="pres">
      <dgm:prSet presAssocID="{16997A4F-ED23-4A90-B104-FB43881F060C}" presName="connectorText" presStyleLbl="sibTrans2D1" presStyleIdx="0" presStyleCnt="4"/>
      <dgm:spPr/>
    </dgm:pt>
    <dgm:pt modelId="{11F4A19B-D32E-4F86-8EB0-A1F09C88D727}" type="pres">
      <dgm:prSet presAssocID="{A1C5FCD8-3E5F-4049-8F36-0C3AC9613538}" presName="node" presStyleLbl="node1" presStyleIdx="1" presStyleCnt="5" custScaleX="109007">
        <dgm:presLayoutVars>
          <dgm:bulletEnabled val="1"/>
        </dgm:presLayoutVars>
      </dgm:prSet>
      <dgm:spPr/>
    </dgm:pt>
    <dgm:pt modelId="{944816FB-CBFC-4394-843A-DA1CBB737230}" type="pres">
      <dgm:prSet presAssocID="{5D51BD2F-5735-4EC8-8C96-4AE68A226906}" presName="sibTrans" presStyleLbl="sibTrans2D1" presStyleIdx="1" presStyleCnt="4"/>
      <dgm:spPr/>
    </dgm:pt>
    <dgm:pt modelId="{2513551E-87DB-4E14-B51A-D58959DDC8CE}" type="pres">
      <dgm:prSet presAssocID="{5D51BD2F-5735-4EC8-8C96-4AE68A226906}" presName="connectorText" presStyleLbl="sibTrans2D1" presStyleIdx="1" presStyleCnt="4"/>
      <dgm:spPr/>
    </dgm:pt>
    <dgm:pt modelId="{DE8CF66F-11B3-458F-92B3-A9715100A1F5}" type="pres">
      <dgm:prSet presAssocID="{1665D956-7962-44FD-8144-2E3E015ABB87}" presName="node" presStyleLbl="node1" presStyleIdx="2" presStyleCnt="5">
        <dgm:presLayoutVars>
          <dgm:bulletEnabled val="1"/>
        </dgm:presLayoutVars>
      </dgm:prSet>
      <dgm:spPr/>
    </dgm:pt>
    <dgm:pt modelId="{587D3422-A8CA-4DA2-ABE1-F12727C1374F}" type="pres">
      <dgm:prSet presAssocID="{4220842A-1368-4893-81EC-4BF42FB504B2}" presName="sibTrans" presStyleLbl="sibTrans2D1" presStyleIdx="2" presStyleCnt="4"/>
      <dgm:spPr/>
    </dgm:pt>
    <dgm:pt modelId="{C6AF6FD8-C1FC-43EE-BF81-AB1FB9873A7B}" type="pres">
      <dgm:prSet presAssocID="{4220842A-1368-4893-81EC-4BF42FB504B2}" presName="connectorText" presStyleLbl="sibTrans2D1" presStyleIdx="2" presStyleCnt="4"/>
      <dgm:spPr/>
    </dgm:pt>
    <dgm:pt modelId="{58B1002A-5605-46B8-9C16-72A2C3DC3BD0}" type="pres">
      <dgm:prSet presAssocID="{13E0A901-CC70-4CB5-88F5-9E1D6551FAEF}" presName="node" presStyleLbl="node1" presStyleIdx="3" presStyleCnt="5" custLinFactNeighborY="2602">
        <dgm:presLayoutVars>
          <dgm:bulletEnabled val="1"/>
        </dgm:presLayoutVars>
      </dgm:prSet>
      <dgm:spPr/>
    </dgm:pt>
    <dgm:pt modelId="{DC36B417-D6A8-47A6-81F0-F448F13E6DAC}" type="pres">
      <dgm:prSet presAssocID="{6239BB2E-FDD3-4B9F-8B53-DB35DC5D05BC}" presName="sibTrans" presStyleLbl="sibTrans2D1" presStyleIdx="3" presStyleCnt="4"/>
      <dgm:spPr/>
    </dgm:pt>
    <dgm:pt modelId="{62C8CB0B-B283-47AE-BEBB-A4BAC7535DD5}" type="pres">
      <dgm:prSet presAssocID="{6239BB2E-FDD3-4B9F-8B53-DB35DC5D05BC}" presName="connectorText" presStyleLbl="sibTrans2D1" presStyleIdx="3" presStyleCnt="4"/>
      <dgm:spPr/>
    </dgm:pt>
    <dgm:pt modelId="{E5C74407-82F5-4D4E-9FEA-7522EE6267B8}" type="pres">
      <dgm:prSet presAssocID="{7A5CCBD2-E291-4BF5-8A55-3E03AA7394BC}" presName="node" presStyleLbl="node1" presStyleIdx="4" presStyleCnt="5">
        <dgm:presLayoutVars>
          <dgm:bulletEnabled val="1"/>
        </dgm:presLayoutVars>
      </dgm:prSet>
      <dgm:spPr/>
    </dgm:pt>
  </dgm:ptLst>
  <dgm:cxnLst>
    <dgm:cxn modelId="{405A7B0B-9CB2-46B4-BBCE-9DD1BFF7BC5E}" type="presOf" srcId="{A1C5FCD8-3E5F-4049-8F36-0C3AC9613538}" destId="{11F4A19B-D32E-4F86-8EB0-A1F09C88D727}" srcOrd="0" destOrd="0" presId="urn:microsoft.com/office/officeart/2005/8/layout/process1"/>
    <dgm:cxn modelId="{C480680C-E002-46DA-9B33-D86E5B759A58}" type="presOf" srcId="{5D51BD2F-5735-4EC8-8C96-4AE68A226906}" destId="{2513551E-87DB-4E14-B51A-D58959DDC8CE}" srcOrd="1" destOrd="0" presId="urn:microsoft.com/office/officeart/2005/8/layout/process1"/>
    <dgm:cxn modelId="{5BEE1E15-0DF5-49B5-A244-B6F21303F33A}" type="presOf" srcId="{1665D956-7962-44FD-8144-2E3E015ABB87}" destId="{DE8CF66F-11B3-458F-92B3-A9715100A1F5}" srcOrd="0" destOrd="0" presId="urn:microsoft.com/office/officeart/2005/8/layout/process1"/>
    <dgm:cxn modelId="{AD8D741A-5B4F-4045-B0BD-55F364A73128}" srcId="{15A9741B-6A08-4429-96DB-69F1E0BD5EFB}" destId="{1665D956-7962-44FD-8144-2E3E015ABB87}" srcOrd="2" destOrd="0" parTransId="{502E2BBE-C292-404E-A6C5-147F8AA4DB2E}" sibTransId="{4220842A-1368-4893-81EC-4BF42FB504B2}"/>
    <dgm:cxn modelId="{86D85722-2EF4-40F7-9681-6550C5817F0F}" type="presOf" srcId="{13E0A901-CC70-4CB5-88F5-9E1D6551FAEF}" destId="{58B1002A-5605-46B8-9C16-72A2C3DC3BD0}" srcOrd="0" destOrd="0" presId="urn:microsoft.com/office/officeart/2005/8/layout/process1"/>
    <dgm:cxn modelId="{5E19B028-85F8-4561-99C5-2673C5169AD2}" srcId="{15A9741B-6A08-4429-96DB-69F1E0BD5EFB}" destId="{13E0A901-CC70-4CB5-88F5-9E1D6551FAEF}" srcOrd="3" destOrd="0" parTransId="{6D217BFD-A7C8-4C6A-9BC5-D2C2A2223B00}" sibTransId="{6239BB2E-FDD3-4B9F-8B53-DB35DC5D05BC}"/>
    <dgm:cxn modelId="{B2518730-840D-4665-9B7C-AF196C5B4805}" srcId="{15A9741B-6A08-4429-96DB-69F1E0BD5EFB}" destId="{A1C5FCD8-3E5F-4049-8F36-0C3AC9613538}" srcOrd="1" destOrd="0" parTransId="{1D8D5CD3-4FBD-4400-8AF1-C569AB806D85}" sibTransId="{5D51BD2F-5735-4EC8-8C96-4AE68A226906}"/>
    <dgm:cxn modelId="{2187D738-B6B4-4FDC-99C2-AFBFCD73B604}" type="presOf" srcId="{4220842A-1368-4893-81EC-4BF42FB504B2}" destId="{587D3422-A8CA-4DA2-ABE1-F12727C1374F}" srcOrd="0" destOrd="0" presId="urn:microsoft.com/office/officeart/2005/8/layout/process1"/>
    <dgm:cxn modelId="{93EF5255-07A7-4E99-9957-36916DFD7622}" type="presOf" srcId="{16997A4F-ED23-4A90-B104-FB43881F060C}" destId="{E19285AB-E41A-4929-9B39-1CA989695875}" srcOrd="1" destOrd="0" presId="urn:microsoft.com/office/officeart/2005/8/layout/process1"/>
    <dgm:cxn modelId="{5F743463-E269-4C85-B015-DCE1007AFDBC}" type="presOf" srcId="{15A9741B-6A08-4429-96DB-69F1E0BD5EFB}" destId="{E4778542-2B0E-4244-97D1-F7F3A23D14FF}" srcOrd="0" destOrd="0" presId="urn:microsoft.com/office/officeart/2005/8/layout/process1"/>
    <dgm:cxn modelId="{535F8784-0E4B-4A59-9E2F-B366F3E675AE}" type="presOf" srcId="{5D51BD2F-5735-4EC8-8C96-4AE68A226906}" destId="{944816FB-CBFC-4394-843A-DA1CBB737230}" srcOrd="0" destOrd="0" presId="urn:microsoft.com/office/officeart/2005/8/layout/process1"/>
    <dgm:cxn modelId="{AEDCBA8F-5ED5-4DC3-818A-E85CA55A40D8}" type="presOf" srcId="{6239BB2E-FDD3-4B9F-8B53-DB35DC5D05BC}" destId="{62C8CB0B-B283-47AE-BEBB-A4BAC7535DD5}" srcOrd="1" destOrd="0" presId="urn:microsoft.com/office/officeart/2005/8/layout/process1"/>
    <dgm:cxn modelId="{A033DE93-B509-486E-A8D5-54A6D133B52B}" srcId="{15A9741B-6A08-4429-96DB-69F1E0BD5EFB}" destId="{7A5CCBD2-E291-4BF5-8A55-3E03AA7394BC}" srcOrd="4" destOrd="0" parTransId="{264F5D43-514B-4B55-8A13-5032A11A0BEB}" sibTransId="{FE197949-E23A-4227-B570-CCFFC0155AE1}"/>
    <dgm:cxn modelId="{4917DD9D-64A4-4AFB-B040-623791A3A515}" type="presOf" srcId="{4220842A-1368-4893-81EC-4BF42FB504B2}" destId="{C6AF6FD8-C1FC-43EE-BF81-AB1FB9873A7B}" srcOrd="1" destOrd="0" presId="urn:microsoft.com/office/officeart/2005/8/layout/process1"/>
    <dgm:cxn modelId="{F1ED95A9-7537-448B-A994-B60BE8C4FBBA}" srcId="{15A9741B-6A08-4429-96DB-69F1E0BD5EFB}" destId="{787DD502-3D88-4DA3-B161-E08B54DC9D05}" srcOrd="0" destOrd="0" parTransId="{29AF2EB8-B0C3-4F94-AC57-218283818CA3}" sibTransId="{16997A4F-ED23-4A90-B104-FB43881F060C}"/>
    <dgm:cxn modelId="{5C5451C4-B5A6-4E96-996E-E7C13719DD92}" type="presOf" srcId="{6239BB2E-FDD3-4B9F-8B53-DB35DC5D05BC}" destId="{DC36B417-D6A8-47A6-81F0-F448F13E6DAC}" srcOrd="0" destOrd="0" presId="urn:microsoft.com/office/officeart/2005/8/layout/process1"/>
    <dgm:cxn modelId="{FD57D3C6-3D8D-431B-97BE-E2550EAB0262}" type="presOf" srcId="{16997A4F-ED23-4A90-B104-FB43881F060C}" destId="{C726DA89-DC83-45BF-A446-1CB4B8FC336A}" srcOrd="0" destOrd="0" presId="urn:microsoft.com/office/officeart/2005/8/layout/process1"/>
    <dgm:cxn modelId="{A6D341DA-E647-479F-AE19-75196BCDAA76}" type="presOf" srcId="{7A5CCBD2-E291-4BF5-8A55-3E03AA7394BC}" destId="{E5C74407-82F5-4D4E-9FEA-7522EE6267B8}" srcOrd="0" destOrd="0" presId="urn:microsoft.com/office/officeart/2005/8/layout/process1"/>
    <dgm:cxn modelId="{5AC60EDF-A55F-4D35-9483-45E4C0C410CF}" type="presOf" srcId="{787DD502-3D88-4DA3-B161-E08B54DC9D05}" destId="{B3FFAFDF-1660-4FC7-BFDD-734642993E2E}" srcOrd="0" destOrd="0" presId="urn:microsoft.com/office/officeart/2005/8/layout/process1"/>
    <dgm:cxn modelId="{B63757C3-2B36-45D4-AD37-E7C429F79F31}" type="presParOf" srcId="{E4778542-2B0E-4244-97D1-F7F3A23D14FF}" destId="{B3FFAFDF-1660-4FC7-BFDD-734642993E2E}" srcOrd="0" destOrd="0" presId="urn:microsoft.com/office/officeart/2005/8/layout/process1"/>
    <dgm:cxn modelId="{45CD1E32-E09F-4399-9D57-3969DE3BB6F3}" type="presParOf" srcId="{E4778542-2B0E-4244-97D1-F7F3A23D14FF}" destId="{C726DA89-DC83-45BF-A446-1CB4B8FC336A}" srcOrd="1" destOrd="0" presId="urn:microsoft.com/office/officeart/2005/8/layout/process1"/>
    <dgm:cxn modelId="{1585E0F3-1A35-4C26-8E97-DA339D2CB7AD}" type="presParOf" srcId="{C726DA89-DC83-45BF-A446-1CB4B8FC336A}" destId="{E19285AB-E41A-4929-9B39-1CA989695875}" srcOrd="0" destOrd="0" presId="urn:microsoft.com/office/officeart/2005/8/layout/process1"/>
    <dgm:cxn modelId="{711AE631-181D-4C81-94FA-B078723EEECB}" type="presParOf" srcId="{E4778542-2B0E-4244-97D1-F7F3A23D14FF}" destId="{11F4A19B-D32E-4F86-8EB0-A1F09C88D727}" srcOrd="2" destOrd="0" presId="urn:microsoft.com/office/officeart/2005/8/layout/process1"/>
    <dgm:cxn modelId="{6FCBC4CD-A73C-4B86-98DA-DD2DF55B243F}" type="presParOf" srcId="{E4778542-2B0E-4244-97D1-F7F3A23D14FF}" destId="{944816FB-CBFC-4394-843A-DA1CBB737230}" srcOrd="3" destOrd="0" presId="urn:microsoft.com/office/officeart/2005/8/layout/process1"/>
    <dgm:cxn modelId="{8C87DD15-C172-4AAF-A1BF-4FE9A7E21F95}" type="presParOf" srcId="{944816FB-CBFC-4394-843A-DA1CBB737230}" destId="{2513551E-87DB-4E14-B51A-D58959DDC8CE}" srcOrd="0" destOrd="0" presId="urn:microsoft.com/office/officeart/2005/8/layout/process1"/>
    <dgm:cxn modelId="{494B8602-8E93-4A05-899B-C54240C98648}" type="presParOf" srcId="{E4778542-2B0E-4244-97D1-F7F3A23D14FF}" destId="{DE8CF66F-11B3-458F-92B3-A9715100A1F5}" srcOrd="4" destOrd="0" presId="urn:microsoft.com/office/officeart/2005/8/layout/process1"/>
    <dgm:cxn modelId="{9B409710-AA3F-4F39-9841-D6C80D159DC9}" type="presParOf" srcId="{E4778542-2B0E-4244-97D1-F7F3A23D14FF}" destId="{587D3422-A8CA-4DA2-ABE1-F12727C1374F}" srcOrd="5" destOrd="0" presId="urn:microsoft.com/office/officeart/2005/8/layout/process1"/>
    <dgm:cxn modelId="{3C14F186-5FDD-4B99-8CD9-5C33EFF0BD17}" type="presParOf" srcId="{587D3422-A8CA-4DA2-ABE1-F12727C1374F}" destId="{C6AF6FD8-C1FC-43EE-BF81-AB1FB9873A7B}" srcOrd="0" destOrd="0" presId="urn:microsoft.com/office/officeart/2005/8/layout/process1"/>
    <dgm:cxn modelId="{802D5A6B-68BF-45CD-8673-D8C3A9C1C968}" type="presParOf" srcId="{E4778542-2B0E-4244-97D1-F7F3A23D14FF}" destId="{58B1002A-5605-46B8-9C16-72A2C3DC3BD0}" srcOrd="6" destOrd="0" presId="urn:microsoft.com/office/officeart/2005/8/layout/process1"/>
    <dgm:cxn modelId="{1AD0A2B5-25E6-4128-ABE0-C914465757EA}" type="presParOf" srcId="{E4778542-2B0E-4244-97D1-F7F3A23D14FF}" destId="{DC36B417-D6A8-47A6-81F0-F448F13E6DAC}" srcOrd="7" destOrd="0" presId="urn:microsoft.com/office/officeart/2005/8/layout/process1"/>
    <dgm:cxn modelId="{442963D6-FEAA-49FB-9091-1CFD92220992}" type="presParOf" srcId="{DC36B417-D6A8-47A6-81F0-F448F13E6DAC}" destId="{62C8CB0B-B283-47AE-BEBB-A4BAC7535DD5}" srcOrd="0" destOrd="0" presId="urn:microsoft.com/office/officeart/2005/8/layout/process1"/>
    <dgm:cxn modelId="{75F4C83B-1996-4D77-8619-0540E6CF15E8}" type="presParOf" srcId="{E4778542-2B0E-4244-97D1-F7F3A23D14FF}" destId="{E5C74407-82F5-4D4E-9FEA-7522EE6267B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A555A-24A1-4749-9C22-4A1A2009213B}"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653A72C7-823B-4E22-93CD-4B8414201DEE}">
      <dgm:prSet phldrT="[Text]" custT="1"/>
      <dgm:spPr/>
      <dgm:t>
        <a:bodyPr/>
        <a:lstStyle/>
        <a:p>
          <a:r>
            <a:rPr lang="en-US" sz="4000" dirty="0">
              <a:latin typeface="Rockwell" panose="02060603020205020403" pitchFamily="18" charset="0"/>
            </a:rPr>
            <a:t>Step 1: </a:t>
          </a:r>
          <a:r>
            <a:rPr lang="en-US" sz="2800" dirty="0">
              <a:latin typeface="Rockwell" panose="02060603020205020403" pitchFamily="18" charset="0"/>
            </a:rPr>
            <a:t>Get prepared</a:t>
          </a:r>
        </a:p>
      </dgm:t>
    </dgm:pt>
    <dgm:pt modelId="{8705CEB7-688C-454B-9A0B-3409AD8905B1}" type="parTrans" cxnId="{351FA0D9-197F-493A-B969-32D180124CAC}">
      <dgm:prSet/>
      <dgm:spPr/>
      <dgm:t>
        <a:bodyPr/>
        <a:lstStyle/>
        <a:p>
          <a:endParaRPr lang="en-US"/>
        </a:p>
      </dgm:t>
    </dgm:pt>
    <dgm:pt modelId="{C348D380-C831-4D28-B064-59B7FEA1F433}" type="sibTrans" cxnId="{351FA0D9-197F-493A-B969-32D180124CAC}">
      <dgm:prSet/>
      <dgm:spPr/>
      <dgm:t>
        <a:bodyPr/>
        <a:lstStyle/>
        <a:p>
          <a:endParaRPr lang="en-US"/>
        </a:p>
      </dgm:t>
    </dgm:pt>
    <dgm:pt modelId="{4A8E0EFA-60FD-44F9-91F9-20DB18B92D34}">
      <dgm:prSet phldrT="[Text]"/>
      <dgm:spPr/>
      <dgm:t>
        <a:bodyPr/>
        <a:lstStyle/>
        <a:p>
          <a:r>
            <a:rPr lang="en-US" dirty="0"/>
            <a:t>Get the adverse determination in writing</a:t>
          </a:r>
        </a:p>
      </dgm:t>
    </dgm:pt>
    <dgm:pt modelId="{43547DB7-DF98-4E11-94E9-D72BF8242995}" type="parTrans" cxnId="{F5A7AF08-3616-47D9-8FA4-A25A5236CC09}">
      <dgm:prSet/>
      <dgm:spPr/>
      <dgm:t>
        <a:bodyPr/>
        <a:lstStyle/>
        <a:p>
          <a:endParaRPr lang="en-US"/>
        </a:p>
      </dgm:t>
    </dgm:pt>
    <dgm:pt modelId="{B5366F46-3128-4B85-87B4-19CFB5187A3D}" type="sibTrans" cxnId="{F5A7AF08-3616-47D9-8FA4-A25A5236CC09}">
      <dgm:prSet/>
      <dgm:spPr/>
      <dgm:t>
        <a:bodyPr/>
        <a:lstStyle/>
        <a:p>
          <a:endParaRPr lang="en-US"/>
        </a:p>
      </dgm:t>
    </dgm:pt>
    <dgm:pt modelId="{75BC53B3-05A2-4980-9FEC-836D97AC898A}">
      <dgm:prSet phldrT="[Text]"/>
      <dgm:spPr/>
      <dgm:t>
        <a:bodyPr/>
        <a:lstStyle/>
        <a:p>
          <a:r>
            <a:rPr lang="en-US" dirty="0"/>
            <a:t>Follow the steps for appeal in the determination letter</a:t>
          </a:r>
        </a:p>
      </dgm:t>
    </dgm:pt>
    <dgm:pt modelId="{F933550F-BE4A-456A-A3DD-339241B333E9}" type="parTrans" cxnId="{5F42D0CB-2E7F-43A5-ABF3-30D4A4FBDBAE}">
      <dgm:prSet/>
      <dgm:spPr/>
      <dgm:t>
        <a:bodyPr/>
        <a:lstStyle/>
        <a:p>
          <a:endParaRPr lang="en-US"/>
        </a:p>
      </dgm:t>
    </dgm:pt>
    <dgm:pt modelId="{77AD90A1-81E7-43D6-A709-9CAD2A834FCA}" type="sibTrans" cxnId="{5F42D0CB-2E7F-43A5-ABF3-30D4A4FBDBAE}">
      <dgm:prSet/>
      <dgm:spPr/>
      <dgm:t>
        <a:bodyPr/>
        <a:lstStyle/>
        <a:p>
          <a:endParaRPr lang="en-US"/>
        </a:p>
      </dgm:t>
    </dgm:pt>
    <dgm:pt modelId="{77DA277D-A6BC-4F75-BF3F-CC3BE2C2D90B}">
      <dgm:prSet phldrT="[Text]"/>
      <dgm:spPr/>
      <dgm:t>
        <a:bodyPr/>
        <a:lstStyle/>
        <a:p>
          <a:r>
            <a:rPr lang="en-US" dirty="0"/>
            <a:t>Fill out any forms that are required – delegation, designated appeal form</a:t>
          </a:r>
        </a:p>
      </dgm:t>
    </dgm:pt>
    <dgm:pt modelId="{3FEFFADA-2BE0-4B0D-A15B-DDB234118E53}" type="parTrans" cxnId="{C0EB2FEE-FF21-462E-AD4D-F0924284E993}">
      <dgm:prSet/>
      <dgm:spPr/>
      <dgm:t>
        <a:bodyPr/>
        <a:lstStyle/>
        <a:p>
          <a:endParaRPr lang="en-US"/>
        </a:p>
      </dgm:t>
    </dgm:pt>
    <dgm:pt modelId="{5789D08F-0700-47D5-96B3-22BBF09F1C9C}" type="sibTrans" cxnId="{C0EB2FEE-FF21-462E-AD4D-F0924284E993}">
      <dgm:prSet/>
      <dgm:spPr/>
      <dgm:t>
        <a:bodyPr/>
        <a:lstStyle/>
        <a:p>
          <a:endParaRPr lang="en-US"/>
        </a:p>
      </dgm:t>
    </dgm:pt>
    <dgm:pt modelId="{4AD8C2BA-C591-47B7-B807-794CDB92C2BD}">
      <dgm:prSet phldrT="[Text]"/>
      <dgm:spPr>
        <a:solidFill>
          <a:srgbClr val="C00000"/>
        </a:solidFill>
      </dgm:spPr>
      <dgm:t>
        <a:bodyPr/>
        <a:lstStyle/>
        <a:p>
          <a:r>
            <a:rPr lang="en-US" dirty="0"/>
            <a:t>Document and track everything – every phone call, every email and letter</a:t>
          </a:r>
        </a:p>
      </dgm:t>
    </dgm:pt>
    <dgm:pt modelId="{DE283604-C29C-4CBE-ABF4-9608A253E622}" type="parTrans" cxnId="{B03BABC8-2D23-4BE2-A23B-64D11EB223E3}">
      <dgm:prSet/>
      <dgm:spPr/>
      <dgm:t>
        <a:bodyPr/>
        <a:lstStyle/>
        <a:p>
          <a:endParaRPr lang="en-US"/>
        </a:p>
      </dgm:t>
    </dgm:pt>
    <dgm:pt modelId="{9AA314FA-5DBA-4816-9CE8-D4D2B80405C9}" type="sibTrans" cxnId="{B03BABC8-2D23-4BE2-A23B-64D11EB223E3}">
      <dgm:prSet/>
      <dgm:spPr/>
      <dgm:t>
        <a:bodyPr/>
        <a:lstStyle/>
        <a:p>
          <a:endParaRPr lang="en-US"/>
        </a:p>
      </dgm:t>
    </dgm:pt>
    <dgm:pt modelId="{CA26EDFF-A7D7-4C36-B315-E2BCC53E3585}">
      <dgm:prSet phldrT="[Text]"/>
      <dgm:spPr/>
      <dgm:t>
        <a:bodyPr/>
        <a:lstStyle/>
        <a:p>
          <a:r>
            <a:rPr lang="en-US" dirty="0"/>
            <a:t>Determine applicable law and regulator</a:t>
          </a:r>
        </a:p>
      </dgm:t>
    </dgm:pt>
    <dgm:pt modelId="{33BED23B-BAD1-4478-A5C8-235BB76B99AD}" type="parTrans" cxnId="{2A8B5023-8688-474F-9DE2-759A73F3D637}">
      <dgm:prSet/>
      <dgm:spPr/>
      <dgm:t>
        <a:bodyPr/>
        <a:lstStyle/>
        <a:p>
          <a:endParaRPr lang="en-US"/>
        </a:p>
      </dgm:t>
    </dgm:pt>
    <dgm:pt modelId="{CCCC6DC7-F7F1-4C1C-9199-2785E89253F6}" type="sibTrans" cxnId="{2A8B5023-8688-474F-9DE2-759A73F3D637}">
      <dgm:prSet/>
      <dgm:spPr/>
      <dgm:t>
        <a:bodyPr/>
        <a:lstStyle/>
        <a:p>
          <a:endParaRPr lang="en-US"/>
        </a:p>
      </dgm:t>
    </dgm:pt>
    <dgm:pt modelId="{8EB11CE9-70F0-4FC0-8E2A-8D66D1B13DCF}">
      <dgm:prSet phldrT="[Text]"/>
      <dgm:spPr/>
      <dgm:t>
        <a:bodyPr/>
        <a:lstStyle/>
        <a:p>
          <a:r>
            <a:rPr lang="en-US" dirty="0"/>
            <a:t>Engage with the family and get the SPD</a:t>
          </a:r>
        </a:p>
      </dgm:t>
    </dgm:pt>
    <dgm:pt modelId="{F62C9EA6-5340-4DA1-9553-C7DE834D7A76}" type="parTrans" cxnId="{76CEA689-2330-4C9F-B5A5-C4401CEDBA4D}">
      <dgm:prSet/>
      <dgm:spPr/>
    </dgm:pt>
    <dgm:pt modelId="{4AB81769-EB5D-4466-A541-0A692C45229B}" type="sibTrans" cxnId="{76CEA689-2330-4C9F-B5A5-C4401CEDBA4D}">
      <dgm:prSet/>
      <dgm:spPr/>
    </dgm:pt>
    <dgm:pt modelId="{F802902E-1C7E-4E68-A594-49607FB6007D}" type="pres">
      <dgm:prSet presAssocID="{4C7A555A-24A1-4749-9C22-4A1A2009213B}" presName="Name0" presStyleCnt="0">
        <dgm:presLayoutVars>
          <dgm:chMax val="1"/>
          <dgm:chPref val="1"/>
          <dgm:dir/>
          <dgm:animOne val="branch"/>
          <dgm:animLvl val="lvl"/>
        </dgm:presLayoutVars>
      </dgm:prSet>
      <dgm:spPr/>
    </dgm:pt>
    <dgm:pt modelId="{3FFA9DCE-403E-4C8F-88BE-64C8CCA7ED5F}" type="pres">
      <dgm:prSet presAssocID="{653A72C7-823B-4E22-93CD-4B8414201DEE}" presName="Parent" presStyleLbl="node0" presStyleIdx="0" presStyleCnt="1">
        <dgm:presLayoutVars>
          <dgm:chMax val="6"/>
          <dgm:chPref val="6"/>
        </dgm:presLayoutVars>
      </dgm:prSet>
      <dgm:spPr/>
    </dgm:pt>
    <dgm:pt modelId="{62D7F741-B51F-477D-B5E1-FCF2163E551F}" type="pres">
      <dgm:prSet presAssocID="{4AD8C2BA-C591-47B7-B807-794CDB92C2BD}" presName="Accent1" presStyleCnt="0"/>
      <dgm:spPr/>
    </dgm:pt>
    <dgm:pt modelId="{53CABBD2-76DF-4AFD-ACCD-E4F1391E03CA}" type="pres">
      <dgm:prSet presAssocID="{4AD8C2BA-C591-47B7-B807-794CDB92C2BD}" presName="Accent" presStyleLbl="bgShp" presStyleIdx="0" presStyleCnt="6"/>
      <dgm:spPr/>
    </dgm:pt>
    <dgm:pt modelId="{659FFA26-93A0-40C2-AA7A-E3FF19258456}" type="pres">
      <dgm:prSet presAssocID="{4AD8C2BA-C591-47B7-B807-794CDB92C2BD}" presName="Child1" presStyleLbl="node1" presStyleIdx="0" presStyleCnt="6">
        <dgm:presLayoutVars>
          <dgm:chMax val="0"/>
          <dgm:chPref val="0"/>
          <dgm:bulletEnabled val="1"/>
        </dgm:presLayoutVars>
      </dgm:prSet>
      <dgm:spPr/>
    </dgm:pt>
    <dgm:pt modelId="{1546CBBA-47FF-4F50-A2AC-0D03299DD6C7}" type="pres">
      <dgm:prSet presAssocID="{4A8E0EFA-60FD-44F9-91F9-20DB18B92D34}" presName="Accent2" presStyleCnt="0"/>
      <dgm:spPr/>
    </dgm:pt>
    <dgm:pt modelId="{88A25581-0313-49D3-9CA4-0EFE39E8A794}" type="pres">
      <dgm:prSet presAssocID="{4A8E0EFA-60FD-44F9-91F9-20DB18B92D34}" presName="Accent" presStyleLbl="bgShp" presStyleIdx="1" presStyleCnt="6"/>
      <dgm:spPr/>
    </dgm:pt>
    <dgm:pt modelId="{6AC17ABE-279A-4095-9554-FA4A363429BA}" type="pres">
      <dgm:prSet presAssocID="{4A8E0EFA-60FD-44F9-91F9-20DB18B92D34}" presName="Child2" presStyleLbl="node1" presStyleIdx="1" presStyleCnt="6">
        <dgm:presLayoutVars>
          <dgm:chMax val="0"/>
          <dgm:chPref val="0"/>
          <dgm:bulletEnabled val="1"/>
        </dgm:presLayoutVars>
      </dgm:prSet>
      <dgm:spPr/>
    </dgm:pt>
    <dgm:pt modelId="{46852BBA-6885-4375-BAD3-CA3374F39E51}" type="pres">
      <dgm:prSet presAssocID="{8EB11CE9-70F0-4FC0-8E2A-8D66D1B13DCF}" presName="Accent3" presStyleCnt="0"/>
      <dgm:spPr/>
    </dgm:pt>
    <dgm:pt modelId="{20ADCDA5-4DA4-4E48-9D1C-CAC03611B2B0}" type="pres">
      <dgm:prSet presAssocID="{8EB11CE9-70F0-4FC0-8E2A-8D66D1B13DCF}" presName="Accent" presStyleLbl="bgShp" presStyleIdx="2" presStyleCnt="6"/>
      <dgm:spPr/>
    </dgm:pt>
    <dgm:pt modelId="{A3DB3D5C-CD33-45A3-98D5-7E289544569D}" type="pres">
      <dgm:prSet presAssocID="{8EB11CE9-70F0-4FC0-8E2A-8D66D1B13DCF}" presName="Child3" presStyleLbl="node1" presStyleIdx="2" presStyleCnt="6">
        <dgm:presLayoutVars>
          <dgm:chMax val="0"/>
          <dgm:chPref val="0"/>
          <dgm:bulletEnabled val="1"/>
        </dgm:presLayoutVars>
      </dgm:prSet>
      <dgm:spPr/>
    </dgm:pt>
    <dgm:pt modelId="{B07E3ADF-60BD-4055-8094-A1EF3B28D022}" type="pres">
      <dgm:prSet presAssocID="{CA26EDFF-A7D7-4C36-B315-E2BCC53E3585}" presName="Accent4" presStyleCnt="0"/>
      <dgm:spPr/>
    </dgm:pt>
    <dgm:pt modelId="{95931FFE-D1AF-46EB-B755-8B436DAD8468}" type="pres">
      <dgm:prSet presAssocID="{CA26EDFF-A7D7-4C36-B315-E2BCC53E3585}" presName="Accent" presStyleLbl="bgShp" presStyleIdx="3" presStyleCnt="6"/>
      <dgm:spPr/>
    </dgm:pt>
    <dgm:pt modelId="{B0836AD7-DBCE-430B-BFE5-33ADB6212050}" type="pres">
      <dgm:prSet presAssocID="{CA26EDFF-A7D7-4C36-B315-E2BCC53E3585}" presName="Child4" presStyleLbl="node1" presStyleIdx="3" presStyleCnt="6">
        <dgm:presLayoutVars>
          <dgm:chMax val="0"/>
          <dgm:chPref val="0"/>
          <dgm:bulletEnabled val="1"/>
        </dgm:presLayoutVars>
      </dgm:prSet>
      <dgm:spPr/>
    </dgm:pt>
    <dgm:pt modelId="{973FE556-2600-44FD-9C6B-671B84F499DB}" type="pres">
      <dgm:prSet presAssocID="{75BC53B3-05A2-4980-9FEC-836D97AC898A}" presName="Accent5" presStyleCnt="0"/>
      <dgm:spPr/>
    </dgm:pt>
    <dgm:pt modelId="{4509113A-0C34-4963-8405-D12996435209}" type="pres">
      <dgm:prSet presAssocID="{75BC53B3-05A2-4980-9FEC-836D97AC898A}" presName="Accent" presStyleLbl="bgShp" presStyleIdx="4" presStyleCnt="6"/>
      <dgm:spPr/>
    </dgm:pt>
    <dgm:pt modelId="{8AA903E3-C8B3-4F26-913A-427182D064A1}" type="pres">
      <dgm:prSet presAssocID="{75BC53B3-05A2-4980-9FEC-836D97AC898A}" presName="Child5" presStyleLbl="node1" presStyleIdx="4" presStyleCnt="6">
        <dgm:presLayoutVars>
          <dgm:chMax val="0"/>
          <dgm:chPref val="0"/>
          <dgm:bulletEnabled val="1"/>
        </dgm:presLayoutVars>
      </dgm:prSet>
      <dgm:spPr/>
    </dgm:pt>
    <dgm:pt modelId="{A6BEE62D-6989-4F6F-B193-1828DEF91037}" type="pres">
      <dgm:prSet presAssocID="{77DA277D-A6BC-4F75-BF3F-CC3BE2C2D90B}" presName="Accent6" presStyleCnt="0"/>
      <dgm:spPr/>
    </dgm:pt>
    <dgm:pt modelId="{59CAFBF7-C897-4DAE-93F5-322D50320AF7}" type="pres">
      <dgm:prSet presAssocID="{77DA277D-A6BC-4F75-BF3F-CC3BE2C2D90B}" presName="Accent" presStyleLbl="bgShp" presStyleIdx="5" presStyleCnt="6"/>
      <dgm:spPr/>
    </dgm:pt>
    <dgm:pt modelId="{E7A05E5A-173D-4DC2-82AB-051C198D9489}" type="pres">
      <dgm:prSet presAssocID="{77DA277D-A6BC-4F75-BF3F-CC3BE2C2D90B}" presName="Child6" presStyleLbl="node1" presStyleIdx="5" presStyleCnt="6">
        <dgm:presLayoutVars>
          <dgm:chMax val="0"/>
          <dgm:chPref val="0"/>
          <dgm:bulletEnabled val="1"/>
        </dgm:presLayoutVars>
      </dgm:prSet>
      <dgm:spPr/>
    </dgm:pt>
  </dgm:ptLst>
  <dgm:cxnLst>
    <dgm:cxn modelId="{F5A7AF08-3616-47D9-8FA4-A25A5236CC09}" srcId="{653A72C7-823B-4E22-93CD-4B8414201DEE}" destId="{4A8E0EFA-60FD-44F9-91F9-20DB18B92D34}" srcOrd="1" destOrd="0" parTransId="{43547DB7-DF98-4E11-94E9-D72BF8242995}" sibTransId="{B5366F46-3128-4B85-87B4-19CFB5187A3D}"/>
    <dgm:cxn modelId="{2A8B5023-8688-474F-9DE2-759A73F3D637}" srcId="{653A72C7-823B-4E22-93CD-4B8414201DEE}" destId="{CA26EDFF-A7D7-4C36-B315-E2BCC53E3585}" srcOrd="3" destOrd="0" parTransId="{33BED23B-BAD1-4478-A5C8-235BB76B99AD}" sibTransId="{CCCC6DC7-F7F1-4C1C-9199-2785E89253F6}"/>
    <dgm:cxn modelId="{8F267871-D6AE-478C-8AF8-CEB9820B8EFA}" type="presOf" srcId="{653A72C7-823B-4E22-93CD-4B8414201DEE}" destId="{3FFA9DCE-403E-4C8F-88BE-64C8CCA7ED5F}" srcOrd="0" destOrd="0" presId="urn:microsoft.com/office/officeart/2011/layout/HexagonRadial"/>
    <dgm:cxn modelId="{84F1BC86-2B70-4F67-90C2-4F97EE019EF6}" type="presOf" srcId="{4C7A555A-24A1-4749-9C22-4A1A2009213B}" destId="{F802902E-1C7E-4E68-A594-49607FB6007D}" srcOrd="0" destOrd="0" presId="urn:microsoft.com/office/officeart/2011/layout/HexagonRadial"/>
    <dgm:cxn modelId="{76CEA689-2330-4C9F-B5A5-C4401CEDBA4D}" srcId="{653A72C7-823B-4E22-93CD-4B8414201DEE}" destId="{8EB11CE9-70F0-4FC0-8E2A-8D66D1B13DCF}" srcOrd="2" destOrd="0" parTransId="{F62C9EA6-5340-4DA1-9553-C7DE834D7A76}" sibTransId="{4AB81769-EB5D-4466-A541-0A692C45229B}"/>
    <dgm:cxn modelId="{7AA715A7-64BF-4513-998D-58F496D89126}" type="presOf" srcId="{8EB11CE9-70F0-4FC0-8E2A-8D66D1B13DCF}" destId="{A3DB3D5C-CD33-45A3-98D5-7E289544569D}" srcOrd="0" destOrd="0" presId="urn:microsoft.com/office/officeart/2011/layout/HexagonRadial"/>
    <dgm:cxn modelId="{479239AB-5CA1-4BC4-9916-29AB5EA99AEC}" type="presOf" srcId="{4A8E0EFA-60FD-44F9-91F9-20DB18B92D34}" destId="{6AC17ABE-279A-4095-9554-FA4A363429BA}" srcOrd="0" destOrd="0" presId="urn:microsoft.com/office/officeart/2011/layout/HexagonRadial"/>
    <dgm:cxn modelId="{FFCB6DB9-69CD-4F5C-B5EB-D91138C9496A}" type="presOf" srcId="{4AD8C2BA-C591-47B7-B807-794CDB92C2BD}" destId="{659FFA26-93A0-40C2-AA7A-E3FF19258456}" srcOrd="0" destOrd="0" presId="urn:microsoft.com/office/officeart/2011/layout/HexagonRadial"/>
    <dgm:cxn modelId="{B03BABC8-2D23-4BE2-A23B-64D11EB223E3}" srcId="{653A72C7-823B-4E22-93CD-4B8414201DEE}" destId="{4AD8C2BA-C591-47B7-B807-794CDB92C2BD}" srcOrd="0" destOrd="0" parTransId="{DE283604-C29C-4CBE-ABF4-9608A253E622}" sibTransId="{9AA314FA-5DBA-4816-9CE8-D4D2B80405C9}"/>
    <dgm:cxn modelId="{5F42D0CB-2E7F-43A5-ABF3-30D4A4FBDBAE}" srcId="{653A72C7-823B-4E22-93CD-4B8414201DEE}" destId="{75BC53B3-05A2-4980-9FEC-836D97AC898A}" srcOrd="4" destOrd="0" parTransId="{F933550F-BE4A-456A-A3DD-339241B333E9}" sibTransId="{77AD90A1-81E7-43D6-A709-9CAD2A834FCA}"/>
    <dgm:cxn modelId="{351FA0D9-197F-493A-B969-32D180124CAC}" srcId="{4C7A555A-24A1-4749-9C22-4A1A2009213B}" destId="{653A72C7-823B-4E22-93CD-4B8414201DEE}" srcOrd="0" destOrd="0" parTransId="{8705CEB7-688C-454B-9A0B-3409AD8905B1}" sibTransId="{C348D380-C831-4D28-B064-59B7FEA1F433}"/>
    <dgm:cxn modelId="{BA5CA0DC-00CB-4537-BE90-18DDBA82E00D}" type="presOf" srcId="{77DA277D-A6BC-4F75-BF3F-CC3BE2C2D90B}" destId="{E7A05E5A-173D-4DC2-82AB-051C198D9489}" srcOrd="0" destOrd="0" presId="urn:microsoft.com/office/officeart/2011/layout/HexagonRadial"/>
    <dgm:cxn modelId="{19D030EC-67DD-4F11-AB84-12F9E550EDA9}" type="presOf" srcId="{CA26EDFF-A7D7-4C36-B315-E2BCC53E3585}" destId="{B0836AD7-DBCE-430B-BFE5-33ADB6212050}" srcOrd="0" destOrd="0" presId="urn:microsoft.com/office/officeart/2011/layout/HexagonRadial"/>
    <dgm:cxn modelId="{C0EB2FEE-FF21-462E-AD4D-F0924284E993}" srcId="{653A72C7-823B-4E22-93CD-4B8414201DEE}" destId="{77DA277D-A6BC-4F75-BF3F-CC3BE2C2D90B}" srcOrd="5" destOrd="0" parTransId="{3FEFFADA-2BE0-4B0D-A15B-DDB234118E53}" sibTransId="{5789D08F-0700-47D5-96B3-22BBF09F1C9C}"/>
    <dgm:cxn modelId="{63CC12FF-0820-4141-8D16-5A45C282DA64}" type="presOf" srcId="{75BC53B3-05A2-4980-9FEC-836D97AC898A}" destId="{8AA903E3-C8B3-4F26-913A-427182D064A1}" srcOrd="0" destOrd="0" presId="urn:microsoft.com/office/officeart/2011/layout/HexagonRadial"/>
    <dgm:cxn modelId="{33F29DC6-2BD3-41D5-808D-783792F727D8}" type="presParOf" srcId="{F802902E-1C7E-4E68-A594-49607FB6007D}" destId="{3FFA9DCE-403E-4C8F-88BE-64C8CCA7ED5F}" srcOrd="0" destOrd="0" presId="urn:microsoft.com/office/officeart/2011/layout/HexagonRadial"/>
    <dgm:cxn modelId="{70C3DE5A-5545-4F13-A4FA-5B0BD56C911C}" type="presParOf" srcId="{F802902E-1C7E-4E68-A594-49607FB6007D}" destId="{62D7F741-B51F-477D-B5E1-FCF2163E551F}" srcOrd="1" destOrd="0" presId="urn:microsoft.com/office/officeart/2011/layout/HexagonRadial"/>
    <dgm:cxn modelId="{CEA4E947-22FD-4A95-A4E7-07A908343C7B}" type="presParOf" srcId="{62D7F741-B51F-477D-B5E1-FCF2163E551F}" destId="{53CABBD2-76DF-4AFD-ACCD-E4F1391E03CA}" srcOrd="0" destOrd="0" presId="urn:microsoft.com/office/officeart/2011/layout/HexagonRadial"/>
    <dgm:cxn modelId="{F891E486-5114-4BBD-98B5-288F09DF03C1}" type="presParOf" srcId="{F802902E-1C7E-4E68-A594-49607FB6007D}" destId="{659FFA26-93A0-40C2-AA7A-E3FF19258456}" srcOrd="2" destOrd="0" presId="urn:microsoft.com/office/officeart/2011/layout/HexagonRadial"/>
    <dgm:cxn modelId="{8156E559-BC77-404A-8E7B-B4106A85BFF1}" type="presParOf" srcId="{F802902E-1C7E-4E68-A594-49607FB6007D}" destId="{1546CBBA-47FF-4F50-A2AC-0D03299DD6C7}" srcOrd="3" destOrd="0" presId="urn:microsoft.com/office/officeart/2011/layout/HexagonRadial"/>
    <dgm:cxn modelId="{DF4ACF30-F31F-4197-82D5-910F5D725A07}" type="presParOf" srcId="{1546CBBA-47FF-4F50-A2AC-0D03299DD6C7}" destId="{88A25581-0313-49D3-9CA4-0EFE39E8A794}" srcOrd="0" destOrd="0" presId="urn:microsoft.com/office/officeart/2011/layout/HexagonRadial"/>
    <dgm:cxn modelId="{D744C7D5-F231-458A-863C-EAC040A49BEF}" type="presParOf" srcId="{F802902E-1C7E-4E68-A594-49607FB6007D}" destId="{6AC17ABE-279A-4095-9554-FA4A363429BA}" srcOrd="4" destOrd="0" presId="urn:microsoft.com/office/officeart/2011/layout/HexagonRadial"/>
    <dgm:cxn modelId="{F1069EB4-4687-499C-A116-3D9164FE6CB9}" type="presParOf" srcId="{F802902E-1C7E-4E68-A594-49607FB6007D}" destId="{46852BBA-6885-4375-BAD3-CA3374F39E51}" srcOrd="5" destOrd="0" presId="urn:microsoft.com/office/officeart/2011/layout/HexagonRadial"/>
    <dgm:cxn modelId="{1F57A229-E30B-41EF-A2AE-996A5C9A41DA}" type="presParOf" srcId="{46852BBA-6885-4375-BAD3-CA3374F39E51}" destId="{20ADCDA5-4DA4-4E48-9D1C-CAC03611B2B0}" srcOrd="0" destOrd="0" presId="urn:microsoft.com/office/officeart/2011/layout/HexagonRadial"/>
    <dgm:cxn modelId="{C74CFFE0-9F55-438A-8EB4-9C92DAA792B3}" type="presParOf" srcId="{F802902E-1C7E-4E68-A594-49607FB6007D}" destId="{A3DB3D5C-CD33-45A3-98D5-7E289544569D}" srcOrd="6" destOrd="0" presId="urn:microsoft.com/office/officeart/2011/layout/HexagonRadial"/>
    <dgm:cxn modelId="{ACF07F5F-7D0A-4217-A4B9-6BFB98C0490F}" type="presParOf" srcId="{F802902E-1C7E-4E68-A594-49607FB6007D}" destId="{B07E3ADF-60BD-4055-8094-A1EF3B28D022}" srcOrd="7" destOrd="0" presId="urn:microsoft.com/office/officeart/2011/layout/HexagonRadial"/>
    <dgm:cxn modelId="{120303AD-8B6E-4292-A7F7-5999576C6602}" type="presParOf" srcId="{B07E3ADF-60BD-4055-8094-A1EF3B28D022}" destId="{95931FFE-D1AF-46EB-B755-8B436DAD8468}" srcOrd="0" destOrd="0" presId="urn:microsoft.com/office/officeart/2011/layout/HexagonRadial"/>
    <dgm:cxn modelId="{988080BE-796A-43DD-B72C-9D4DCAF76B17}" type="presParOf" srcId="{F802902E-1C7E-4E68-A594-49607FB6007D}" destId="{B0836AD7-DBCE-430B-BFE5-33ADB6212050}" srcOrd="8" destOrd="0" presId="urn:microsoft.com/office/officeart/2011/layout/HexagonRadial"/>
    <dgm:cxn modelId="{C21FBCA2-C5B1-48D6-983E-BEB092C16DA5}" type="presParOf" srcId="{F802902E-1C7E-4E68-A594-49607FB6007D}" destId="{973FE556-2600-44FD-9C6B-671B84F499DB}" srcOrd="9" destOrd="0" presId="urn:microsoft.com/office/officeart/2011/layout/HexagonRadial"/>
    <dgm:cxn modelId="{D2CB252B-26C9-4DAE-93F5-868B356C63AF}" type="presParOf" srcId="{973FE556-2600-44FD-9C6B-671B84F499DB}" destId="{4509113A-0C34-4963-8405-D12996435209}" srcOrd="0" destOrd="0" presId="urn:microsoft.com/office/officeart/2011/layout/HexagonRadial"/>
    <dgm:cxn modelId="{30E0E1C7-0C37-429D-9F14-0B347D026451}" type="presParOf" srcId="{F802902E-1C7E-4E68-A594-49607FB6007D}" destId="{8AA903E3-C8B3-4F26-913A-427182D064A1}" srcOrd="10" destOrd="0" presId="urn:microsoft.com/office/officeart/2011/layout/HexagonRadial"/>
    <dgm:cxn modelId="{71B4F690-293A-461F-A035-90A8D709577E}" type="presParOf" srcId="{F802902E-1C7E-4E68-A594-49607FB6007D}" destId="{A6BEE62D-6989-4F6F-B193-1828DEF91037}" srcOrd="11" destOrd="0" presId="urn:microsoft.com/office/officeart/2011/layout/HexagonRadial"/>
    <dgm:cxn modelId="{18845156-E17F-4409-9EEB-C8322F83684E}" type="presParOf" srcId="{A6BEE62D-6989-4F6F-B193-1828DEF91037}" destId="{59CAFBF7-C897-4DAE-93F5-322D50320AF7}" srcOrd="0" destOrd="0" presId="urn:microsoft.com/office/officeart/2011/layout/HexagonRadial"/>
    <dgm:cxn modelId="{795F8B9C-99CC-4274-B948-A008EAEE7981}" type="presParOf" srcId="{F802902E-1C7E-4E68-A594-49607FB6007D}" destId="{E7A05E5A-173D-4DC2-82AB-051C198D948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65F889-E04F-4429-8584-5411BAE8D4E3}"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2CBBCE0A-CE12-4BC9-BA76-4FBFD14D8ADC}">
      <dgm:prSet phldrT="[Text]"/>
      <dgm:spPr>
        <a:solidFill>
          <a:schemeClr val="bg2">
            <a:lumMod val="50000"/>
          </a:schemeClr>
        </a:solidFill>
      </dgm:spPr>
      <dgm:t>
        <a:bodyPr/>
        <a:lstStyle/>
        <a:p>
          <a:r>
            <a:rPr lang="en-US" dirty="0"/>
            <a:t>Get the determination in writing.</a:t>
          </a:r>
        </a:p>
      </dgm:t>
    </dgm:pt>
    <dgm:pt modelId="{73359967-AD8C-4CF6-8C55-DF6D39E71038}" type="parTrans" cxnId="{F65F538D-49F6-4E8F-8108-E03EEE8A6070}">
      <dgm:prSet/>
      <dgm:spPr/>
      <dgm:t>
        <a:bodyPr/>
        <a:lstStyle/>
        <a:p>
          <a:endParaRPr lang="en-US"/>
        </a:p>
      </dgm:t>
    </dgm:pt>
    <dgm:pt modelId="{2EC7C663-3E26-4CCD-8D53-3C3419486B52}" type="sibTrans" cxnId="{F65F538D-49F6-4E8F-8108-E03EEE8A6070}">
      <dgm:prSet/>
      <dgm:spPr/>
      <dgm:t>
        <a:bodyPr/>
        <a:lstStyle/>
        <a:p>
          <a:endParaRPr lang="en-US"/>
        </a:p>
      </dgm:t>
    </dgm:pt>
    <dgm:pt modelId="{BA604514-76BA-468F-91AB-91844FCF2BC9}">
      <dgm:prSet phldrT="[Text]"/>
      <dgm:spPr/>
      <dgm:t>
        <a:bodyPr/>
        <a:lstStyle/>
        <a:p>
          <a:r>
            <a:rPr lang="en-US" dirty="0"/>
            <a:t>Was the determination made within the applicable timeframe?</a:t>
          </a:r>
        </a:p>
      </dgm:t>
    </dgm:pt>
    <dgm:pt modelId="{26F56A87-495B-4C58-9D6A-20E00948C8B0}" type="parTrans" cxnId="{5E068C5D-792C-4228-9AC3-689BECD72983}">
      <dgm:prSet/>
      <dgm:spPr/>
      <dgm:t>
        <a:bodyPr/>
        <a:lstStyle/>
        <a:p>
          <a:endParaRPr lang="en-US"/>
        </a:p>
      </dgm:t>
    </dgm:pt>
    <dgm:pt modelId="{483AD2D4-2E6A-4E79-B651-8453813FD354}" type="sibTrans" cxnId="{5E068C5D-792C-4228-9AC3-689BECD72983}">
      <dgm:prSet/>
      <dgm:spPr/>
      <dgm:t>
        <a:bodyPr/>
        <a:lstStyle/>
        <a:p>
          <a:endParaRPr lang="en-US"/>
        </a:p>
      </dgm:t>
    </dgm:pt>
    <dgm:pt modelId="{629F1F14-7513-4132-8D74-3FF555CDA17B}">
      <dgm:prSet phldrT="[Text]"/>
      <dgm:spPr/>
      <dgm:t>
        <a:bodyPr/>
        <a:lstStyle/>
        <a:p>
          <a:r>
            <a:rPr lang="en-US" dirty="0"/>
            <a:t>Review the entire letter</a:t>
          </a:r>
        </a:p>
      </dgm:t>
    </dgm:pt>
    <dgm:pt modelId="{CD84CA3B-7DD6-4FF1-BE18-C9FD4572011D}" type="parTrans" cxnId="{0F078636-9BB2-43DB-A908-25C4315E7070}">
      <dgm:prSet/>
      <dgm:spPr/>
      <dgm:t>
        <a:bodyPr/>
        <a:lstStyle/>
        <a:p>
          <a:endParaRPr lang="en-US"/>
        </a:p>
      </dgm:t>
    </dgm:pt>
    <dgm:pt modelId="{29185020-F8B7-4530-8EFD-43BFAC56BAFF}" type="sibTrans" cxnId="{0F078636-9BB2-43DB-A908-25C4315E7070}">
      <dgm:prSet/>
      <dgm:spPr/>
      <dgm:t>
        <a:bodyPr/>
        <a:lstStyle/>
        <a:p>
          <a:endParaRPr lang="en-US"/>
        </a:p>
      </dgm:t>
    </dgm:pt>
    <dgm:pt modelId="{F4F8BFE1-B68C-4B9A-B34C-B856D1B41792}">
      <dgm:prSet phldrT="[Text]"/>
      <dgm:spPr/>
      <dgm:t>
        <a:bodyPr/>
        <a:lstStyle/>
        <a:p>
          <a:r>
            <a:rPr lang="en-US" dirty="0"/>
            <a:t>What options are given for follow-up?</a:t>
          </a:r>
        </a:p>
      </dgm:t>
    </dgm:pt>
    <dgm:pt modelId="{3FA59408-DD0C-4094-9E02-2509C0E45F87}" type="parTrans" cxnId="{1F702D04-B7D7-4DD8-BF33-F08FB604CA99}">
      <dgm:prSet/>
      <dgm:spPr/>
      <dgm:t>
        <a:bodyPr/>
        <a:lstStyle/>
        <a:p>
          <a:endParaRPr lang="en-US"/>
        </a:p>
      </dgm:t>
    </dgm:pt>
    <dgm:pt modelId="{D9E357CF-C173-424B-9CD1-E8C400F0D8DB}" type="sibTrans" cxnId="{1F702D04-B7D7-4DD8-BF33-F08FB604CA99}">
      <dgm:prSet/>
      <dgm:spPr/>
      <dgm:t>
        <a:bodyPr/>
        <a:lstStyle/>
        <a:p>
          <a:endParaRPr lang="en-US"/>
        </a:p>
      </dgm:t>
    </dgm:pt>
    <dgm:pt modelId="{E382DE08-8F80-4A2D-BBA5-1E50144144CF}">
      <dgm:prSet phldrT="[Text]"/>
      <dgm:spPr/>
      <dgm:t>
        <a:bodyPr/>
        <a:lstStyle/>
        <a:p>
          <a:r>
            <a:rPr lang="en-US" dirty="0"/>
            <a:t>Follow the instructions</a:t>
          </a:r>
        </a:p>
      </dgm:t>
    </dgm:pt>
    <dgm:pt modelId="{64607865-3DB0-4CA3-99D0-6EE0E4008CB6}" type="parTrans" cxnId="{D3493A07-BF34-40C3-AAB0-14E7AE699F0C}">
      <dgm:prSet/>
      <dgm:spPr/>
      <dgm:t>
        <a:bodyPr/>
        <a:lstStyle/>
        <a:p>
          <a:endParaRPr lang="en-US"/>
        </a:p>
      </dgm:t>
    </dgm:pt>
    <dgm:pt modelId="{7D34498A-E14B-43BF-A43C-C718A9488A58}" type="sibTrans" cxnId="{D3493A07-BF34-40C3-AAB0-14E7AE699F0C}">
      <dgm:prSet/>
      <dgm:spPr/>
      <dgm:t>
        <a:bodyPr/>
        <a:lstStyle/>
        <a:p>
          <a:endParaRPr lang="en-US"/>
        </a:p>
      </dgm:t>
    </dgm:pt>
    <dgm:pt modelId="{B04D94F3-727B-4663-B024-81626426B734}">
      <dgm:prSet phldrT="[Text]"/>
      <dgm:spPr/>
      <dgm:t>
        <a:bodyPr/>
        <a:lstStyle/>
        <a:p>
          <a:r>
            <a:rPr lang="en-US" dirty="0"/>
            <a:t>They are required to be in the letter and in the SPD</a:t>
          </a:r>
        </a:p>
      </dgm:t>
    </dgm:pt>
    <dgm:pt modelId="{C0BEE39C-0980-4F10-913A-0ED9E91F4660}" type="parTrans" cxnId="{1B702F00-950A-4101-AE77-B37559EBFD2A}">
      <dgm:prSet/>
      <dgm:spPr/>
      <dgm:t>
        <a:bodyPr/>
        <a:lstStyle/>
        <a:p>
          <a:endParaRPr lang="en-US"/>
        </a:p>
      </dgm:t>
    </dgm:pt>
    <dgm:pt modelId="{16D34AA2-12F7-48BD-9815-60A86A55B082}" type="sibTrans" cxnId="{1B702F00-950A-4101-AE77-B37559EBFD2A}">
      <dgm:prSet/>
      <dgm:spPr/>
      <dgm:t>
        <a:bodyPr/>
        <a:lstStyle/>
        <a:p>
          <a:endParaRPr lang="en-US"/>
        </a:p>
      </dgm:t>
    </dgm:pt>
    <dgm:pt modelId="{AFB996DA-0DE9-4E93-937A-30B6399DBA13}" type="pres">
      <dgm:prSet presAssocID="{F965F889-E04F-4429-8584-5411BAE8D4E3}" presName="rootnode" presStyleCnt="0">
        <dgm:presLayoutVars>
          <dgm:chMax/>
          <dgm:chPref/>
          <dgm:dir/>
          <dgm:animLvl val="lvl"/>
        </dgm:presLayoutVars>
      </dgm:prSet>
      <dgm:spPr/>
    </dgm:pt>
    <dgm:pt modelId="{7E64CF1B-23A7-48B8-8E09-52E5A0B326E2}" type="pres">
      <dgm:prSet presAssocID="{2CBBCE0A-CE12-4BC9-BA76-4FBFD14D8ADC}" presName="composite" presStyleCnt="0"/>
      <dgm:spPr/>
    </dgm:pt>
    <dgm:pt modelId="{DF63E9FA-9B3A-46EA-A466-44B6F5EC6959}" type="pres">
      <dgm:prSet presAssocID="{2CBBCE0A-CE12-4BC9-BA76-4FBFD14D8ADC}" presName="bentUpArrow1" presStyleLbl="alignImgPlace1" presStyleIdx="0" presStyleCnt="2"/>
      <dgm:spPr/>
    </dgm:pt>
    <dgm:pt modelId="{DDF18F3D-0A54-4943-8049-3A92D6D420D0}" type="pres">
      <dgm:prSet presAssocID="{2CBBCE0A-CE12-4BC9-BA76-4FBFD14D8ADC}" presName="ParentText" presStyleLbl="node1" presStyleIdx="0" presStyleCnt="3">
        <dgm:presLayoutVars>
          <dgm:chMax val="1"/>
          <dgm:chPref val="1"/>
          <dgm:bulletEnabled val="1"/>
        </dgm:presLayoutVars>
      </dgm:prSet>
      <dgm:spPr/>
    </dgm:pt>
    <dgm:pt modelId="{6AA6A6DB-F81E-4599-BCF2-C94845972BDF}" type="pres">
      <dgm:prSet presAssocID="{2CBBCE0A-CE12-4BC9-BA76-4FBFD14D8ADC}" presName="ChildText" presStyleLbl="revTx" presStyleIdx="0" presStyleCnt="3" custScaleX="180426" custLinFactNeighborX="49990" custLinFactNeighborY="1494">
        <dgm:presLayoutVars>
          <dgm:chMax val="0"/>
          <dgm:chPref val="0"/>
          <dgm:bulletEnabled val="1"/>
        </dgm:presLayoutVars>
      </dgm:prSet>
      <dgm:spPr/>
    </dgm:pt>
    <dgm:pt modelId="{0D3A8978-69F1-439E-A768-69B312FB4596}" type="pres">
      <dgm:prSet presAssocID="{2EC7C663-3E26-4CCD-8D53-3C3419486B52}" presName="sibTrans" presStyleCnt="0"/>
      <dgm:spPr/>
    </dgm:pt>
    <dgm:pt modelId="{5A08430F-290C-492C-BA42-8FCA9DA84D36}" type="pres">
      <dgm:prSet presAssocID="{629F1F14-7513-4132-8D74-3FF555CDA17B}" presName="composite" presStyleCnt="0"/>
      <dgm:spPr/>
    </dgm:pt>
    <dgm:pt modelId="{9B0A5CA1-A8E5-4799-898C-BACF4618E089}" type="pres">
      <dgm:prSet presAssocID="{629F1F14-7513-4132-8D74-3FF555CDA17B}" presName="bentUpArrow1" presStyleLbl="alignImgPlace1" presStyleIdx="1" presStyleCnt="2"/>
      <dgm:spPr/>
    </dgm:pt>
    <dgm:pt modelId="{1666E5F5-878A-4A16-BF62-D58DC28A0E19}" type="pres">
      <dgm:prSet presAssocID="{629F1F14-7513-4132-8D74-3FF555CDA17B}" presName="ParentText" presStyleLbl="node1" presStyleIdx="1" presStyleCnt="3">
        <dgm:presLayoutVars>
          <dgm:chMax val="1"/>
          <dgm:chPref val="1"/>
          <dgm:bulletEnabled val="1"/>
        </dgm:presLayoutVars>
      </dgm:prSet>
      <dgm:spPr/>
    </dgm:pt>
    <dgm:pt modelId="{A62B358A-DBAF-4B71-A5EF-A8531596682A}" type="pres">
      <dgm:prSet presAssocID="{629F1F14-7513-4132-8D74-3FF555CDA17B}" presName="ChildText" presStyleLbl="revTx" presStyleIdx="1" presStyleCnt="3" custScaleX="144139" custLinFactNeighborX="26341" custLinFactNeighborY="-3268">
        <dgm:presLayoutVars>
          <dgm:chMax val="0"/>
          <dgm:chPref val="0"/>
          <dgm:bulletEnabled val="1"/>
        </dgm:presLayoutVars>
      </dgm:prSet>
      <dgm:spPr/>
    </dgm:pt>
    <dgm:pt modelId="{F7D6EF15-A98D-4220-A782-143A046C4091}" type="pres">
      <dgm:prSet presAssocID="{29185020-F8B7-4530-8EFD-43BFAC56BAFF}" presName="sibTrans" presStyleCnt="0"/>
      <dgm:spPr/>
    </dgm:pt>
    <dgm:pt modelId="{C5DCAA2C-C4FA-4094-9479-6A4AD7B8A95B}" type="pres">
      <dgm:prSet presAssocID="{E382DE08-8F80-4A2D-BBA5-1E50144144CF}" presName="composite" presStyleCnt="0"/>
      <dgm:spPr/>
    </dgm:pt>
    <dgm:pt modelId="{FD8AD72E-73FD-49AE-84BE-72CB64C2B4C6}" type="pres">
      <dgm:prSet presAssocID="{E382DE08-8F80-4A2D-BBA5-1E50144144CF}" presName="ParentText" presStyleLbl="node1" presStyleIdx="2" presStyleCnt="3">
        <dgm:presLayoutVars>
          <dgm:chMax val="1"/>
          <dgm:chPref val="1"/>
          <dgm:bulletEnabled val="1"/>
        </dgm:presLayoutVars>
      </dgm:prSet>
      <dgm:spPr/>
    </dgm:pt>
    <dgm:pt modelId="{4FD01744-8903-4565-9C24-72C5EF773B2A}" type="pres">
      <dgm:prSet presAssocID="{E382DE08-8F80-4A2D-BBA5-1E50144144CF}" presName="FinalChildText" presStyleLbl="revTx" presStyleIdx="2" presStyleCnt="3" custScaleX="119186" custLinFactNeighborX="12954" custLinFactNeighborY="1110">
        <dgm:presLayoutVars>
          <dgm:chMax val="0"/>
          <dgm:chPref val="0"/>
          <dgm:bulletEnabled val="1"/>
        </dgm:presLayoutVars>
      </dgm:prSet>
      <dgm:spPr/>
    </dgm:pt>
  </dgm:ptLst>
  <dgm:cxnLst>
    <dgm:cxn modelId="{1B702F00-950A-4101-AE77-B37559EBFD2A}" srcId="{E382DE08-8F80-4A2D-BBA5-1E50144144CF}" destId="{B04D94F3-727B-4663-B024-81626426B734}" srcOrd="0" destOrd="0" parTransId="{C0BEE39C-0980-4F10-913A-0ED9E91F4660}" sibTransId="{16D34AA2-12F7-48BD-9815-60A86A55B082}"/>
    <dgm:cxn modelId="{1F702D04-B7D7-4DD8-BF33-F08FB604CA99}" srcId="{629F1F14-7513-4132-8D74-3FF555CDA17B}" destId="{F4F8BFE1-B68C-4B9A-B34C-B856D1B41792}" srcOrd="0" destOrd="0" parTransId="{3FA59408-DD0C-4094-9E02-2509C0E45F87}" sibTransId="{D9E357CF-C173-424B-9CD1-E8C400F0D8DB}"/>
    <dgm:cxn modelId="{D3493A07-BF34-40C3-AAB0-14E7AE699F0C}" srcId="{F965F889-E04F-4429-8584-5411BAE8D4E3}" destId="{E382DE08-8F80-4A2D-BBA5-1E50144144CF}" srcOrd="2" destOrd="0" parTransId="{64607865-3DB0-4CA3-99D0-6EE0E4008CB6}" sibTransId="{7D34498A-E14B-43BF-A43C-C718A9488A58}"/>
    <dgm:cxn modelId="{127B5C0E-A41A-4945-BEFE-DDA273AFF1EB}" type="presOf" srcId="{F965F889-E04F-4429-8584-5411BAE8D4E3}" destId="{AFB996DA-0DE9-4E93-937A-30B6399DBA13}" srcOrd="0" destOrd="0" presId="urn:microsoft.com/office/officeart/2005/8/layout/StepDownProcess"/>
    <dgm:cxn modelId="{0F078636-9BB2-43DB-A908-25C4315E7070}" srcId="{F965F889-E04F-4429-8584-5411BAE8D4E3}" destId="{629F1F14-7513-4132-8D74-3FF555CDA17B}" srcOrd="1" destOrd="0" parTransId="{CD84CA3B-7DD6-4FF1-BE18-C9FD4572011D}" sibTransId="{29185020-F8B7-4530-8EFD-43BFAC56BAFF}"/>
    <dgm:cxn modelId="{9289DF49-E662-4270-A59F-A5C4D9E4368A}" type="presOf" srcId="{2CBBCE0A-CE12-4BC9-BA76-4FBFD14D8ADC}" destId="{DDF18F3D-0A54-4943-8049-3A92D6D420D0}" srcOrd="0" destOrd="0" presId="urn:microsoft.com/office/officeart/2005/8/layout/StepDownProcess"/>
    <dgm:cxn modelId="{5E068C5D-792C-4228-9AC3-689BECD72983}" srcId="{2CBBCE0A-CE12-4BC9-BA76-4FBFD14D8ADC}" destId="{BA604514-76BA-468F-91AB-91844FCF2BC9}" srcOrd="0" destOrd="0" parTransId="{26F56A87-495B-4C58-9D6A-20E00948C8B0}" sibTransId="{483AD2D4-2E6A-4E79-B651-8453813FD354}"/>
    <dgm:cxn modelId="{C90E795F-9A66-40D1-BD27-1EDDE4D819F4}" type="presOf" srcId="{629F1F14-7513-4132-8D74-3FF555CDA17B}" destId="{1666E5F5-878A-4A16-BF62-D58DC28A0E19}" srcOrd="0" destOrd="0" presId="urn:microsoft.com/office/officeart/2005/8/layout/StepDownProcess"/>
    <dgm:cxn modelId="{FF751F6B-4D80-4ABD-BFF4-E432455AE865}" type="presOf" srcId="{BA604514-76BA-468F-91AB-91844FCF2BC9}" destId="{6AA6A6DB-F81E-4599-BCF2-C94845972BDF}" srcOrd="0" destOrd="0" presId="urn:microsoft.com/office/officeart/2005/8/layout/StepDownProcess"/>
    <dgm:cxn modelId="{F65F538D-49F6-4E8F-8108-E03EEE8A6070}" srcId="{F965F889-E04F-4429-8584-5411BAE8D4E3}" destId="{2CBBCE0A-CE12-4BC9-BA76-4FBFD14D8ADC}" srcOrd="0" destOrd="0" parTransId="{73359967-AD8C-4CF6-8C55-DF6D39E71038}" sibTransId="{2EC7C663-3E26-4CCD-8D53-3C3419486B52}"/>
    <dgm:cxn modelId="{B4FA1E9A-26F4-4D72-99DB-6C56F4A786FE}" type="presOf" srcId="{F4F8BFE1-B68C-4B9A-B34C-B856D1B41792}" destId="{A62B358A-DBAF-4B71-A5EF-A8531596682A}" srcOrd="0" destOrd="0" presId="urn:microsoft.com/office/officeart/2005/8/layout/StepDownProcess"/>
    <dgm:cxn modelId="{82F814B2-1E73-4A71-B574-1505A608EE0C}" type="presOf" srcId="{B04D94F3-727B-4663-B024-81626426B734}" destId="{4FD01744-8903-4565-9C24-72C5EF773B2A}" srcOrd="0" destOrd="0" presId="urn:microsoft.com/office/officeart/2005/8/layout/StepDownProcess"/>
    <dgm:cxn modelId="{86DACDFD-6AFB-4B8F-AEF0-E174FA05B5AA}" type="presOf" srcId="{E382DE08-8F80-4A2D-BBA5-1E50144144CF}" destId="{FD8AD72E-73FD-49AE-84BE-72CB64C2B4C6}" srcOrd="0" destOrd="0" presId="urn:microsoft.com/office/officeart/2005/8/layout/StepDownProcess"/>
    <dgm:cxn modelId="{96CD46DD-346D-4B7F-A05E-036C20341137}" type="presParOf" srcId="{AFB996DA-0DE9-4E93-937A-30B6399DBA13}" destId="{7E64CF1B-23A7-48B8-8E09-52E5A0B326E2}" srcOrd="0" destOrd="0" presId="urn:microsoft.com/office/officeart/2005/8/layout/StepDownProcess"/>
    <dgm:cxn modelId="{6CF972F8-9915-4E94-896F-B4F43454F6F2}" type="presParOf" srcId="{7E64CF1B-23A7-48B8-8E09-52E5A0B326E2}" destId="{DF63E9FA-9B3A-46EA-A466-44B6F5EC6959}" srcOrd="0" destOrd="0" presId="urn:microsoft.com/office/officeart/2005/8/layout/StepDownProcess"/>
    <dgm:cxn modelId="{32FAFBD0-88BE-4BA5-9C52-976672E9237B}" type="presParOf" srcId="{7E64CF1B-23A7-48B8-8E09-52E5A0B326E2}" destId="{DDF18F3D-0A54-4943-8049-3A92D6D420D0}" srcOrd="1" destOrd="0" presId="urn:microsoft.com/office/officeart/2005/8/layout/StepDownProcess"/>
    <dgm:cxn modelId="{124F234E-F600-4252-8697-20AB8275533A}" type="presParOf" srcId="{7E64CF1B-23A7-48B8-8E09-52E5A0B326E2}" destId="{6AA6A6DB-F81E-4599-BCF2-C94845972BDF}" srcOrd="2" destOrd="0" presId="urn:microsoft.com/office/officeart/2005/8/layout/StepDownProcess"/>
    <dgm:cxn modelId="{9D6C1463-2B33-40CC-8660-6A983B9AE24C}" type="presParOf" srcId="{AFB996DA-0DE9-4E93-937A-30B6399DBA13}" destId="{0D3A8978-69F1-439E-A768-69B312FB4596}" srcOrd="1" destOrd="0" presId="urn:microsoft.com/office/officeart/2005/8/layout/StepDownProcess"/>
    <dgm:cxn modelId="{3EA84400-955B-402B-A36F-D9D5C2315036}" type="presParOf" srcId="{AFB996DA-0DE9-4E93-937A-30B6399DBA13}" destId="{5A08430F-290C-492C-BA42-8FCA9DA84D36}" srcOrd="2" destOrd="0" presId="urn:microsoft.com/office/officeart/2005/8/layout/StepDownProcess"/>
    <dgm:cxn modelId="{30357594-5E33-4BB3-B2B9-7C02D3E851AA}" type="presParOf" srcId="{5A08430F-290C-492C-BA42-8FCA9DA84D36}" destId="{9B0A5CA1-A8E5-4799-898C-BACF4618E089}" srcOrd="0" destOrd="0" presId="urn:microsoft.com/office/officeart/2005/8/layout/StepDownProcess"/>
    <dgm:cxn modelId="{516825A4-5E09-48F5-A147-97231C936D17}" type="presParOf" srcId="{5A08430F-290C-492C-BA42-8FCA9DA84D36}" destId="{1666E5F5-878A-4A16-BF62-D58DC28A0E19}" srcOrd="1" destOrd="0" presId="urn:microsoft.com/office/officeart/2005/8/layout/StepDownProcess"/>
    <dgm:cxn modelId="{1D42E567-A5A9-437B-8A11-4A44FF5A41D7}" type="presParOf" srcId="{5A08430F-290C-492C-BA42-8FCA9DA84D36}" destId="{A62B358A-DBAF-4B71-A5EF-A8531596682A}" srcOrd="2" destOrd="0" presId="urn:microsoft.com/office/officeart/2005/8/layout/StepDownProcess"/>
    <dgm:cxn modelId="{FEF05636-CB74-45F5-87AE-1006396BB844}" type="presParOf" srcId="{AFB996DA-0DE9-4E93-937A-30B6399DBA13}" destId="{F7D6EF15-A98D-4220-A782-143A046C4091}" srcOrd="3" destOrd="0" presId="urn:microsoft.com/office/officeart/2005/8/layout/StepDownProcess"/>
    <dgm:cxn modelId="{D4820A99-3C4A-4B58-9D1E-3DEA574727CA}" type="presParOf" srcId="{AFB996DA-0DE9-4E93-937A-30B6399DBA13}" destId="{C5DCAA2C-C4FA-4094-9479-6A4AD7B8A95B}" srcOrd="4" destOrd="0" presId="urn:microsoft.com/office/officeart/2005/8/layout/StepDownProcess"/>
    <dgm:cxn modelId="{E2B63A41-676F-4211-BFB0-47C9806CFD44}" type="presParOf" srcId="{C5DCAA2C-C4FA-4094-9479-6A4AD7B8A95B}" destId="{FD8AD72E-73FD-49AE-84BE-72CB64C2B4C6}" srcOrd="0" destOrd="0" presId="urn:microsoft.com/office/officeart/2005/8/layout/StepDownProcess"/>
    <dgm:cxn modelId="{7C0EE176-6733-4F4E-91CD-1ACE5208A09E}" type="presParOf" srcId="{C5DCAA2C-C4FA-4094-9479-6A4AD7B8A95B}" destId="{4FD01744-8903-4565-9C24-72C5EF773B2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D8305D-1A5A-4E1A-A300-401513D38004}" type="doc">
      <dgm:prSet loTypeId="urn:microsoft.com/office/officeart/2009/3/layout/BlockDescendingList" loCatId="list" qsTypeId="urn:microsoft.com/office/officeart/2005/8/quickstyle/3d1" qsCatId="3D" csTypeId="urn:microsoft.com/office/officeart/2005/8/colors/colorful4" csCatId="colorful" phldr="1"/>
      <dgm:spPr/>
      <dgm:t>
        <a:bodyPr/>
        <a:lstStyle/>
        <a:p>
          <a:endParaRPr lang="en-US"/>
        </a:p>
      </dgm:t>
    </dgm:pt>
    <dgm:pt modelId="{8163E41D-6CF0-46B8-9B6D-6706A7BF625B}">
      <dgm:prSet phldrT="[Text]"/>
      <dgm:spPr/>
      <dgm:t>
        <a:bodyPr/>
        <a:lstStyle/>
        <a:p>
          <a:r>
            <a:rPr lang="en-US" dirty="0"/>
            <a:t>Self-Funded</a:t>
          </a:r>
        </a:p>
      </dgm:t>
    </dgm:pt>
    <dgm:pt modelId="{69179EA0-A2A5-43CB-A14C-34BC77FBC0FF}" type="parTrans" cxnId="{6EFF0C49-D79C-46F4-8B3D-8B72578B1B3D}">
      <dgm:prSet/>
      <dgm:spPr/>
      <dgm:t>
        <a:bodyPr/>
        <a:lstStyle/>
        <a:p>
          <a:endParaRPr lang="en-US"/>
        </a:p>
      </dgm:t>
    </dgm:pt>
    <dgm:pt modelId="{0D3FA6E5-0E46-4ACE-88F0-6AE7322527C7}" type="sibTrans" cxnId="{6EFF0C49-D79C-46F4-8B3D-8B72578B1B3D}">
      <dgm:prSet/>
      <dgm:spPr/>
      <dgm:t>
        <a:bodyPr/>
        <a:lstStyle/>
        <a:p>
          <a:endParaRPr lang="en-US"/>
        </a:p>
      </dgm:t>
    </dgm:pt>
    <dgm:pt modelId="{83E9F5FA-72C1-4BA2-85C2-40EF40B088CF}">
      <dgm:prSet phldrT="[Text]"/>
      <dgm:spPr/>
      <dgm:t>
        <a:bodyPr/>
        <a:lstStyle/>
        <a:p>
          <a:r>
            <a:rPr lang="en-US" dirty="0"/>
            <a:t>Medicaid</a:t>
          </a:r>
        </a:p>
      </dgm:t>
    </dgm:pt>
    <dgm:pt modelId="{E2D81C71-9AD8-4395-80CF-D23D16AE8A50}" type="parTrans" cxnId="{AAA0674A-C828-49FD-B1AD-FB4D3A1599E8}">
      <dgm:prSet/>
      <dgm:spPr/>
      <dgm:t>
        <a:bodyPr/>
        <a:lstStyle/>
        <a:p>
          <a:endParaRPr lang="en-US"/>
        </a:p>
      </dgm:t>
    </dgm:pt>
    <dgm:pt modelId="{59D1DD16-0968-44C2-97DF-E8448EE663CD}" type="sibTrans" cxnId="{AAA0674A-C828-49FD-B1AD-FB4D3A1599E8}">
      <dgm:prSet/>
      <dgm:spPr/>
      <dgm:t>
        <a:bodyPr/>
        <a:lstStyle/>
        <a:p>
          <a:endParaRPr lang="en-US"/>
        </a:p>
      </dgm:t>
    </dgm:pt>
    <dgm:pt modelId="{B08636F9-698F-4513-BAA6-5DD6FA2B82F8}">
      <dgm:prSet phldrT="[Text]"/>
      <dgm:spPr/>
      <dgm:t>
        <a:bodyPr/>
        <a:lstStyle/>
        <a:p>
          <a:r>
            <a:rPr lang="en-US" dirty="0"/>
            <a:t>Fully-insured</a:t>
          </a:r>
        </a:p>
      </dgm:t>
    </dgm:pt>
    <dgm:pt modelId="{B9982497-2BF4-4B38-9296-4AA8A498F0A0}" type="parTrans" cxnId="{3710D3EB-224D-4873-8299-5C5725A3A39F}">
      <dgm:prSet/>
      <dgm:spPr/>
      <dgm:t>
        <a:bodyPr/>
        <a:lstStyle/>
        <a:p>
          <a:endParaRPr lang="en-US"/>
        </a:p>
      </dgm:t>
    </dgm:pt>
    <dgm:pt modelId="{90359705-2E9E-4A94-B583-C8F4DE017527}" type="sibTrans" cxnId="{3710D3EB-224D-4873-8299-5C5725A3A39F}">
      <dgm:prSet/>
      <dgm:spPr/>
      <dgm:t>
        <a:bodyPr/>
        <a:lstStyle/>
        <a:p>
          <a:endParaRPr lang="en-US"/>
        </a:p>
      </dgm:t>
    </dgm:pt>
    <dgm:pt modelId="{CDA21E80-5841-44A8-8DBB-B23C3EF611E2}">
      <dgm:prSet phldrT="[Text]"/>
      <dgm:spPr/>
      <dgm:t>
        <a:bodyPr/>
        <a:lstStyle/>
        <a:p>
          <a:r>
            <a:rPr lang="en-US" dirty="0"/>
            <a:t>Department of Labor</a:t>
          </a:r>
        </a:p>
      </dgm:t>
    </dgm:pt>
    <dgm:pt modelId="{C70DEB5F-AE20-4A7C-A9CC-9417513A93E2}" type="parTrans" cxnId="{36D0A163-61AF-445F-B440-1A185C8E1BFB}">
      <dgm:prSet/>
      <dgm:spPr/>
      <dgm:t>
        <a:bodyPr/>
        <a:lstStyle/>
        <a:p>
          <a:endParaRPr lang="en-US"/>
        </a:p>
      </dgm:t>
    </dgm:pt>
    <dgm:pt modelId="{69E2BF92-A431-42DA-814B-7F73B30F9998}" type="sibTrans" cxnId="{36D0A163-61AF-445F-B440-1A185C8E1BFB}">
      <dgm:prSet/>
      <dgm:spPr/>
      <dgm:t>
        <a:bodyPr/>
        <a:lstStyle/>
        <a:p>
          <a:endParaRPr lang="en-US"/>
        </a:p>
      </dgm:t>
    </dgm:pt>
    <dgm:pt modelId="{A302590E-3242-448B-93D1-4AD1EB3F14EC}">
      <dgm:prSet phldrT="[Text]"/>
      <dgm:spPr/>
      <dgm:t>
        <a:bodyPr/>
        <a:lstStyle/>
        <a:p>
          <a:r>
            <a:rPr lang="en-US" dirty="0"/>
            <a:t>State Insurance Department</a:t>
          </a:r>
        </a:p>
      </dgm:t>
    </dgm:pt>
    <dgm:pt modelId="{221EFA6D-30E0-48E7-ADA1-DB4D32A5EBA1}" type="parTrans" cxnId="{8FEA446A-DC04-43D5-98E9-CD41669756CB}">
      <dgm:prSet/>
      <dgm:spPr/>
      <dgm:t>
        <a:bodyPr/>
        <a:lstStyle/>
        <a:p>
          <a:endParaRPr lang="en-US"/>
        </a:p>
      </dgm:t>
    </dgm:pt>
    <dgm:pt modelId="{343E2BDB-5F2F-4DD9-B89A-91A0015F9F11}" type="sibTrans" cxnId="{8FEA446A-DC04-43D5-98E9-CD41669756CB}">
      <dgm:prSet/>
      <dgm:spPr/>
      <dgm:t>
        <a:bodyPr/>
        <a:lstStyle/>
        <a:p>
          <a:endParaRPr lang="en-US"/>
        </a:p>
      </dgm:t>
    </dgm:pt>
    <dgm:pt modelId="{0B571D67-BF6E-492D-BF63-F7535A9377D7}">
      <dgm:prSet phldrT="[Text]"/>
      <dgm:spPr/>
      <dgm:t>
        <a:bodyPr/>
        <a:lstStyle/>
        <a:p>
          <a:r>
            <a:rPr lang="en-US" dirty="0"/>
            <a:t>CMS &amp; State Medicaid agency</a:t>
          </a:r>
        </a:p>
      </dgm:t>
    </dgm:pt>
    <dgm:pt modelId="{1911C543-8658-4469-A3FB-2777FD3E05F4}" type="parTrans" cxnId="{EAD39D3F-3630-42B0-B8E5-63753652A408}">
      <dgm:prSet/>
      <dgm:spPr/>
      <dgm:t>
        <a:bodyPr/>
        <a:lstStyle/>
        <a:p>
          <a:endParaRPr lang="en-US"/>
        </a:p>
      </dgm:t>
    </dgm:pt>
    <dgm:pt modelId="{FD7CCD63-AA74-4070-90FC-9061ED0E4118}" type="sibTrans" cxnId="{EAD39D3F-3630-42B0-B8E5-63753652A408}">
      <dgm:prSet/>
      <dgm:spPr/>
      <dgm:t>
        <a:bodyPr/>
        <a:lstStyle/>
        <a:p>
          <a:endParaRPr lang="en-US"/>
        </a:p>
      </dgm:t>
    </dgm:pt>
    <dgm:pt modelId="{91761663-FF48-417C-A308-7D985C50321A}">
      <dgm:prSet phldrT="[Text]"/>
      <dgm:spPr/>
      <dgm:t>
        <a:bodyPr/>
        <a:lstStyle/>
        <a:p>
          <a:r>
            <a:rPr lang="en-US" dirty="0"/>
            <a:t>Provided through work?</a:t>
          </a:r>
        </a:p>
      </dgm:t>
    </dgm:pt>
    <dgm:pt modelId="{7D2F122E-8B72-4923-B01A-BA5C263C4AED}" type="parTrans" cxnId="{4165449D-09BB-47DA-8645-953883308BA8}">
      <dgm:prSet/>
      <dgm:spPr/>
      <dgm:t>
        <a:bodyPr/>
        <a:lstStyle/>
        <a:p>
          <a:endParaRPr lang="en-US"/>
        </a:p>
      </dgm:t>
    </dgm:pt>
    <dgm:pt modelId="{7204F415-CFE1-45C2-95B5-FCC9F55B0974}" type="sibTrans" cxnId="{4165449D-09BB-47DA-8645-953883308BA8}">
      <dgm:prSet/>
      <dgm:spPr/>
      <dgm:t>
        <a:bodyPr/>
        <a:lstStyle/>
        <a:p>
          <a:endParaRPr lang="en-US"/>
        </a:p>
      </dgm:t>
    </dgm:pt>
    <dgm:pt modelId="{5EA54780-320A-4C58-9ACC-215D30314FE7}">
      <dgm:prSet phldrT="[Text]"/>
      <dgm:spPr/>
      <dgm:t>
        <a:bodyPr/>
        <a:lstStyle/>
        <a:p>
          <a:r>
            <a:rPr lang="en-US" dirty="0"/>
            <a:t>State mandates apply</a:t>
          </a:r>
        </a:p>
      </dgm:t>
    </dgm:pt>
    <dgm:pt modelId="{8B5F9B0F-BC7F-4C73-A39C-F3975129EEEF}" type="parTrans" cxnId="{D33261AD-3B5D-4001-8B58-8057542BD3EE}">
      <dgm:prSet/>
      <dgm:spPr/>
      <dgm:t>
        <a:bodyPr/>
        <a:lstStyle/>
        <a:p>
          <a:endParaRPr lang="en-US"/>
        </a:p>
      </dgm:t>
    </dgm:pt>
    <dgm:pt modelId="{BC3359BD-DFC7-4B44-A810-73B9902DB09B}" type="sibTrans" cxnId="{D33261AD-3B5D-4001-8B58-8057542BD3EE}">
      <dgm:prSet/>
      <dgm:spPr/>
      <dgm:t>
        <a:bodyPr/>
        <a:lstStyle/>
        <a:p>
          <a:endParaRPr lang="en-US"/>
        </a:p>
      </dgm:t>
    </dgm:pt>
    <dgm:pt modelId="{842B70F6-12C8-4586-9EA1-9D5EF0839BED}">
      <dgm:prSet phldrT="[Text]"/>
      <dgm:spPr/>
      <dgm:t>
        <a:bodyPr/>
        <a:lstStyle/>
        <a:p>
          <a:r>
            <a:rPr lang="en-US" dirty="0"/>
            <a:t>“Claims Administrator”</a:t>
          </a:r>
        </a:p>
      </dgm:t>
    </dgm:pt>
    <dgm:pt modelId="{CC8BE2C7-5D93-402F-8469-D5FACDC3D640}" type="parTrans" cxnId="{4BA85671-88E2-41A2-9EC4-095FF3E80203}">
      <dgm:prSet/>
      <dgm:spPr/>
      <dgm:t>
        <a:bodyPr/>
        <a:lstStyle/>
        <a:p>
          <a:endParaRPr lang="en-US"/>
        </a:p>
      </dgm:t>
    </dgm:pt>
    <dgm:pt modelId="{E62F38EE-D877-46B3-9EEC-47706DF64A80}" type="sibTrans" cxnId="{4BA85671-88E2-41A2-9EC4-095FF3E80203}">
      <dgm:prSet/>
      <dgm:spPr/>
      <dgm:t>
        <a:bodyPr/>
        <a:lstStyle/>
        <a:p>
          <a:endParaRPr lang="en-US"/>
        </a:p>
      </dgm:t>
    </dgm:pt>
    <dgm:pt modelId="{B9434249-63B5-45E3-B8F1-0D7F5387DFFC}">
      <dgm:prSet phldrT="[Text]"/>
      <dgm:spPr/>
      <dgm:t>
        <a:bodyPr/>
        <a:lstStyle/>
        <a:p>
          <a:r>
            <a:rPr lang="en-US" dirty="0"/>
            <a:t>State mandates will likely not apply</a:t>
          </a:r>
        </a:p>
      </dgm:t>
    </dgm:pt>
    <dgm:pt modelId="{1568E61D-3507-4604-BC52-34E874E9B5DB}" type="parTrans" cxnId="{F15B8D9E-8BDE-48C6-A166-565703AC8171}">
      <dgm:prSet/>
      <dgm:spPr/>
      <dgm:t>
        <a:bodyPr/>
        <a:lstStyle/>
        <a:p>
          <a:endParaRPr lang="en-US"/>
        </a:p>
      </dgm:t>
    </dgm:pt>
    <dgm:pt modelId="{48838325-274A-4E6C-AC84-F14CFD2D4ED0}" type="sibTrans" cxnId="{F15B8D9E-8BDE-48C6-A166-565703AC8171}">
      <dgm:prSet/>
      <dgm:spPr/>
      <dgm:t>
        <a:bodyPr/>
        <a:lstStyle/>
        <a:p>
          <a:endParaRPr lang="en-US"/>
        </a:p>
      </dgm:t>
    </dgm:pt>
    <dgm:pt modelId="{2E45045F-D7EF-43FB-909E-02EA71135881}">
      <dgm:prSet phldrT="[Text]"/>
      <dgm:spPr/>
      <dgm:t>
        <a:bodyPr/>
        <a:lstStyle/>
        <a:p>
          <a:r>
            <a:rPr lang="en-US" dirty="0"/>
            <a:t>Other Government</a:t>
          </a:r>
        </a:p>
      </dgm:t>
    </dgm:pt>
    <dgm:pt modelId="{7259A70E-88A1-438F-A400-03D9AA579EC1}" type="parTrans" cxnId="{D507388F-E0AB-4145-8891-93963C210078}">
      <dgm:prSet/>
      <dgm:spPr/>
      <dgm:t>
        <a:bodyPr/>
        <a:lstStyle/>
        <a:p>
          <a:endParaRPr lang="en-US"/>
        </a:p>
      </dgm:t>
    </dgm:pt>
    <dgm:pt modelId="{84D6CE51-94C4-4013-86B4-2EE7D2760CEB}" type="sibTrans" cxnId="{D507388F-E0AB-4145-8891-93963C210078}">
      <dgm:prSet/>
      <dgm:spPr/>
      <dgm:t>
        <a:bodyPr/>
        <a:lstStyle/>
        <a:p>
          <a:endParaRPr lang="en-US"/>
        </a:p>
      </dgm:t>
    </dgm:pt>
    <dgm:pt modelId="{7890528F-7158-407B-8A63-81AF23C90D6F}">
      <dgm:prSet phldrT="[Text]"/>
      <dgm:spPr/>
      <dgm:t>
        <a:bodyPr/>
        <a:lstStyle/>
        <a:p>
          <a:r>
            <a:rPr lang="en-US" dirty="0"/>
            <a:t>Federal Employee</a:t>
          </a:r>
        </a:p>
      </dgm:t>
    </dgm:pt>
    <dgm:pt modelId="{D13A747C-0644-46DD-9DFA-85D1CBC437F2}" type="parTrans" cxnId="{481BF4C5-A748-48A6-86BC-38282E05B836}">
      <dgm:prSet/>
      <dgm:spPr/>
      <dgm:t>
        <a:bodyPr/>
        <a:lstStyle/>
        <a:p>
          <a:endParaRPr lang="en-US"/>
        </a:p>
      </dgm:t>
    </dgm:pt>
    <dgm:pt modelId="{4B12A73B-35B4-479D-908D-9CE8DDA84667}" type="sibTrans" cxnId="{481BF4C5-A748-48A6-86BC-38282E05B836}">
      <dgm:prSet/>
      <dgm:spPr/>
      <dgm:t>
        <a:bodyPr/>
        <a:lstStyle/>
        <a:p>
          <a:endParaRPr lang="en-US"/>
        </a:p>
      </dgm:t>
    </dgm:pt>
    <dgm:pt modelId="{395211E9-9988-474F-B8EF-52511D589776}">
      <dgm:prSet phldrT="[Text]"/>
      <dgm:spPr/>
      <dgm:t>
        <a:bodyPr/>
        <a:lstStyle/>
        <a:p>
          <a:r>
            <a:rPr lang="en-US" dirty="0" err="1"/>
            <a:t>ChampVA</a:t>
          </a:r>
          <a:endParaRPr lang="en-US" dirty="0"/>
        </a:p>
      </dgm:t>
    </dgm:pt>
    <dgm:pt modelId="{655EFFBB-A908-4F02-9B99-B6E35C332DAF}" type="parTrans" cxnId="{3EE0BC51-80DD-403C-ADAC-8757F4176769}">
      <dgm:prSet/>
      <dgm:spPr/>
      <dgm:t>
        <a:bodyPr/>
        <a:lstStyle/>
        <a:p>
          <a:endParaRPr lang="en-US"/>
        </a:p>
      </dgm:t>
    </dgm:pt>
    <dgm:pt modelId="{188E75F3-EB77-49FC-95C4-7BDC0291BCED}" type="sibTrans" cxnId="{3EE0BC51-80DD-403C-ADAC-8757F4176769}">
      <dgm:prSet/>
      <dgm:spPr/>
      <dgm:t>
        <a:bodyPr/>
        <a:lstStyle/>
        <a:p>
          <a:endParaRPr lang="en-US"/>
        </a:p>
      </dgm:t>
    </dgm:pt>
    <dgm:pt modelId="{22D532AC-7555-4371-93C2-5A76A9024A2B}">
      <dgm:prSet phldrT="[Text]"/>
      <dgm:spPr/>
      <dgm:t>
        <a:bodyPr/>
        <a:lstStyle/>
        <a:p>
          <a:r>
            <a:rPr lang="en-US" dirty="0"/>
            <a:t>Medicare</a:t>
          </a:r>
        </a:p>
      </dgm:t>
    </dgm:pt>
    <dgm:pt modelId="{6E39F440-A75C-4925-BAB8-F01CC323CD5C}" type="parTrans" cxnId="{B1584236-53E9-43F4-859C-8AFDB8CDBA70}">
      <dgm:prSet/>
      <dgm:spPr/>
      <dgm:t>
        <a:bodyPr/>
        <a:lstStyle/>
        <a:p>
          <a:endParaRPr lang="en-US"/>
        </a:p>
      </dgm:t>
    </dgm:pt>
    <dgm:pt modelId="{382B8823-8B72-4B4B-8E08-9DE8749AFD06}" type="sibTrans" cxnId="{B1584236-53E9-43F4-859C-8AFDB8CDBA70}">
      <dgm:prSet/>
      <dgm:spPr/>
      <dgm:t>
        <a:bodyPr/>
        <a:lstStyle/>
        <a:p>
          <a:endParaRPr lang="en-US"/>
        </a:p>
      </dgm:t>
    </dgm:pt>
    <dgm:pt modelId="{3080A2CF-65FD-4825-BCC7-34B056A27C7A}" type="pres">
      <dgm:prSet presAssocID="{2DD8305D-1A5A-4E1A-A300-401513D38004}" presName="Name0" presStyleCnt="0">
        <dgm:presLayoutVars>
          <dgm:chMax val="7"/>
          <dgm:chPref val="7"/>
          <dgm:dir/>
          <dgm:animLvl val="lvl"/>
        </dgm:presLayoutVars>
      </dgm:prSet>
      <dgm:spPr/>
    </dgm:pt>
    <dgm:pt modelId="{E685AD87-F13C-4CDA-A35B-2D17D2354153}" type="pres">
      <dgm:prSet presAssocID="{8163E41D-6CF0-46B8-9B6D-6706A7BF625B}" presName="parentText_1" presStyleLbl="node1" presStyleIdx="0" presStyleCnt="4">
        <dgm:presLayoutVars>
          <dgm:chMax val="1"/>
          <dgm:chPref val="1"/>
          <dgm:bulletEnabled val="1"/>
        </dgm:presLayoutVars>
      </dgm:prSet>
      <dgm:spPr/>
    </dgm:pt>
    <dgm:pt modelId="{F6159554-49A4-4E46-B25C-8B9E330F3731}" type="pres">
      <dgm:prSet presAssocID="{8163E41D-6CF0-46B8-9B6D-6706A7BF625B}" presName="childText_1" presStyleLbl="node1" presStyleIdx="0" presStyleCnt="4">
        <dgm:presLayoutVars>
          <dgm:chMax val="0"/>
          <dgm:chPref val="0"/>
          <dgm:bulletEnabled val="1"/>
        </dgm:presLayoutVars>
      </dgm:prSet>
      <dgm:spPr/>
    </dgm:pt>
    <dgm:pt modelId="{F7FA60F3-695C-4B5B-BB4D-527B4BDCD1C6}" type="pres">
      <dgm:prSet presAssocID="{8163E41D-6CF0-46B8-9B6D-6706A7BF625B}" presName="accentShape_1" presStyleCnt="0"/>
      <dgm:spPr/>
    </dgm:pt>
    <dgm:pt modelId="{793D7E1C-363C-4029-A47E-520100D93623}" type="pres">
      <dgm:prSet presAssocID="{8163E41D-6CF0-46B8-9B6D-6706A7BF625B}" presName="imageRepeatNode" presStyleLbl="node1" presStyleIdx="0" presStyleCnt="4"/>
      <dgm:spPr/>
    </dgm:pt>
    <dgm:pt modelId="{DC299C83-3372-4230-AFC2-76733FFC1FE9}" type="pres">
      <dgm:prSet presAssocID="{B08636F9-698F-4513-BAA6-5DD6FA2B82F8}" presName="parentText_2" presStyleLbl="node1" presStyleIdx="0" presStyleCnt="4">
        <dgm:presLayoutVars>
          <dgm:chMax val="1"/>
          <dgm:chPref val="1"/>
          <dgm:bulletEnabled val="1"/>
        </dgm:presLayoutVars>
      </dgm:prSet>
      <dgm:spPr/>
    </dgm:pt>
    <dgm:pt modelId="{38D58E7A-DECC-45DC-B85A-347D06A0D15D}" type="pres">
      <dgm:prSet presAssocID="{B08636F9-698F-4513-BAA6-5DD6FA2B82F8}" presName="childText_2" presStyleLbl="node2" presStyleIdx="0" presStyleCnt="0">
        <dgm:presLayoutVars>
          <dgm:chMax val="0"/>
          <dgm:chPref val="0"/>
          <dgm:bulletEnabled val="1"/>
        </dgm:presLayoutVars>
      </dgm:prSet>
      <dgm:spPr/>
    </dgm:pt>
    <dgm:pt modelId="{3922F7A6-7290-4CCD-9D07-65BB3662065E}" type="pres">
      <dgm:prSet presAssocID="{B08636F9-698F-4513-BAA6-5DD6FA2B82F8}" presName="accentShape_2" presStyleCnt="0"/>
      <dgm:spPr/>
    </dgm:pt>
    <dgm:pt modelId="{4145A9A0-2294-4542-B01C-6B66F47EF3C2}" type="pres">
      <dgm:prSet presAssocID="{B08636F9-698F-4513-BAA6-5DD6FA2B82F8}" presName="imageRepeatNode" presStyleLbl="node1" presStyleIdx="1" presStyleCnt="4"/>
      <dgm:spPr/>
    </dgm:pt>
    <dgm:pt modelId="{5D110770-F718-427D-AE1A-92D27B215C90}" type="pres">
      <dgm:prSet presAssocID="{83E9F5FA-72C1-4BA2-85C2-40EF40B088CF}" presName="parentText_3" presStyleLbl="node1" presStyleIdx="1" presStyleCnt="4">
        <dgm:presLayoutVars>
          <dgm:chMax val="1"/>
          <dgm:chPref val="1"/>
          <dgm:bulletEnabled val="1"/>
        </dgm:presLayoutVars>
      </dgm:prSet>
      <dgm:spPr/>
    </dgm:pt>
    <dgm:pt modelId="{BDE9B0E5-6759-4D4E-9AB8-88A642A795EF}" type="pres">
      <dgm:prSet presAssocID="{83E9F5FA-72C1-4BA2-85C2-40EF40B088CF}" presName="childText_3" presStyleLbl="node2" presStyleIdx="0" presStyleCnt="0">
        <dgm:presLayoutVars>
          <dgm:chMax val="0"/>
          <dgm:chPref val="0"/>
          <dgm:bulletEnabled val="1"/>
        </dgm:presLayoutVars>
      </dgm:prSet>
      <dgm:spPr/>
    </dgm:pt>
    <dgm:pt modelId="{5CB61760-D48E-4629-BD0A-199FB40876D1}" type="pres">
      <dgm:prSet presAssocID="{83E9F5FA-72C1-4BA2-85C2-40EF40B088CF}" presName="accentShape_3" presStyleCnt="0"/>
      <dgm:spPr/>
    </dgm:pt>
    <dgm:pt modelId="{CAC2A8B7-F0E6-46A4-9103-434281537A1F}" type="pres">
      <dgm:prSet presAssocID="{83E9F5FA-72C1-4BA2-85C2-40EF40B088CF}" presName="imageRepeatNode" presStyleLbl="node1" presStyleIdx="2" presStyleCnt="4"/>
      <dgm:spPr/>
    </dgm:pt>
    <dgm:pt modelId="{BABE97DE-8341-4946-AFC0-75F1CB338AF8}" type="pres">
      <dgm:prSet presAssocID="{2E45045F-D7EF-43FB-909E-02EA71135881}" presName="parentText_4" presStyleLbl="node1" presStyleIdx="2" presStyleCnt="4">
        <dgm:presLayoutVars>
          <dgm:chMax val="1"/>
          <dgm:chPref val="1"/>
          <dgm:bulletEnabled val="1"/>
        </dgm:presLayoutVars>
      </dgm:prSet>
      <dgm:spPr/>
    </dgm:pt>
    <dgm:pt modelId="{05109BA5-1B70-4164-B383-0FBF5F8C16E2}" type="pres">
      <dgm:prSet presAssocID="{2E45045F-D7EF-43FB-909E-02EA71135881}" presName="childText_4" presStyleLbl="node2" presStyleIdx="0" presStyleCnt="0">
        <dgm:presLayoutVars>
          <dgm:chMax val="0"/>
          <dgm:chPref val="0"/>
          <dgm:bulletEnabled val="1"/>
        </dgm:presLayoutVars>
      </dgm:prSet>
      <dgm:spPr/>
    </dgm:pt>
    <dgm:pt modelId="{0A00D582-8945-4D46-A1CE-C5C8A3183CE1}" type="pres">
      <dgm:prSet presAssocID="{2E45045F-D7EF-43FB-909E-02EA71135881}" presName="accentShape_4" presStyleCnt="0"/>
      <dgm:spPr/>
    </dgm:pt>
    <dgm:pt modelId="{8F5B1354-60D6-472F-9264-3EA77C2484C3}" type="pres">
      <dgm:prSet presAssocID="{2E45045F-D7EF-43FB-909E-02EA71135881}" presName="imageRepeatNode" presStyleLbl="node1" presStyleIdx="3" presStyleCnt="4"/>
      <dgm:spPr/>
    </dgm:pt>
  </dgm:ptLst>
  <dgm:cxnLst>
    <dgm:cxn modelId="{489E650B-B345-4F90-982A-35387CE3AA8F}" type="presOf" srcId="{B08636F9-698F-4513-BAA6-5DD6FA2B82F8}" destId="{DC299C83-3372-4230-AFC2-76733FFC1FE9}" srcOrd="0" destOrd="0" presId="urn:microsoft.com/office/officeart/2009/3/layout/BlockDescendingList"/>
    <dgm:cxn modelId="{0ED60925-392B-4F4D-B6BF-3E8963242ED7}" type="presOf" srcId="{842B70F6-12C8-4586-9EA1-9D5EF0839BED}" destId="{F6159554-49A4-4E46-B25C-8B9E330F3731}" srcOrd="0" destOrd="2" presId="urn:microsoft.com/office/officeart/2009/3/layout/BlockDescendingList"/>
    <dgm:cxn modelId="{B1584236-53E9-43F4-859C-8AFDB8CDBA70}" srcId="{2E45045F-D7EF-43FB-909E-02EA71135881}" destId="{22D532AC-7555-4371-93C2-5A76A9024A2B}" srcOrd="2" destOrd="0" parTransId="{6E39F440-A75C-4925-BAB8-F01CC323CD5C}" sibTransId="{382B8823-8B72-4B4B-8E08-9DE8749AFD06}"/>
    <dgm:cxn modelId="{EAD39D3F-3630-42B0-B8E5-63753652A408}" srcId="{83E9F5FA-72C1-4BA2-85C2-40EF40B088CF}" destId="{0B571D67-BF6E-492D-BF63-F7535A9377D7}" srcOrd="0" destOrd="0" parTransId="{1911C543-8658-4469-A3FB-2777FD3E05F4}" sibTransId="{FD7CCD63-AA74-4070-90FC-9061ED0E4118}"/>
    <dgm:cxn modelId="{6EFF0C49-D79C-46F4-8B3D-8B72578B1B3D}" srcId="{2DD8305D-1A5A-4E1A-A300-401513D38004}" destId="{8163E41D-6CF0-46B8-9B6D-6706A7BF625B}" srcOrd="0" destOrd="0" parTransId="{69179EA0-A2A5-43CB-A14C-34BC77FBC0FF}" sibTransId="{0D3FA6E5-0E46-4ACE-88F0-6AE7322527C7}"/>
    <dgm:cxn modelId="{AAA0674A-C828-49FD-B1AD-FB4D3A1599E8}" srcId="{2DD8305D-1A5A-4E1A-A300-401513D38004}" destId="{83E9F5FA-72C1-4BA2-85C2-40EF40B088CF}" srcOrd="2" destOrd="0" parTransId="{E2D81C71-9AD8-4395-80CF-D23D16AE8A50}" sibTransId="{59D1DD16-0968-44C2-97DF-E8448EE663CD}"/>
    <dgm:cxn modelId="{D04E784C-BA84-4871-A271-E04C7F82EC63}" type="presOf" srcId="{395211E9-9988-474F-B8EF-52511D589776}" destId="{05109BA5-1B70-4164-B383-0FBF5F8C16E2}" srcOrd="0" destOrd="1" presId="urn:microsoft.com/office/officeart/2009/3/layout/BlockDescendingList"/>
    <dgm:cxn modelId="{3EE0BC51-80DD-403C-ADAC-8757F4176769}" srcId="{2E45045F-D7EF-43FB-909E-02EA71135881}" destId="{395211E9-9988-474F-B8EF-52511D589776}" srcOrd="1" destOrd="0" parTransId="{655EFFBB-A908-4F02-9B99-B6E35C332DAF}" sibTransId="{188E75F3-EB77-49FC-95C4-7BDC0291BCED}"/>
    <dgm:cxn modelId="{36D0A163-61AF-445F-B440-1A185C8E1BFB}" srcId="{8163E41D-6CF0-46B8-9B6D-6706A7BF625B}" destId="{CDA21E80-5841-44A8-8DBB-B23C3EF611E2}" srcOrd="0" destOrd="0" parTransId="{C70DEB5F-AE20-4A7C-A9CC-9417513A93E2}" sibTransId="{69E2BF92-A431-42DA-814B-7F73B30F9998}"/>
    <dgm:cxn modelId="{8FEA446A-DC04-43D5-98E9-CD41669756CB}" srcId="{B08636F9-698F-4513-BAA6-5DD6FA2B82F8}" destId="{A302590E-3242-448B-93D1-4AD1EB3F14EC}" srcOrd="0" destOrd="0" parTransId="{221EFA6D-30E0-48E7-ADA1-DB4D32A5EBA1}" sibTransId="{343E2BDB-5F2F-4DD9-B89A-91A0015F9F11}"/>
    <dgm:cxn modelId="{FC9C3870-FFB3-4BC5-82E8-C7FC43AEB40C}" type="presOf" srcId="{CDA21E80-5841-44A8-8DBB-B23C3EF611E2}" destId="{F6159554-49A4-4E46-B25C-8B9E330F3731}" srcOrd="0" destOrd="0" presId="urn:microsoft.com/office/officeart/2009/3/layout/BlockDescendingList"/>
    <dgm:cxn modelId="{4BA85671-88E2-41A2-9EC4-095FF3E80203}" srcId="{CDA21E80-5841-44A8-8DBB-B23C3EF611E2}" destId="{842B70F6-12C8-4586-9EA1-9D5EF0839BED}" srcOrd="1" destOrd="0" parTransId="{CC8BE2C7-5D93-402F-8469-D5FACDC3D640}" sibTransId="{E62F38EE-D877-46B3-9EEC-47706DF64A80}"/>
    <dgm:cxn modelId="{2F2C417C-AE08-471A-BF13-2AC7AE743988}" type="presOf" srcId="{5EA54780-320A-4C58-9ACC-215D30314FE7}" destId="{38D58E7A-DECC-45DC-B85A-347D06A0D15D}" srcOrd="0" destOrd="1" presId="urn:microsoft.com/office/officeart/2009/3/layout/BlockDescendingList"/>
    <dgm:cxn modelId="{B8E7D081-DACE-4834-8D39-FB8712C31B6B}" type="presOf" srcId="{B9434249-63B5-45E3-B8F1-0D7F5387DFFC}" destId="{F6159554-49A4-4E46-B25C-8B9E330F3731}" srcOrd="0" destOrd="3" presId="urn:microsoft.com/office/officeart/2009/3/layout/BlockDescendingList"/>
    <dgm:cxn modelId="{8A5A9A8B-007B-4C94-B045-62C9D5BAD68A}" type="presOf" srcId="{A302590E-3242-448B-93D1-4AD1EB3F14EC}" destId="{38D58E7A-DECC-45DC-B85A-347D06A0D15D}" srcOrd="0" destOrd="0" presId="urn:microsoft.com/office/officeart/2009/3/layout/BlockDescendingList"/>
    <dgm:cxn modelId="{8FE8828D-3B0E-4BDB-AEFE-A1FE4AF1538A}" type="presOf" srcId="{2E45045F-D7EF-43FB-909E-02EA71135881}" destId="{8F5B1354-60D6-472F-9264-3EA77C2484C3}" srcOrd="1" destOrd="0" presId="urn:microsoft.com/office/officeart/2009/3/layout/BlockDescendingList"/>
    <dgm:cxn modelId="{D507388F-E0AB-4145-8891-93963C210078}" srcId="{2DD8305D-1A5A-4E1A-A300-401513D38004}" destId="{2E45045F-D7EF-43FB-909E-02EA71135881}" srcOrd="3" destOrd="0" parTransId="{7259A70E-88A1-438F-A400-03D9AA579EC1}" sibTransId="{84D6CE51-94C4-4013-86B4-2EE7D2760CEB}"/>
    <dgm:cxn modelId="{03E36091-24C1-4A69-A97C-EABE98E09B90}" type="presOf" srcId="{83E9F5FA-72C1-4BA2-85C2-40EF40B088CF}" destId="{5D110770-F718-427D-AE1A-92D27B215C90}" srcOrd="0" destOrd="0" presId="urn:microsoft.com/office/officeart/2009/3/layout/BlockDescendingList"/>
    <dgm:cxn modelId="{480CB29C-5583-47BD-9649-7DD5855E7852}" type="presOf" srcId="{7890528F-7158-407B-8A63-81AF23C90D6F}" destId="{05109BA5-1B70-4164-B383-0FBF5F8C16E2}" srcOrd="0" destOrd="0" presId="urn:microsoft.com/office/officeart/2009/3/layout/BlockDescendingList"/>
    <dgm:cxn modelId="{4165449D-09BB-47DA-8645-953883308BA8}" srcId="{CDA21E80-5841-44A8-8DBB-B23C3EF611E2}" destId="{91761663-FF48-417C-A308-7D985C50321A}" srcOrd="0" destOrd="0" parTransId="{7D2F122E-8B72-4923-B01A-BA5C263C4AED}" sibTransId="{7204F415-CFE1-45C2-95B5-FCC9F55B0974}"/>
    <dgm:cxn modelId="{F15B8D9E-8BDE-48C6-A166-565703AC8171}" srcId="{CDA21E80-5841-44A8-8DBB-B23C3EF611E2}" destId="{B9434249-63B5-45E3-B8F1-0D7F5387DFFC}" srcOrd="2" destOrd="0" parTransId="{1568E61D-3507-4604-BC52-34E874E9B5DB}" sibTransId="{48838325-274A-4E6C-AC84-F14CFD2D4ED0}"/>
    <dgm:cxn modelId="{D4FB01A0-16E4-45BF-8777-1AFADFB62856}" type="presOf" srcId="{22D532AC-7555-4371-93C2-5A76A9024A2B}" destId="{05109BA5-1B70-4164-B383-0FBF5F8C16E2}" srcOrd="0" destOrd="2" presId="urn:microsoft.com/office/officeart/2009/3/layout/BlockDescendingList"/>
    <dgm:cxn modelId="{D33261AD-3B5D-4001-8B58-8057542BD3EE}" srcId="{A302590E-3242-448B-93D1-4AD1EB3F14EC}" destId="{5EA54780-320A-4C58-9ACC-215D30314FE7}" srcOrd="0" destOrd="0" parTransId="{8B5F9B0F-BC7F-4C73-A39C-F3975129EEEF}" sibTransId="{BC3359BD-DFC7-4B44-A810-73B9902DB09B}"/>
    <dgm:cxn modelId="{9ADF54AE-66EB-4077-9A53-92D9DB2EC87F}" type="presOf" srcId="{2E45045F-D7EF-43FB-909E-02EA71135881}" destId="{BABE97DE-8341-4946-AFC0-75F1CB338AF8}" srcOrd="0" destOrd="0" presId="urn:microsoft.com/office/officeart/2009/3/layout/BlockDescendingList"/>
    <dgm:cxn modelId="{19D77EB7-EE50-41BD-97F8-2CA92322E374}" type="presOf" srcId="{8163E41D-6CF0-46B8-9B6D-6706A7BF625B}" destId="{793D7E1C-363C-4029-A47E-520100D93623}" srcOrd="1" destOrd="0" presId="urn:microsoft.com/office/officeart/2009/3/layout/BlockDescendingList"/>
    <dgm:cxn modelId="{D42698BE-BF10-4FB2-A168-F49DC4072C0B}" type="presOf" srcId="{0B571D67-BF6E-492D-BF63-F7535A9377D7}" destId="{BDE9B0E5-6759-4D4E-9AB8-88A642A795EF}" srcOrd="0" destOrd="0" presId="urn:microsoft.com/office/officeart/2009/3/layout/BlockDescendingList"/>
    <dgm:cxn modelId="{481BF4C5-A748-48A6-86BC-38282E05B836}" srcId="{2E45045F-D7EF-43FB-909E-02EA71135881}" destId="{7890528F-7158-407B-8A63-81AF23C90D6F}" srcOrd="0" destOrd="0" parTransId="{D13A747C-0644-46DD-9DFA-85D1CBC437F2}" sibTransId="{4B12A73B-35B4-479D-908D-9CE8DDA84667}"/>
    <dgm:cxn modelId="{B287EFD4-1F6C-4B5A-8C33-6B6D92887975}" type="presOf" srcId="{83E9F5FA-72C1-4BA2-85C2-40EF40B088CF}" destId="{CAC2A8B7-F0E6-46A4-9103-434281537A1F}" srcOrd="1" destOrd="0" presId="urn:microsoft.com/office/officeart/2009/3/layout/BlockDescendingList"/>
    <dgm:cxn modelId="{919B8EE1-204E-487C-803E-FD74E799C0DA}" type="presOf" srcId="{B08636F9-698F-4513-BAA6-5DD6FA2B82F8}" destId="{4145A9A0-2294-4542-B01C-6B66F47EF3C2}" srcOrd="1" destOrd="0" presId="urn:microsoft.com/office/officeart/2009/3/layout/BlockDescendingList"/>
    <dgm:cxn modelId="{547A95E2-97F7-45AA-91AB-269940500B09}" type="presOf" srcId="{2DD8305D-1A5A-4E1A-A300-401513D38004}" destId="{3080A2CF-65FD-4825-BCC7-34B056A27C7A}" srcOrd="0" destOrd="0" presId="urn:microsoft.com/office/officeart/2009/3/layout/BlockDescendingList"/>
    <dgm:cxn modelId="{3710D3EB-224D-4873-8299-5C5725A3A39F}" srcId="{2DD8305D-1A5A-4E1A-A300-401513D38004}" destId="{B08636F9-698F-4513-BAA6-5DD6FA2B82F8}" srcOrd="1" destOrd="0" parTransId="{B9982497-2BF4-4B38-9296-4AA8A498F0A0}" sibTransId="{90359705-2E9E-4A94-B583-C8F4DE017527}"/>
    <dgm:cxn modelId="{881342F6-2E45-4E13-A360-5B22A5C776E6}" type="presOf" srcId="{91761663-FF48-417C-A308-7D985C50321A}" destId="{F6159554-49A4-4E46-B25C-8B9E330F3731}" srcOrd="0" destOrd="1" presId="urn:microsoft.com/office/officeart/2009/3/layout/BlockDescendingList"/>
    <dgm:cxn modelId="{DCAA9DFD-E6D9-4123-AE76-4B9CE352F513}" type="presOf" srcId="{8163E41D-6CF0-46B8-9B6D-6706A7BF625B}" destId="{E685AD87-F13C-4CDA-A35B-2D17D2354153}" srcOrd="0" destOrd="0" presId="urn:microsoft.com/office/officeart/2009/3/layout/BlockDescendingList"/>
    <dgm:cxn modelId="{FA710313-DC51-475B-A926-70D2CB3C8BEB}" type="presParOf" srcId="{3080A2CF-65FD-4825-BCC7-34B056A27C7A}" destId="{E685AD87-F13C-4CDA-A35B-2D17D2354153}" srcOrd="0" destOrd="0" presId="urn:microsoft.com/office/officeart/2009/3/layout/BlockDescendingList"/>
    <dgm:cxn modelId="{65D00D27-0DEA-440B-BF52-E26D801AD1FA}" type="presParOf" srcId="{3080A2CF-65FD-4825-BCC7-34B056A27C7A}" destId="{F6159554-49A4-4E46-B25C-8B9E330F3731}" srcOrd="1" destOrd="0" presId="urn:microsoft.com/office/officeart/2009/3/layout/BlockDescendingList"/>
    <dgm:cxn modelId="{64D946BA-CE73-49E9-ACA9-228712151269}" type="presParOf" srcId="{3080A2CF-65FD-4825-BCC7-34B056A27C7A}" destId="{F7FA60F3-695C-4B5B-BB4D-527B4BDCD1C6}" srcOrd="2" destOrd="0" presId="urn:microsoft.com/office/officeart/2009/3/layout/BlockDescendingList"/>
    <dgm:cxn modelId="{80547D4A-E179-418C-AD54-C97E8AA371C4}" type="presParOf" srcId="{F7FA60F3-695C-4B5B-BB4D-527B4BDCD1C6}" destId="{793D7E1C-363C-4029-A47E-520100D93623}" srcOrd="0" destOrd="0" presId="urn:microsoft.com/office/officeart/2009/3/layout/BlockDescendingList"/>
    <dgm:cxn modelId="{B1823328-C68A-47A4-8810-E445E6715200}" type="presParOf" srcId="{3080A2CF-65FD-4825-BCC7-34B056A27C7A}" destId="{DC299C83-3372-4230-AFC2-76733FFC1FE9}" srcOrd="3" destOrd="0" presId="urn:microsoft.com/office/officeart/2009/3/layout/BlockDescendingList"/>
    <dgm:cxn modelId="{67680EB3-79A5-4B85-980A-A5E00E5BB0A7}" type="presParOf" srcId="{3080A2CF-65FD-4825-BCC7-34B056A27C7A}" destId="{38D58E7A-DECC-45DC-B85A-347D06A0D15D}" srcOrd="4" destOrd="0" presId="urn:microsoft.com/office/officeart/2009/3/layout/BlockDescendingList"/>
    <dgm:cxn modelId="{BA4536AF-4752-4980-A8D6-65B839C8E33E}" type="presParOf" srcId="{3080A2CF-65FD-4825-BCC7-34B056A27C7A}" destId="{3922F7A6-7290-4CCD-9D07-65BB3662065E}" srcOrd="5" destOrd="0" presId="urn:microsoft.com/office/officeart/2009/3/layout/BlockDescendingList"/>
    <dgm:cxn modelId="{B3281D88-F481-46DD-9C08-B632F75CA8A8}" type="presParOf" srcId="{3922F7A6-7290-4CCD-9D07-65BB3662065E}" destId="{4145A9A0-2294-4542-B01C-6B66F47EF3C2}" srcOrd="0" destOrd="0" presId="urn:microsoft.com/office/officeart/2009/3/layout/BlockDescendingList"/>
    <dgm:cxn modelId="{5704BE35-9A2E-40D1-B765-8B8614A2E565}" type="presParOf" srcId="{3080A2CF-65FD-4825-BCC7-34B056A27C7A}" destId="{5D110770-F718-427D-AE1A-92D27B215C90}" srcOrd="6" destOrd="0" presId="urn:microsoft.com/office/officeart/2009/3/layout/BlockDescendingList"/>
    <dgm:cxn modelId="{C1F4FD2B-2108-4606-A301-91F972A8BEB3}" type="presParOf" srcId="{3080A2CF-65FD-4825-BCC7-34B056A27C7A}" destId="{BDE9B0E5-6759-4D4E-9AB8-88A642A795EF}" srcOrd="7" destOrd="0" presId="urn:microsoft.com/office/officeart/2009/3/layout/BlockDescendingList"/>
    <dgm:cxn modelId="{047744FD-DD54-4671-9845-49667562A488}" type="presParOf" srcId="{3080A2CF-65FD-4825-BCC7-34B056A27C7A}" destId="{5CB61760-D48E-4629-BD0A-199FB40876D1}" srcOrd="8" destOrd="0" presId="urn:microsoft.com/office/officeart/2009/3/layout/BlockDescendingList"/>
    <dgm:cxn modelId="{D550708A-5655-4F43-8B1F-CCBAF83A1AC0}" type="presParOf" srcId="{5CB61760-D48E-4629-BD0A-199FB40876D1}" destId="{CAC2A8B7-F0E6-46A4-9103-434281537A1F}" srcOrd="0" destOrd="0" presId="urn:microsoft.com/office/officeart/2009/3/layout/BlockDescendingList"/>
    <dgm:cxn modelId="{6FFBD14E-AB74-47BC-8376-5BAC2F7D3E4F}" type="presParOf" srcId="{3080A2CF-65FD-4825-BCC7-34B056A27C7A}" destId="{BABE97DE-8341-4946-AFC0-75F1CB338AF8}" srcOrd="9" destOrd="0" presId="urn:microsoft.com/office/officeart/2009/3/layout/BlockDescendingList"/>
    <dgm:cxn modelId="{558C0C5D-81A5-4990-AAE9-9D8D78032CAB}" type="presParOf" srcId="{3080A2CF-65FD-4825-BCC7-34B056A27C7A}" destId="{05109BA5-1B70-4164-B383-0FBF5F8C16E2}" srcOrd="10" destOrd="0" presId="urn:microsoft.com/office/officeart/2009/3/layout/BlockDescendingList"/>
    <dgm:cxn modelId="{FCE5B71F-C485-42E5-9131-4DC5B5D9AA3E}" type="presParOf" srcId="{3080A2CF-65FD-4825-BCC7-34B056A27C7A}" destId="{0A00D582-8945-4D46-A1CE-C5C8A3183CE1}" srcOrd="11" destOrd="0" presId="urn:microsoft.com/office/officeart/2009/3/layout/BlockDescendingList"/>
    <dgm:cxn modelId="{E67A10C0-5A15-40B7-A7B2-9D534E32AB3C}" type="presParOf" srcId="{0A00D582-8945-4D46-A1CE-C5C8A3183CE1}" destId="{8F5B1354-60D6-472F-9264-3EA77C2484C3}"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65D73E-CBB6-434E-8ED5-7361CB9B0CF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244D82A-4493-4F54-8BA9-CCA83B387128}">
      <dgm:prSet phldrT="[Text]"/>
      <dgm:spPr/>
      <dgm:t>
        <a:bodyPr/>
        <a:lstStyle/>
        <a:p>
          <a:r>
            <a:rPr lang="en-US" dirty="0"/>
            <a:t>Not enough information</a:t>
          </a:r>
        </a:p>
      </dgm:t>
    </dgm:pt>
    <dgm:pt modelId="{98171E15-1C06-4CDC-B309-D8FEC6F25093}" type="parTrans" cxnId="{89505C4E-EE08-4CA7-8648-5A50BCC98978}">
      <dgm:prSet/>
      <dgm:spPr/>
      <dgm:t>
        <a:bodyPr/>
        <a:lstStyle/>
        <a:p>
          <a:endParaRPr lang="en-US"/>
        </a:p>
      </dgm:t>
    </dgm:pt>
    <dgm:pt modelId="{6FE3CBE6-FB2F-4752-A6C3-8380322E97A6}" type="sibTrans" cxnId="{89505C4E-EE08-4CA7-8648-5A50BCC98978}">
      <dgm:prSet/>
      <dgm:spPr/>
      <dgm:t>
        <a:bodyPr/>
        <a:lstStyle/>
        <a:p>
          <a:endParaRPr lang="en-US"/>
        </a:p>
      </dgm:t>
    </dgm:pt>
    <dgm:pt modelId="{DEB1157D-882C-4060-A3A4-BD3E26084947}">
      <dgm:prSet phldrT="[Text]"/>
      <dgm:spPr/>
      <dgm:t>
        <a:bodyPr/>
        <a:lstStyle/>
        <a:p>
          <a:r>
            <a:rPr lang="en-US" dirty="0">
              <a:latin typeface="Calibri" panose="020F0502020204030204" pitchFamily="34" charset="0"/>
            </a:rPr>
            <a:t>When saying “this does not meet our medical necessity guidelines” are they telling you what those guidelines are?</a:t>
          </a:r>
          <a:endParaRPr lang="en-US" dirty="0"/>
        </a:p>
      </dgm:t>
    </dgm:pt>
    <dgm:pt modelId="{027A6FBF-1365-427E-ACF7-D03759DA50B1}" type="parTrans" cxnId="{A2DC3E62-BCF7-4E21-84EF-CC24EB2F2E38}">
      <dgm:prSet/>
      <dgm:spPr/>
      <dgm:t>
        <a:bodyPr/>
        <a:lstStyle/>
        <a:p>
          <a:endParaRPr lang="en-US"/>
        </a:p>
      </dgm:t>
    </dgm:pt>
    <dgm:pt modelId="{6E0CCE00-AECE-4FC0-8E7E-16DAC6064EEB}" type="sibTrans" cxnId="{A2DC3E62-BCF7-4E21-84EF-CC24EB2F2E38}">
      <dgm:prSet/>
      <dgm:spPr/>
      <dgm:t>
        <a:bodyPr/>
        <a:lstStyle/>
        <a:p>
          <a:endParaRPr lang="en-US"/>
        </a:p>
      </dgm:t>
    </dgm:pt>
    <dgm:pt modelId="{16B24AAA-C724-47D0-BB77-045EFD1D8C69}">
      <dgm:prSet phldrT="[Text]"/>
      <dgm:spPr/>
      <dgm:t>
        <a:bodyPr/>
        <a:lstStyle/>
        <a:p>
          <a:r>
            <a:rPr lang="en-US" dirty="0"/>
            <a:t>Decision does not align with GASC</a:t>
          </a:r>
        </a:p>
      </dgm:t>
    </dgm:pt>
    <dgm:pt modelId="{F241E263-99D5-4714-B7E4-BEC4692E5954}" type="parTrans" cxnId="{66F18DBE-ACF5-4368-9E01-31364B6990EC}">
      <dgm:prSet/>
      <dgm:spPr/>
      <dgm:t>
        <a:bodyPr/>
        <a:lstStyle/>
        <a:p>
          <a:endParaRPr lang="en-US"/>
        </a:p>
      </dgm:t>
    </dgm:pt>
    <dgm:pt modelId="{B9C3CAC7-9C86-4502-BE2B-98AECCD0B6B4}" type="sibTrans" cxnId="{66F18DBE-ACF5-4368-9E01-31364B6990EC}">
      <dgm:prSet/>
      <dgm:spPr/>
      <dgm:t>
        <a:bodyPr/>
        <a:lstStyle/>
        <a:p>
          <a:endParaRPr lang="en-US"/>
        </a:p>
      </dgm:t>
    </dgm:pt>
    <dgm:pt modelId="{7CCA116F-7BD0-4FA2-8F98-3F91B817081C}">
      <dgm:prSet phldrT="[Text]"/>
      <dgm:spPr/>
      <dgm:t>
        <a:bodyPr/>
        <a:lstStyle/>
        <a:p>
          <a:r>
            <a:rPr lang="en-US" dirty="0"/>
            <a:t>What guidelines are they using to make the decision?</a:t>
          </a:r>
        </a:p>
      </dgm:t>
    </dgm:pt>
    <dgm:pt modelId="{CFAFFF7B-C960-4688-9B93-2C00D50F6F66}" type="parTrans" cxnId="{B0EC8973-A0DC-44A1-A898-2879C07D0359}">
      <dgm:prSet/>
      <dgm:spPr/>
      <dgm:t>
        <a:bodyPr/>
        <a:lstStyle/>
        <a:p>
          <a:endParaRPr lang="en-US"/>
        </a:p>
      </dgm:t>
    </dgm:pt>
    <dgm:pt modelId="{50D7D801-03F1-4C4A-9B91-06E610304A65}" type="sibTrans" cxnId="{B0EC8973-A0DC-44A1-A898-2879C07D0359}">
      <dgm:prSet/>
      <dgm:spPr/>
      <dgm:t>
        <a:bodyPr/>
        <a:lstStyle/>
        <a:p>
          <a:endParaRPr lang="en-US"/>
        </a:p>
      </dgm:t>
    </dgm:pt>
    <dgm:pt modelId="{C9E2C56A-9E82-4180-AA32-CCE83196E9B7}">
      <dgm:prSet phldrT="[Text]"/>
      <dgm:spPr/>
      <dgm:t>
        <a:bodyPr/>
        <a:lstStyle/>
        <a:p>
          <a:r>
            <a:rPr lang="en-US" dirty="0"/>
            <a:t>How are they applying those guidelines? </a:t>
          </a:r>
        </a:p>
      </dgm:t>
    </dgm:pt>
    <dgm:pt modelId="{ADAB0C5C-55C9-4CE6-9661-342EEDDB7637}" type="parTrans" cxnId="{F18DA3B5-15FA-4BB1-9E0E-01637210F8E9}">
      <dgm:prSet/>
      <dgm:spPr/>
      <dgm:t>
        <a:bodyPr/>
        <a:lstStyle/>
        <a:p>
          <a:endParaRPr lang="en-US"/>
        </a:p>
      </dgm:t>
    </dgm:pt>
    <dgm:pt modelId="{CFA20597-7642-40A2-9844-049DD762175D}" type="sibTrans" cxnId="{F18DA3B5-15FA-4BB1-9E0E-01637210F8E9}">
      <dgm:prSet/>
      <dgm:spPr/>
      <dgm:t>
        <a:bodyPr/>
        <a:lstStyle/>
        <a:p>
          <a:endParaRPr lang="en-US"/>
        </a:p>
      </dgm:t>
    </dgm:pt>
    <dgm:pt modelId="{2F23FBBB-B3C2-4959-BBF9-3D202F71FC5C}">
      <dgm:prSet phldrT="[Text]"/>
      <dgm:spPr/>
      <dgm:t>
        <a:bodyPr/>
        <a:lstStyle/>
        <a:p>
          <a:r>
            <a:rPr lang="en-US" dirty="0"/>
            <a:t>Unpredictable responses</a:t>
          </a:r>
        </a:p>
      </dgm:t>
    </dgm:pt>
    <dgm:pt modelId="{52C71085-7F65-49F1-B40F-E6D1FFB01CB7}" type="parTrans" cxnId="{F83E93A9-ED8D-404E-844F-880BE2CFC332}">
      <dgm:prSet/>
      <dgm:spPr/>
      <dgm:t>
        <a:bodyPr/>
        <a:lstStyle/>
        <a:p>
          <a:endParaRPr lang="en-US"/>
        </a:p>
      </dgm:t>
    </dgm:pt>
    <dgm:pt modelId="{30625ECE-C786-4B29-A49C-AF492DA8F421}" type="sibTrans" cxnId="{F83E93A9-ED8D-404E-844F-880BE2CFC332}">
      <dgm:prSet/>
      <dgm:spPr/>
      <dgm:t>
        <a:bodyPr/>
        <a:lstStyle/>
        <a:p>
          <a:endParaRPr lang="en-US"/>
        </a:p>
      </dgm:t>
    </dgm:pt>
    <dgm:pt modelId="{14F0D955-FC3D-4A0C-AC9F-A7972A8185C8}">
      <dgm:prSet phldrT="[Text]"/>
      <dgm:spPr/>
      <dgm:t>
        <a:bodyPr/>
        <a:lstStyle/>
        <a:p>
          <a:r>
            <a:rPr lang="en-US" dirty="0"/>
            <a:t>How is this not completely arbitrary?</a:t>
          </a:r>
        </a:p>
      </dgm:t>
    </dgm:pt>
    <dgm:pt modelId="{67E67248-3FE9-4BEC-866D-BC293968B269}" type="parTrans" cxnId="{F0D79004-6863-4B51-A50A-00D12E185223}">
      <dgm:prSet/>
      <dgm:spPr/>
      <dgm:t>
        <a:bodyPr/>
        <a:lstStyle/>
        <a:p>
          <a:endParaRPr lang="en-US"/>
        </a:p>
      </dgm:t>
    </dgm:pt>
    <dgm:pt modelId="{EC45E473-ED5B-4396-ABB1-73E07B4EF421}" type="sibTrans" cxnId="{F0D79004-6863-4B51-A50A-00D12E185223}">
      <dgm:prSet/>
      <dgm:spPr/>
      <dgm:t>
        <a:bodyPr/>
        <a:lstStyle/>
        <a:p>
          <a:endParaRPr lang="en-US"/>
        </a:p>
      </dgm:t>
    </dgm:pt>
    <dgm:pt modelId="{8E0C3D53-9814-4C8F-BA53-AA9998B6DAA1}" type="pres">
      <dgm:prSet presAssocID="{2E65D73E-CBB6-434E-8ED5-7361CB9B0CFF}" presName="Name0" presStyleCnt="0">
        <dgm:presLayoutVars>
          <dgm:dir/>
          <dgm:animLvl val="lvl"/>
          <dgm:resizeHandles val="exact"/>
        </dgm:presLayoutVars>
      </dgm:prSet>
      <dgm:spPr/>
    </dgm:pt>
    <dgm:pt modelId="{77BC3FAC-DB98-4ED9-BDB2-EA91CAB17876}" type="pres">
      <dgm:prSet presAssocID="{7244D82A-4493-4F54-8BA9-CCA83B387128}" presName="composite" presStyleCnt="0"/>
      <dgm:spPr/>
    </dgm:pt>
    <dgm:pt modelId="{2F859BBB-F42A-45E7-9ED0-1F2EF4874D2E}" type="pres">
      <dgm:prSet presAssocID="{7244D82A-4493-4F54-8BA9-CCA83B387128}" presName="parTx" presStyleLbl="alignNode1" presStyleIdx="0" presStyleCnt="3">
        <dgm:presLayoutVars>
          <dgm:chMax val="0"/>
          <dgm:chPref val="0"/>
          <dgm:bulletEnabled val="1"/>
        </dgm:presLayoutVars>
      </dgm:prSet>
      <dgm:spPr/>
    </dgm:pt>
    <dgm:pt modelId="{AAE113C2-2917-4699-BDB3-E243E87F58B8}" type="pres">
      <dgm:prSet presAssocID="{7244D82A-4493-4F54-8BA9-CCA83B387128}" presName="desTx" presStyleLbl="alignAccFollowNode1" presStyleIdx="0" presStyleCnt="3">
        <dgm:presLayoutVars>
          <dgm:bulletEnabled val="1"/>
        </dgm:presLayoutVars>
      </dgm:prSet>
      <dgm:spPr/>
    </dgm:pt>
    <dgm:pt modelId="{78076C84-DFB0-4EEA-AC35-0C888BA61FC1}" type="pres">
      <dgm:prSet presAssocID="{6FE3CBE6-FB2F-4752-A6C3-8380322E97A6}" presName="space" presStyleCnt="0"/>
      <dgm:spPr/>
    </dgm:pt>
    <dgm:pt modelId="{1498225E-5951-4F3F-8EAD-BAED7B08B714}" type="pres">
      <dgm:prSet presAssocID="{16B24AAA-C724-47D0-BB77-045EFD1D8C69}" presName="composite" presStyleCnt="0"/>
      <dgm:spPr/>
    </dgm:pt>
    <dgm:pt modelId="{FE13595E-BBC1-4D9B-898E-D5B585B1E778}" type="pres">
      <dgm:prSet presAssocID="{16B24AAA-C724-47D0-BB77-045EFD1D8C69}" presName="parTx" presStyleLbl="alignNode1" presStyleIdx="1" presStyleCnt="3">
        <dgm:presLayoutVars>
          <dgm:chMax val="0"/>
          <dgm:chPref val="0"/>
          <dgm:bulletEnabled val="1"/>
        </dgm:presLayoutVars>
      </dgm:prSet>
      <dgm:spPr/>
    </dgm:pt>
    <dgm:pt modelId="{D6E9C4A2-1C1B-442C-ADD2-CFD3DA0989EF}" type="pres">
      <dgm:prSet presAssocID="{16B24AAA-C724-47D0-BB77-045EFD1D8C69}" presName="desTx" presStyleLbl="alignAccFollowNode1" presStyleIdx="1" presStyleCnt="3">
        <dgm:presLayoutVars>
          <dgm:bulletEnabled val="1"/>
        </dgm:presLayoutVars>
      </dgm:prSet>
      <dgm:spPr/>
    </dgm:pt>
    <dgm:pt modelId="{7516A74C-90F8-4791-9AA9-B04ACF45F195}" type="pres">
      <dgm:prSet presAssocID="{B9C3CAC7-9C86-4502-BE2B-98AECCD0B6B4}" presName="space" presStyleCnt="0"/>
      <dgm:spPr/>
    </dgm:pt>
    <dgm:pt modelId="{C8E93C57-4826-4036-A6A6-D36D504A4320}" type="pres">
      <dgm:prSet presAssocID="{2F23FBBB-B3C2-4959-BBF9-3D202F71FC5C}" presName="composite" presStyleCnt="0"/>
      <dgm:spPr/>
    </dgm:pt>
    <dgm:pt modelId="{430FFA42-2661-488B-9B2F-26EF0494C45A}" type="pres">
      <dgm:prSet presAssocID="{2F23FBBB-B3C2-4959-BBF9-3D202F71FC5C}" presName="parTx" presStyleLbl="alignNode1" presStyleIdx="2" presStyleCnt="3">
        <dgm:presLayoutVars>
          <dgm:chMax val="0"/>
          <dgm:chPref val="0"/>
          <dgm:bulletEnabled val="1"/>
        </dgm:presLayoutVars>
      </dgm:prSet>
      <dgm:spPr/>
    </dgm:pt>
    <dgm:pt modelId="{ADE32C90-B945-428A-AC0B-93EBCF5AF278}" type="pres">
      <dgm:prSet presAssocID="{2F23FBBB-B3C2-4959-BBF9-3D202F71FC5C}" presName="desTx" presStyleLbl="alignAccFollowNode1" presStyleIdx="2" presStyleCnt="3">
        <dgm:presLayoutVars>
          <dgm:bulletEnabled val="1"/>
        </dgm:presLayoutVars>
      </dgm:prSet>
      <dgm:spPr/>
    </dgm:pt>
  </dgm:ptLst>
  <dgm:cxnLst>
    <dgm:cxn modelId="{F0D79004-6863-4B51-A50A-00D12E185223}" srcId="{2F23FBBB-B3C2-4959-BBF9-3D202F71FC5C}" destId="{14F0D955-FC3D-4A0C-AC9F-A7972A8185C8}" srcOrd="0" destOrd="0" parTransId="{67E67248-3FE9-4BEC-866D-BC293968B269}" sibTransId="{EC45E473-ED5B-4396-ABB1-73E07B4EF421}"/>
    <dgm:cxn modelId="{A5382D2E-3713-45FA-97F0-9419F587588E}" type="presOf" srcId="{16B24AAA-C724-47D0-BB77-045EFD1D8C69}" destId="{FE13595E-BBC1-4D9B-898E-D5B585B1E778}" srcOrd="0" destOrd="0" presId="urn:microsoft.com/office/officeart/2005/8/layout/hList1"/>
    <dgm:cxn modelId="{7201342E-69DF-457C-8FC6-C21ACD833758}" type="presOf" srcId="{2F23FBBB-B3C2-4959-BBF9-3D202F71FC5C}" destId="{430FFA42-2661-488B-9B2F-26EF0494C45A}" srcOrd="0" destOrd="0" presId="urn:microsoft.com/office/officeart/2005/8/layout/hList1"/>
    <dgm:cxn modelId="{89505C4E-EE08-4CA7-8648-5A50BCC98978}" srcId="{2E65D73E-CBB6-434E-8ED5-7361CB9B0CFF}" destId="{7244D82A-4493-4F54-8BA9-CCA83B387128}" srcOrd="0" destOrd="0" parTransId="{98171E15-1C06-4CDC-B309-D8FEC6F25093}" sibTransId="{6FE3CBE6-FB2F-4752-A6C3-8380322E97A6}"/>
    <dgm:cxn modelId="{99DC6752-07C1-415D-8C43-B42B5080B16A}" type="presOf" srcId="{DEB1157D-882C-4060-A3A4-BD3E26084947}" destId="{AAE113C2-2917-4699-BDB3-E243E87F58B8}" srcOrd="0" destOrd="0" presId="urn:microsoft.com/office/officeart/2005/8/layout/hList1"/>
    <dgm:cxn modelId="{A2DC3E62-BCF7-4E21-84EF-CC24EB2F2E38}" srcId="{7244D82A-4493-4F54-8BA9-CCA83B387128}" destId="{DEB1157D-882C-4060-A3A4-BD3E26084947}" srcOrd="0" destOrd="0" parTransId="{027A6FBF-1365-427E-ACF7-D03759DA50B1}" sibTransId="{6E0CCE00-AECE-4FC0-8E7E-16DAC6064EEB}"/>
    <dgm:cxn modelId="{B2E10371-D390-468D-AB0A-4C033919EE4D}" type="presOf" srcId="{C9E2C56A-9E82-4180-AA32-CCE83196E9B7}" destId="{D6E9C4A2-1C1B-442C-ADD2-CFD3DA0989EF}" srcOrd="0" destOrd="1" presId="urn:microsoft.com/office/officeart/2005/8/layout/hList1"/>
    <dgm:cxn modelId="{B0EC8973-A0DC-44A1-A898-2879C07D0359}" srcId="{16B24AAA-C724-47D0-BB77-045EFD1D8C69}" destId="{7CCA116F-7BD0-4FA2-8F98-3F91B817081C}" srcOrd="0" destOrd="0" parTransId="{CFAFFF7B-C960-4688-9B93-2C00D50F6F66}" sibTransId="{50D7D801-03F1-4C4A-9B91-06E610304A65}"/>
    <dgm:cxn modelId="{862B0F84-7E81-4124-94E9-B10A91D01FF3}" type="presOf" srcId="{2E65D73E-CBB6-434E-8ED5-7361CB9B0CFF}" destId="{8E0C3D53-9814-4C8F-BA53-AA9998B6DAA1}" srcOrd="0" destOrd="0" presId="urn:microsoft.com/office/officeart/2005/8/layout/hList1"/>
    <dgm:cxn modelId="{30F937A2-28AE-4056-BBB0-8CEEDDF4F5E1}" type="presOf" srcId="{7244D82A-4493-4F54-8BA9-CCA83B387128}" destId="{2F859BBB-F42A-45E7-9ED0-1F2EF4874D2E}" srcOrd="0" destOrd="0" presId="urn:microsoft.com/office/officeart/2005/8/layout/hList1"/>
    <dgm:cxn modelId="{F83E93A9-ED8D-404E-844F-880BE2CFC332}" srcId="{2E65D73E-CBB6-434E-8ED5-7361CB9B0CFF}" destId="{2F23FBBB-B3C2-4959-BBF9-3D202F71FC5C}" srcOrd="2" destOrd="0" parTransId="{52C71085-7F65-49F1-B40F-E6D1FFB01CB7}" sibTransId="{30625ECE-C786-4B29-A49C-AF492DA8F421}"/>
    <dgm:cxn modelId="{F18DA3B5-15FA-4BB1-9E0E-01637210F8E9}" srcId="{16B24AAA-C724-47D0-BB77-045EFD1D8C69}" destId="{C9E2C56A-9E82-4180-AA32-CCE83196E9B7}" srcOrd="1" destOrd="0" parTransId="{ADAB0C5C-55C9-4CE6-9661-342EEDDB7637}" sibTransId="{CFA20597-7642-40A2-9844-049DD762175D}"/>
    <dgm:cxn modelId="{66F18DBE-ACF5-4368-9E01-31364B6990EC}" srcId="{2E65D73E-CBB6-434E-8ED5-7361CB9B0CFF}" destId="{16B24AAA-C724-47D0-BB77-045EFD1D8C69}" srcOrd="1" destOrd="0" parTransId="{F241E263-99D5-4714-B7E4-BEC4692E5954}" sibTransId="{B9C3CAC7-9C86-4502-BE2B-98AECCD0B6B4}"/>
    <dgm:cxn modelId="{D896C3C8-F597-4BCF-B54E-960CC1D1145B}" type="presOf" srcId="{7CCA116F-7BD0-4FA2-8F98-3F91B817081C}" destId="{D6E9C4A2-1C1B-442C-ADD2-CFD3DA0989EF}" srcOrd="0" destOrd="0" presId="urn:microsoft.com/office/officeart/2005/8/layout/hList1"/>
    <dgm:cxn modelId="{E448DCCF-EE3C-4742-96EF-16D2791B9560}" type="presOf" srcId="{14F0D955-FC3D-4A0C-AC9F-A7972A8185C8}" destId="{ADE32C90-B945-428A-AC0B-93EBCF5AF278}" srcOrd="0" destOrd="0" presId="urn:microsoft.com/office/officeart/2005/8/layout/hList1"/>
    <dgm:cxn modelId="{0E87ADC5-ACC9-4045-A0A0-ECA1B38E68B0}" type="presParOf" srcId="{8E0C3D53-9814-4C8F-BA53-AA9998B6DAA1}" destId="{77BC3FAC-DB98-4ED9-BDB2-EA91CAB17876}" srcOrd="0" destOrd="0" presId="urn:microsoft.com/office/officeart/2005/8/layout/hList1"/>
    <dgm:cxn modelId="{B0A21081-20FC-43CB-A70E-F8C4158F5660}" type="presParOf" srcId="{77BC3FAC-DB98-4ED9-BDB2-EA91CAB17876}" destId="{2F859BBB-F42A-45E7-9ED0-1F2EF4874D2E}" srcOrd="0" destOrd="0" presId="urn:microsoft.com/office/officeart/2005/8/layout/hList1"/>
    <dgm:cxn modelId="{2864E227-76F3-45AD-9A45-0E6E265809AD}" type="presParOf" srcId="{77BC3FAC-DB98-4ED9-BDB2-EA91CAB17876}" destId="{AAE113C2-2917-4699-BDB3-E243E87F58B8}" srcOrd="1" destOrd="0" presId="urn:microsoft.com/office/officeart/2005/8/layout/hList1"/>
    <dgm:cxn modelId="{B252320F-9D57-42BE-905F-E45FF76CC0B6}" type="presParOf" srcId="{8E0C3D53-9814-4C8F-BA53-AA9998B6DAA1}" destId="{78076C84-DFB0-4EEA-AC35-0C888BA61FC1}" srcOrd="1" destOrd="0" presId="urn:microsoft.com/office/officeart/2005/8/layout/hList1"/>
    <dgm:cxn modelId="{E00DE455-7384-442D-AEF6-366CF4799044}" type="presParOf" srcId="{8E0C3D53-9814-4C8F-BA53-AA9998B6DAA1}" destId="{1498225E-5951-4F3F-8EAD-BAED7B08B714}" srcOrd="2" destOrd="0" presId="urn:microsoft.com/office/officeart/2005/8/layout/hList1"/>
    <dgm:cxn modelId="{ED04170D-C365-46DA-AA88-BCBDA57ECFC2}" type="presParOf" srcId="{1498225E-5951-4F3F-8EAD-BAED7B08B714}" destId="{FE13595E-BBC1-4D9B-898E-D5B585B1E778}" srcOrd="0" destOrd="0" presId="urn:microsoft.com/office/officeart/2005/8/layout/hList1"/>
    <dgm:cxn modelId="{1179AB6E-CB7D-44D7-9A55-A09DB7173C36}" type="presParOf" srcId="{1498225E-5951-4F3F-8EAD-BAED7B08B714}" destId="{D6E9C4A2-1C1B-442C-ADD2-CFD3DA0989EF}" srcOrd="1" destOrd="0" presId="urn:microsoft.com/office/officeart/2005/8/layout/hList1"/>
    <dgm:cxn modelId="{5F2D7957-1D8F-4E24-A569-B9E4C9796E5B}" type="presParOf" srcId="{8E0C3D53-9814-4C8F-BA53-AA9998B6DAA1}" destId="{7516A74C-90F8-4791-9AA9-B04ACF45F195}" srcOrd="3" destOrd="0" presId="urn:microsoft.com/office/officeart/2005/8/layout/hList1"/>
    <dgm:cxn modelId="{41C0FA86-8A02-4BFF-84D5-37E8C5AD35F8}" type="presParOf" srcId="{8E0C3D53-9814-4C8F-BA53-AA9998B6DAA1}" destId="{C8E93C57-4826-4036-A6A6-D36D504A4320}" srcOrd="4" destOrd="0" presId="urn:microsoft.com/office/officeart/2005/8/layout/hList1"/>
    <dgm:cxn modelId="{0D1C276E-5C8C-451D-A476-A0BA50AF1608}" type="presParOf" srcId="{C8E93C57-4826-4036-A6A6-D36D504A4320}" destId="{430FFA42-2661-488B-9B2F-26EF0494C45A}" srcOrd="0" destOrd="0" presId="urn:microsoft.com/office/officeart/2005/8/layout/hList1"/>
    <dgm:cxn modelId="{73126A68-03C1-403F-9E75-00EF8A246834}" type="presParOf" srcId="{C8E93C57-4826-4036-A6A6-D36D504A4320}" destId="{ADE32C90-B945-428A-AC0B-93EBCF5AF2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B476F3-6B68-46AC-842F-1F40972EA703}" type="doc">
      <dgm:prSet loTypeId="urn:microsoft.com/office/officeart/2005/8/layout/vList4" loCatId="picture" qsTypeId="urn:microsoft.com/office/officeart/2005/8/quickstyle/simple1" qsCatId="simple" csTypeId="urn:microsoft.com/office/officeart/2005/8/colors/colorful4" csCatId="colorful" phldr="1"/>
      <dgm:spPr/>
      <dgm:t>
        <a:bodyPr/>
        <a:lstStyle/>
        <a:p>
          <a:endParaRPr lang="en-US"/>
        </a:p>
      </dgm:t>
    </dgm:pt>
    <dgm:pt modelId="{6F4668E3-1D1C-418D-AA72-E1AF5AF684B2}">
      <dgm:prSet phldrT="[Text]"/>
      <dgm:spPr/>
      <dgm:t>
        <a:bodyPr/>
        <a:lstStyle/>
        <a:p>
          <a:r>
            <a:rPr lang="en-US" dirty="0"/>
            <a:t>Insurer’s appeal form</a:t>
          </a:r>
        </a:p>
      </dgm:t>
    </dgm:pt>
    <dgm:pt modelId="{1AD1029B-0D43-4041-AADE-11D92A8A5771}" type="parTrans" cxnId="{A51A3A2C-FEE3-416A-A814-FB61D6B1BBC6}">
      <dgm:prSet/>
      <dgm:spPr/>
      <dgm:t>
        <a:bodyPr/>
        <a:lstStyle/>
        <a:p>
          <a:endParaRPr lang="en-US"/>
        </a:p>
      </dgm:t>
    </dgm:pt>
    <dgm:pt modelId="{90AC361B-5516-4D03-BB69-2490D866F847}" type="sibTrans" cxnId="{A51A3A2C-FEE3-416A-A814-FB61D6B1BBC6}">
      <dgm:prSet/>
      <dgm:spPr/>
      <dgm:t>
        <a:bodyPr/>
        <a:lstStyle/>
        <a:p>
          <a:endParaRPr lang="en-US"/>
        </a:p>
      </dgm:t>
    </dgm:pt>
    <dgm:pt modelId="{EF6E706E-C230-4A7B-A2E1-3072F2D0B6B2}">
      <dgm:prSet/>
      <dgm:spPr/>
      <dgm:t>
        <a:bodyPr/>
        <a:lstStyle/>
        <a:p>
          <a:r>
            <a:rPr lang="en-US" dirty="0"/>
            <a:t>Authorized representative form, assignment of benefits</a:t>
          </a:r>
        </a:p>
      </dgm:t>
    </dgm:pt>
    <dgm:pt modelId="{95A4AB37-F5F2-4A8D-8B74-99E1E3EA3F27}" type="parTrans" cxnId="{A4D3F473-CD12-4289-B7B4-E93486AA2F53}">
      <dgm:prSet/>
      <dgm:spPr/>
      <dgm:t>
        <a:bodyPr/>
        <a:lstStyle/>
        <a:p>
          <a:endParaRPr lang="en-US"/>
        </a:p>
      </dgm:t>
    </dgm:pt>
    <dgm:pt modelId="{C6EB5504-C1DB-4F18-9DCC-8342F301544B}" type="sibTrans" cxnId="{A4D3F473-CD12-4289-B7B4-E93486AA2F53}">
      <dgm:prSet/>
      <dgm:spPr/>
      <dgm:t>
        <a:bodyPr/>
        <a:lstStyle/>
        <a:p>
          <a:endParaRPr lang="en-US"/>
        </a:p>
      </dgm:t>
    </dgm:pt>
    <dgm:pt modelId="{D032A09C-0AC3-463D-93D5-D5FF2E854588}">
      <dgm:prSet/>
      <dgm:spPr/>
      <dgm:t>
        <a:bodyPr/>
        <a:lstStyle/>
        <a:p>
          <a:r>
            <a:rPr lang="en-US" dirty="0"/>
            <a:t>Appeal letter</a:t>
          </a:r>
        </a:p>
      </dgm:t>
    </dgm:pt>
    <dgm:pt modelId="{2223300E-6DD8-47C9-95C8-370923F412F0}" type="parTrans" cxnId="{B61DF9FB-5717-42B1-85BB-3FA6AC776B11}">
      <dgm:prSet/>
      <dgm:spPr/>
      <dgm:t>
        <a:bodyPr/>
        <a:lstStyle/>
        <a:p>
          <a:endParaRPr lang="en-US"/>
        </a:p>
      </dgm:t>
    </dgm:pt>
    <dgm:pt modelId="{45A5BFE9-33CC-4703-8A4C-29BBA07263A9}" type="sibTrans" cxnId="{B61DF9FB-5717-42B1-85BB-3FA6AC776B11}">
      <dgm:prSet/>
      <dgm:spPr/>
      <dgm:t>
        <a:bodyPr/>
        <a:lstStyle/>
        <a:p>
          <a:endParaRPr lang="en-US"/>
        </a:p>
      </dgm:t>
    </dgm:pt>
    <dgm:pt modelId="{F5258443-A37F-4144-8C24-16B844B96C41}">
      <dgm:prSet/>
      <dgm:spPr>
        <a:solidFill>
          <a:srgbClr val="39E37B"/>
        </a:solidFill>
      </dgm:spPr>
      <dgm:t>
        <a:bodyPr/>
        <a:lstStyle/>
        <a:p>
          <a:r>
            <a:rPr lang="en-US" dirty="0"/>
            <a:t>MHPAEA disclosure request form</a:t>
          </a:r>
        </a:p>
      </dgm:t>
    </dgm:pt>
    <dgm:pt modelId="{6706847C-1D04-4052-8870-DB0883EA0987}" type="parTrans" cxnId="{F774CF9A-04AE-4C95-82A2-7B2D4CFE2FB4}">
      <dgm:prSet/>
      <dgm:spPr/>
      <dgm:t>
        <a:bodyPr/>
        <a:lstStyle/>
        <a:p>
          <a:endParaRPr lang="en-US"/>
        </a:p>
      </dgm:t>
    </dgm:pt>
    <dgm:pt modelId="{EFC7DF65-EED1-49DA-860C-67B7707749FB}" type="sibTrans" cxnId="{F774CF9A-04AE-4C95-82A2-7B2D4CFE2FB4}">
      <dgm:prSet/>
      <dgm:spPr/>
      <dgm:t>
        <a:bodyPr/>
        <a:lstStyle/>
        <a:p>
          <a:endParaRPr lang="en-US"/>
        </a:p>
      </dgm:t>
    </dgm:pt>
    <dgm:pt modelId="{D48FFF9B-F178-4D54-B174-4978E9D98521}">
      <dgm:prSet/>
      <dgm:spPr/>
      <dgm:t>
        <a:bodyPr/>
        <a:lstStyle/>
        <a:p>
          <a:r>
            <a:rPr lang="en-US" dirty="0"/>
            <a:t>Copies of original authorization submission and adverse determination</a:t>
          </a:r>
        </a:p>
      </dgm:t>
    </dgm:pt>
    <dgm:pt modelId="{8FA76C0F-ECC3-4CDF-BE36-D6CFEA4BEA6E}" type="parTrans" cxnId="{E0576F71-12DC-44A5-A5DE-123896A167DA}">
      <dgm:prSet/>
      <dgm:spPr/>
      <dgm:t>
        <a:bodyPr/>
        <a:lstStyle/>
        <a:p>
          <a:endParaRPr lang="en-US"/>
        </a:p>
      </dgm:t>
    </dgm:pt>
    <dgm:pt modelId="{D42043F6-4E92-4527-A334-868920B30C31}" type="sibTrans" cxnId="{E0576F71-12DC-44A5-A5DE-123896A167DA}">
      <dgm:prSet/>
      <dgm:spPr/>
      <dgm:t>
        <a:bodyPr/>
        <a:lstStyle/>
        <a:p>
          <a:endParaRPr lang="en-US"/>
        </a:p>
      </dgm:t>
    </dgm:pt>
    <dgm:pt modelId="{E35539E0-A871-44F1-B653-4E4B44C346B4}">
      <dgm:prSet/>
      <dgm:spPr/>
      <dgm:t>
        <a:bodyPr/>
        <a:lstStyle/>
        <a:p>
          <a:r>
            <a:rPr lang="en-US" dirty="0"/>
            <a:t>Relevant literature/evidence, letters of support from other professionals</a:t>
          </a:r>
        </a:p>
      </dgm:t>
    </dgm:pt>
    <dgm:pt modelId="{B66F5411-22C2-4945-87BD-6D367634C6E3}" type="parTrans" cxnId="{06284176-5D40-4ADF-AC82-C93F2C857A26}">
      <dgm:prSet/>
      <dgm:spPr/>
      <dgm:t>
        <a:bodyPr/>
        <a:lstStyle/>
        <a:p>
          <a:endParaRPr lang="en-US"/>
        </a:p>
      </dgm:t>
    </dgm:pt>
    <dgm:pt modelId="{43A968B1-EBB5-43DA-B4BD-4D48E1B44833}" type="sibTrans" cxnId="{06284176-5D40-4ADF-AC82-C93F2C857A26}">
      <dgm:prSet/>
      <dgm:spPr/>
      <dgm:t>
        <a:bodyPr/>
        <a:lstStyle/>
        <a:p>
          <a:endParaRPr lang="en-US"/>
        </a:p>
      </dgm:t>
    </dgm:pt>
    <dgm:pt modelId="{E84C6325-C92D-4990-98B7-060E321E9001}" type="pres">
      <dgm:prSet presAssocID="{9FB476F3-6B68-46AC-842F-1F40972EA703}" presName="linear" presStyleCnt="0">
        <dgm:presLayoutVars>
          <dgm:dir/>
          <dgm:resizeHandles val="exact"/>
        </dgm:presLayoutVars>
      </dgm:prSet>
      <dgm:spPr/>
    </dgm:pt>
    <dgm:pt modelId="{9AE7E291-56A8-4683-9692-53DA45B0B064}" type="pres">
      <dgm:prSet presAssocID="{6F4668E3-1D1C-418D-AA72-E1AF5AF684B2}" presName="comp" presStyleCnt="0"/>
      <dgm:spPr/>
    </dgm:pt>
    <dgm:pt modelId="{617D59E9-0A46-4D44-95D1-38AE455857CA}" type="pres">
      <dgm:prSet presAssocID="{6F4668E3-1D1C-418D-AA72-E1AF5AF684B2}" presName="box" presStyleLbl="node1" presStyleIdx="0" presStyleCnt="6"/>
      <dgm:spPr/>
    </dgm:pt>
    <dgm:pt modelId="{2A926649-F1EC-40C0-8E7B-A4643A67807B}" type="pres">
      <dgm:prSet presAssocID="{6F4668E3-1D1C-418D-AA72-E1AF5AF684B2}"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6000" b="-96000"/>
          </a:stretch>
        </a:blipFill>
      </dgm:spPr>
      <dgm:extLst>
        <a:ext uri="{E40237B7-FDA0-4F09-8148-C483321AD2D9}">
          <dgm14:cNvPr xmlns:dgm14="http://schemas.microsoft.com/office/drawing/2010/diagram" id="0" name="" descr="Document"/>
        </a:ext>
      </dgm:extLst>
    </dgm:pt>
    <dgm:pt modelId="{028BEDB9-3C8B-434C-A74D-7C1494B7D9C5}" type="pres">
      <dgm:prSet presAssocID="{6F4668E3-1D1C-418D-AA72-E1AF5AF684B2}" presName="text" presStyleLbl="node1" presStyleIdx="0" presStyleCnt="6">
        <dgm:presLayoutVars>
          <dgm:bulletEnabled val="1"/>
        </dgm:presLayoutVars>
      </dgm:prSet>
      <dgm:spPr/>
    </dgm:pt>
    <dgm:pt modelId="{363373E2-1EF2-4C06-9E83-699E15F9193C}" type="pres">
      <dgm:prSet presAssocID="{90AC361B-5516-4D03-BB69-2490D866F847}" presName="spacer" presStyleCnt="0"/>
      <dgm:spPr/>
    </dgm:pt>
    <dgm:pt modelId="{2888E270-31D8-41C9-81D6-6D0466A72AEC}" type="pres">
      <dgm:prSet presAssocID="{EF6E706E-C230-4A7B-A2E1-3072F2D0B6B2}" presName="comp" presStyleCnt="0"/>
      <dgm:spPr/>
    </dgm:pt>
    <dgm:pt modelId="{2CE7D596-0D85-41BC-972D-9A81F2D5A739}" type="pres">
      <dgm:prSet presAssocID="{EF6E706E-C230-4A7B-A2E1-3072F2D0B6B2}" presName="box" presStyleLbl="node1" presStyleIdx="1" presStyleCnt="6"/>
      <dgm:spPr/>
    </dgm:pt>
    <dgm:pt modelId="{6D20FEBD-D233-42F3-8DCE-5144D522E9C9}" type="pres">
      <dgm:prSet presAssocID="{EF6E706E-C230-4A7B-A2E1-3072F2D0B6B2}" presName="img"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6000" b="-96000"/>
          </a:stretch>
        </a:blipFill>
      </dgm:spPr>
      <dgm:extLst>
        <a:ext uri="{E40237B7-FDA0-4F09-8148-C483321AD2D9}">
          <dgm14:cNvPr xmlns:dgm14="http://schemas.microsoft.com/office/drawing/2010/diagram" id="0" name="" descr="Bank check"/>
        </a:ext>
      </dgm:extLst>
    </dgm:pt>
    <dgm:pt modelId="{AF90D5DC-71C3-49D5-94BB-AAF5A33EF233}" type="pres">
      <dgm:prSet presAssocID="{EF6E706E-C230-4A7B-A2E1-3072F2D0B6B2}" presName="text" presStyleLbl="node1" presStyleIdx="1" presStyleCnt="6">
        <dgm:presLayoutVars>
          <dgm:bulletEnabled val="1"/>
        </dgm:presLayoutVars>
      </dgm:prSet>
      <dgm:spPr/>
    </dgm:pt>
    <dgm:pt modelId="{34735828-2EE8-4BF3-8755-BB50E4990B94}" type="pres">
      <dgm:prSet presAssocID="{C6EB5504-C1DB-4F18-9DCC-8342F301544B}" presName="spacer" presStyleCnt="0"/>
      <dgm:spPr/>
    </dgm:pt>
    <dgm:pt modelId="{381F9DF8-8D70-4143-9173-E7908F1FFE5D}" type="pres">
      <dgm:prSet presAssocID="{D032A09C-0AC3-463D-93D5-D5FF2E854588}" presName="comp" presStyleCnt="0"/>
      <dgm:spPr/>
    </dgm:pt>
    <dgm:pt modelId="{B1FDB902-2106-4B54-B96B-C52B34D33118}" type="pres">
      <dgm:prSet presAssocID="{D032A09C-0AC3-463D-93D5-D5FF2E854588}" presName="box" presStyleLbl="node1" presStyleIdx="2" presStyleCnt="6"/>
      <dgm:spPr/>
    </dgm:pt>
    <dgm:pt modelId="{2A24C236-AF89-47E6-93D3-606425D80C4E}" type="pres">
      <dgm:prSet presAssocID="{D032A09C-0AC3-463D-93D5-D5FF2E854588}" presName="img"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22000" b="-122000"/>
          </a:stretch>
        </a:blipFill>
      </dgm:spPr>
      <dgm:extLst>
        <a:ext uri="{E40237B7-FDA0-4F09-8148-C483321AD2D9}">
          <dgm14:cNvPr xmlns:dgm14="http://schemas.microsoft.com/office/drawing/2010/diagram" id="0" name="" descr="Open envelope"/>
        </a:ext>
      </dgm:extLst>
    </dgm:pt>
    <dgm:pt modelId="{D917B057-111E-468C-8E21-505FB0181836}" type="pres">
      <dgm:prSet presAssocID="{D032A09C-0AC3-463D-93D5-D5FF2E854588}" presName="text" presStyleLbl="node1" presStyleIdx="2" presStyleCnt="6">
        <dgm:presLayoutVars>
          <dgm:bulletEnabled val="1"/>
        </dgm:presLayoutVars>
      </dgm:prSet>
      <dgm:spPr/>
    </dgm:pt>
    <dgm:pt modelId="{341B8075-EE50-40F2-A137-F2AB409D4BB5}" type="pres">
      <dgm:prSet presAssocID="{45A5BFE9-33CC-4703-8A4C-29BBA07263A9}" presName="spacer" presStyleCnt="0"/>
      <dgm:spPr/>
    </dgm:pt>
    <dgm:pt modelId="{B46B7D3F-F4D7-47B2-A544-2899088E2E44}" type="pres">
      <dgm:prSet presAssocID="{F5258443-A37F-4144-8C24-16B844B96C41}" presName="comp" presStyleCnt="0"/>
      <dgm:spPr/>
    </dgm:pt>
    <dgm:pt modelId="{715FE3F0-E365-4059-BC14-D96C444FCFE7}" type="pres">
      <dgm:prSet presAssocID="{F5258443-A37F-4144-8C24-16B844B96C41}" presName="box" presStyleLbl="node1" presStyleIdx="3" presStyleCnt="6"/>
      <dgm:spPr/>
    </dgm:pt>
    <dgm:pt modelId="{6F5D8291-3981-4511-9D5C-FD2FD5BF20FC}" type="pres">
      <dgm:prSet presAssocID="{F5258443-A37F-4144-8C24-16B844B96C41}" presName="img"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6000" b="-106000"/>
          </a:stretch>
        </a:blipFill>
      </dgm:spPr>
      <dgm:extLst>
        <a:ext uri="{E40237B7-FDA0-4F09-8148-C483321AD2D9}">
          <dgm14:cNvPr xmlns:dgm14="http://schemas.microsoft.com/office/drawing/2010/diagram" id="0" name="" descr="Subtitles"/>
        </a:ext>
      </dgm:extLst>
    </dgm:pt>
    <dgm:pt modelId="{2766ACC3-7A44-4449-98B3-A4FD0157E40C}" type="pres">
      <dgm:prSet presAssocID="{F5258443-A37F-4144-8C24-16B844B96C41}" presName="text" presStyleLbl="node1" presStyleIdx="3" presStyleCnt="6">
        <dgm:presLayoutVars>
          <dgm:bulletEnabled val="1"/>
        </dgm:presLayoutVars>
      </dgm:prSet>
      <dgm:spPr/>
    </dgm:pt>
    <dgm:pt modelId="{A6677BF3-0DCD-40A3-8F41-C931A7052AB6}" type="pres">
      <dgm:prSet presAssocID="{EFC7DF65-EED1-49DA-860C-67B7707749FB}" presName="spacer" presStyleCnt="0"/>
      <dgm:spPr/>
    </dgm:pt>
    <dgm:pt modelId="{CB9A66AE-7DFC-4D1A-9BC5-BDFBA62F2D1C}" type="pres">
      <dgm:prSet presAssocID="{D48FFF9B-F178-4D54-B174-4978E9D98521}" presName="comp" presStyleCnt="0"/>
      <dgm:spPr/>
    </dgm:pt>
    <dgm:pt modelId="{8B7967A4-3431-4F06-975D-AE1C59C0BD16}" type="pres">
      <dgm:prSet presAssocID="{D48FFF9B-F178-4D54-B174-4978E9D98521}" presName="box" presStyleLbl="node1" presStyleIdx="4" presStyleCnt="6"/>
      <dgm:spPr/>
    </dgm:pt>
    <dgm:pt modelId="{28ACA9F8-1246-4196-8D83-A14A004349E6}" type="pres">
      <dgm:prSet presAssocID="{D48FFF9B-F178-4D54-B174-4978E9D98521}" presName="img"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66000" b="-66000"/>
          </a:stretch>
        </a:blipFill>
      </dgm:spPr>
      <dgm:extLst>
        <a:ext uri="{E40237B7-FDA0-4F09-8148-C483321AD2D9}">
          <dgm14:cNvPr xmlns:dgm14="http://schemas.microsoft.com/office/drawing/2010/diagram" id="0" name="" descr="Typewriter"/>
        </a:ext>
      </dgm:extLst>
    </dgm:pt>
    <dgm:pt modelId="{A0A81F76-FFA1-42E1-BEAE-0D7FD46C311F}" type="pres">
      <dgm:prSet presAssocID="{D48FFF9B-F178-4D54-B174-4978E9D98521}" presName="text" presStyleLbl="node1" presStyleIdx="4" presStyleCnt="6">
        <dgm:presLayoutVars>
          <dgm:bulletEnabled val="1"/>
        </dgm:presLayoutVars>
      </dgm:prSet>
      <dgm:spPr/>
    </dgm:pt>
    <dgm:pt modelId="{E7D6559D-EBD9-4025-827A-A042CC543BCC}" type="pres">
      <dgm:prSet presAssocID="{D42043F6-4E92-4527-A334-868920B30C31}" presName="spacer" presStyleCnt="0"/>
      <dgm:spPr/>
    </dgm:pt>
    <dgm:pt modelId="{27D9A195-C73D-4B76-AE4F-3A5A144FAE7C}" type="pres">
      <dgm:prSet presAssocID="{E35539E0-A871-44F1-B653-4E4B44C346B4}" presName="comp" presStyleCnt="0"/>
      <dgm:spPr/>
    </dgm:pt>
    <dgm:pt modelId="{A6E15761-3CBE-4175-AF0E-5A118917FF00}" type="pres">
      <dgm:prSet presAssocID="{E35539E0-A871-44F1-B653-4E4B44C346B4}" presName="box" presStyleLbl="node1" presStyleIdx="5" presStyleCnt="6"/>
      <dgm:spPr/>
    </dgm:pt>
    <dgm:pt modelId="{35BA320F-8970-4F4C-8E58-D53639587468}" type="pres">
      <dgm:prSet presAssocID="{E35539E0-A871-44F1-B653-4E4B44C346B4}" presName="img"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66000" b="-66000"/>
          </a:stretch>
        </a:blipFill>
      </dgm:spPr>
      <dgm:extLst>
        <a:ext uri="{E40237B7-FDA0-4F09-8148-C483321AD2D9}">
          <dgm14:cNvPr xmlns:dgm14="http://schemas.microsoft.com/office/drawing/2010/diagram" id="0" name="" descr="Books on shelf"/>
        </a:ext>
      </dgm:extLst>
    </dgm:pt>
    <dgm:pt modelId="{29C8C9ED-5932-4552-831A-0B9BF8D569BB}" type="pres">
      <dgm:prSet presAssocID="{E35539E0-A871-44F1-B653-4E4B44C346B4}" presName="text" presStyleLbl="node1" presStyleIdx="5" presStyleCnt="6">
        <dgm:presLayoutVars>
          <dgm:bulletEnabled val="1"/>
        </dgm:presLayoutVars>
      </dgm:prSet>
      <dgm:spPr/>
    </dgm:pt>
  </dgm:ptLst>
  <dgm:cxnLst>
    <dgm:cxn modelId="{3A2D2A0E-C4F3-4DA5-A24E-CBA802F4191D}" type="presOf" srcId="{EF6E706E-C230-4A7B-A2E1-3072F2D0B6B2}" destId="{2CE7D596-0D85-41BC-972D-9A81F2D5A739}" srcOrd="0" destOrd="0" presId="urn:microsoft.com/office/officeart/2005/8/layout/vList4"/>
    <dgm:cxn modelId="{B2923410-ABF6-4981-8819-44602E10DD13}" type="presOf" srcId="{F5258443-A37F-4144-8C24-16B844B96C41}" destId="{715FE3F0-E365-4059-BC14-D96C444FCFE7}" srcOrd="0" destOrd="0" presId="urn:microsoft.com/office/officeart/2005/8/layout/vList4"/>
    <dgm:cxn modelId="{2DEF261C-4C7A-411D-956B-173709D0FBE7}" type="presOf" srcId="{E35539E0-A871-44F1-B653-4E4B44C346B4}" destId="{A6E15761-3CBE-4175-AF0E-5A118917FF00}" srcOrd="0" destOrd="0" presId="urn:microsoft.com/office/officeart/2005/8/layout/vList4"/>
    <dgm:cxn modelId="{A51A3A2C-FEE3-416A-A814-FB61D6B1BBC6}" srcId="{9FB476F3-6B68-46AC-842F-1F40972EA703}" destId="{6F4668E3-1D1C-418D-AA72-E1AF5AF684B2}" srcOrd="0" destOrd="0" parTransId="{1AD1029B-0D43-4041-AADE-11D92A8A5771}" sibTransId="{90AC361B-5516-4D03-BB69-2490D866F847}"/>
    <dgm:cxn modelId="{3A0D662D-D462-4A5F-9F72-74922670FAF2}" type="presOf" srcId="{F5258443-A37F-4144-8C24-16B844B96C41}" destId="{2766ACC3-7A44-4449-98B3-A4FD0157E40C}" srcOrd="1" destOrd="0" presId="urn:microsoft.com/office/officeart/2005/8/layout/vList4"/>
    <dgm:cxn modelId="{02614B3C-7796-48B7-9B30-9EC55D8AC109}" type="presOf" srcId="{6F4668E3-1D1C-418D-AA72-E1AF5AF684B2}" destId="{617D59E9-0A46-4D44-95D1-38AE455857CA}" srcOrd="0" destOrd="0" presId="urn:microsoft.com/office/officeart/2005/8/layout/vList4"/>
    <dgm:cxn modelId="{9C207E67-786C-4091-83FA-06609E6FE1DF}" type="presOf" srcId="{D032A09C-0AC3-463D-93D5-D5FF2E854588}" destId="{B1FDB902-2106-4B54-B96B-C52B34D33118}" srcOrd="0" destOrd="0" presId="urn:microsoft.com/office/officeart/2005/8/layout/vList4"/>
    <dgm:cxn modelId="{E0576F71-12DC-44A5-A5DE-123896A167DA}" srcId="{9FB476F3-6B68-46AC-842F-1F40972EA703}" destId="{D48FFF9B-F178-4D54-B174-4978E9D98521}" srcOrd="4" destOrd="0" parTransId="{8FA76C0F-ECC3-4CDF-BE36-D6CFEA4BEA6E}" sibTransId="{D42043F6-4E92-4527-A334-868920B30C31}"/>
    <dgm:cxn modelId="{A4D3F473-CD12-4289-B7B4-E93486AA2F53}" srcId="{9FB476F3-6B68-46AC-842F-1F40972EA703}" destId="{EF6E706E-C230-4A7B-A2E1-3072F2D0B6B2}" srcOrd="1" destOrd="0" parTransId="{95A4AB37-F5F2-4A8D-8B74-99E1E3EA3F27}" sibTransId="{C6EB5504-C1DB-4F18-9DCC-8342F301544B}"/>
    <dgm:cxn modelId="{92F42675-64F9-4166-A1F1-9D93414DEF33}" type="presOf" srcId="{6F4668E3-1D1C-418D-AA72-E1AF5AF684B2}" destId="{028BEDB9-3C8B-434C-A74D-7C1494B7D9C5}" srcOrd="1" destOrd="0" presId="urn:microsoft.com/office/officeart/2005/8/layout/vList4"/>
    <dgm:cxn modelId="{06284176-5D40-4ADF-AC82-C93F2C857A26}" srcId="{9FB476F3-6B68-46AC-842F-1F40972EA703}" destId="{E35539E0-A871-44F1-B653-4E4B44C346B4}" srcOrd="5" destOrd="0" parTransId="{B66F5411-22C2-4945-87BD-6D367634C6E3}" sibTransId="{43A968B1-EBB5-43DA-B4BD-4D48E1B44833}"/>
    <dgm:cxn modelId="{6EFBA57F-5DEB-43E2-A365-CA078E97401E}" type="presOf" srcId="{9FB476F3-6B68-46AC-842F-1F40972EA703}" destId="{E84C6325-C92D-4990-98B7-060E321E9001}" srcOrd="0" destOrd="0" presId="urn:microsoft.com/office/officeart/2005/8/layout/vList4"/>
    <dgm:cxn modelId="{A10E7B81-A4C6-4E39-A96B-00D3AAB06D22}" type="presOf" srcId="{D48FFF9B-F178-4D54-B174-4978E9D98521}" destId="{8B7967A4-3431-4F06-975D-AE1C59C0BD16}" srcOrd="0" destOrd="0" presId="urn:microsoft.com/office/officeart/2005/8/layout/vList4"/>
    <dgm:cxn modelId="{F774CF9A-04AE-4C95-82A2-7B2D4CFE2FB4}" srcId="{9FB476F3-6B68-46AC-842F-1F40972EA703}" destId="{F5258443-A37F-4144-8C24-16B844B96C41}" srcOrd="3" destOrd="0" parTransId="{6706847C-1D04-4052-8870-DB0883EA0987}" sibTransId="{EFC7DF65-EED1-49DA-860C-67B7707749FB}"/>
    <dgm:cxn modelId="{A35513C4-460F-4D4E-ABC7-F85A72B6FBDA}" type="presOf" srcId="{EF6E706E-C230-4A7B-A2E1-3072F2D0B6B2}" destId="{AF90D5DC-71C3-49D5-94BB-AAF5A33EF233}" srcOrd="1" destOrd="0" presId="urn:microsoft.com/office/officeart/2005/8/layout/vList4"/>
    <dgm:cxn modelId="{1EFF1BC4-BB6B-4E9A-B9D5-18015C248565}" type="presOf" srcId="{E35539E0-A871-44F1-B653-4E4B44C346B4}" destId="{29C8C9ED-5932-4552-831A-0B9BF8D569BB}" srcOrd="1" destOrd="0" presId="urn:microsoft.com/office/officeart/2005/8/layout/vList4"/>
    <dgm:cxn modelId="{B98985D5-4BD7-4691-A977-1340EE32C6B2}" type="presOf" srcId="{D032A09C-0AC3-463D-93D5-D5FF2E854588}" destId="{D917B057-111E-468C-8E21-505FB0181836}" srcOrd="1" destOrd="0" presId="urn:microsoft.com/office/officeart/2005/8/layout/vList4"/>
    <dgm:cxn modelId="{675308DD-5446-4DD0-8479-126671FC375E}" type="presOf" srcId="{D48FFF9B-F178-4D54-B174-4978E9D98521}" destId="{A0A81F76-FFA1-42E1-BEAE-0D7FD46C311F}" srcOrd="1" destOrd="0" presId="urn:microsoft.com/office/officeart/2005/8/layout/vList4"/>
    <dgm:cxn modelId="{B61DF9FB-5717-42B1-85BB-3FA6AC776B11}" srcId="{9FB476F3-6B68-46AC-842F-1F40972EA703}" destId="{D032A09C-0AC3-463D-93D5-D5FF2E854588}" srcOrd="2" destOrd="0" parTransId="{2223300E-6DD8-47C9-95C8-370923F412F0}" sibTransId="{45A5BFE9-33CC-4703-8A4C-29BBA07263A9}"/>
    <dgm:cxn modelId="{C4E8DB57-BBBF-4BB3-A632-A7AA02BD4C60}" type="presParOf" srcId="{E84C6325-C92D-4990-98B7-060E321E9001}" destId="{9AE7E291-56A8-4683-9692-53DA45B0B064}" srcOrd="0" destOrd="0" presId="urn:microsoft.com/office/officeart/2005/8/layout/vList4"/>
    <dgm:cxn modelId="{E6E7E511-43FE-4010-B42C-2788BB1756DB}" type="presParOf" srcId="{9AE7E291-56A8-4683-9692-53DA45B0B064}" destId="{617D59E9-0A46-4D44-95D1-38AE455857CA}" srcOrd="0" destOrd="0" presId="urn:microsoft.com/office/officeart/2005/8/layout/vList4"/>
    <dgm:cxn modelId="{C790BB42-51F6-447A-BF99-6C4FE5728438}" type="presParOf" srcId="{9AE7E291-56A8-4683-9692-53DA45B0B064}" destId="{2A926649-F1EC-40C0-8E7B-A4643A67807B}" srcOrd="1" destOrd="0" presId="urn:microsoft.com/office/officeart/2005/8/layout/vList4"/>
    <dgm:cxn modelId="{85DB24DC-3BBD-4B5D-9128-C40485E3B0F5}" type="presParOf" srcId="{9AE7E291-56A8-4683-9692-53DA45B0B064}" destId="{028BEDB9-3C8B-434C-A74D-7C1494B7D9C5}" srcOrd="2" destOrd="0" presId="urn:microsoft.com/office/officeart/2005/8/layout/vList4"/>
    <dgm:cxn modelId="{5129FEA6-4225-4813-B5F7-1FA2811A4F70}" type="presParOf" srcId="{E84C6325-C92D-4990-98B7-060E321E9001}" destId="{363373E2-1EF2-4C06-9E83-699E15F9193C}" srcOrd="1" destOrd="0" presId="urn:microsoft.com/office/officeart/2005/8/layout/vList4"/>
    <dgm:cxn modelId="{14565B11-FA2C-4D66-A28E-D537C33163D7}" type="presParOf" srcId="{E84C6325-C92D-4990-98B7-060E321E9001}" destId="{2888E270-31D8-41C9-81D6-6D0466A72AEC}" srcOrd="2" destOrd="0" presId="urn:microsoft.com/office/officeart/2005/8/layout/vList4"/>
    <dgm:cxn modelId="{E9AEEF02-C9EC-460B-8BC0-E9917F4CAB51}" type="presParOf" srcId="{2888E270-31D8-41C9-81D6-6D0466A72AEC}" destId="{2CE7D596-0D85-41BC-972D-9A81F2D5A739}" srcOrd="0" destOrd="0" presId="urn:microsoft.com/office/officeart/2005/8/layout/vList4"/>
    <dgm:cxn modelId="{FE02722B-C3E1-4031-855A-FBC15A51CB5F}" type="presParOf" srcId="{2888E270-31D8-41C9-81D6-6D0466A72AEC}" destId="{6D20FEBD-D233-42F3-8DCE-5144D522E9C9}" srcOrd="1" destOrd="0" presId="urn:microsoft.com/office/officeart/2005/8/layout/vList4"/>
    <dgm:cxn modelId="{9F34D985-9700-4E38-9F64-F9332F12906F}" type="presParOf" srcId="{2888E270-31D8-41C9-81D6-6D0466A72AEC}" destId="{AF90D5DC-71C3-49D5-94BB-AAF5A33EF233}" srcOrd="2" destOrd="0" presId="urn:microsoft.com/office/officeart/2005/8/layout/vList4"/>
    <dgm:cxn modelId="{F46D1C2F-3DFD-482F-A064-7E81484113D0}" type="presParOf" srcId="{E84C6325-C92D-4990-98B7-060E321E9001}" destId="{34735828-2EE8-4BF3-8755-BB50E4990B94}" srcOrd="3" destOrd="0" presId="urn:microsoft.com/office/officeart/2005/8/layout/vList4"/>
    <dgm:cxn modelId="{6FDE055A-3D9D-49B3-B5EC-6C89A166ED61}" type="presParOf" srcId="{E84C6325-C92D-4990-98B7-060E321E9001}" destId="{381F9DF8-8D70-4143-9173-E7908F1FFE5D}" srcOrd="4" destOrd="0" presId="urn:microsoft.com/office/officeart/2005/8/layout/vList4"/>
    <dgm:cxn modelId="{35B67317-5774-47F1-A36D-BC0DB275B82D}" type="presParOf" srcId="{381F9DF8-8D70-4143-9173-E7908F1FFE5D}" destId="{B1FDB902-2106-4B54-B96B-C52B34D33118}" srcOrd="0" destOrd="0" presId="urn:microsoft.com/office/officeart/2005/8/layout/vList4"/>
    <dgm:cxn modelId="{650ED23B-8A37-40EB-91E1-DB5EC867B4A3}" type="presParOf" srcId="{381F9DF8-8D70-4143-9173-E7908F1FFE5D}" destId="{2A24C236-AF89-47E6-93D3-606425D80C4E}" srcOrd="1" destOrd="0" presId="urn:microsoft.com/office/officeart/2005/8/layout/vList4"/>
    <dgm:cxn modelId="{4A57BA00-857A-4745-AD11-056EA6C3838A}" type="presParOf" srcId="{381F9DF8-8D70-4143-9173-E7908F1FFE5D}" destId="{D917B057-111E-468C-8E21-505FB0181836}" srcOrd="2" destOrd="0" presId="urn:microsoft.com/office/officeart/2005/8/layout/vList4"/>
    <dgm:cxn modelId="{B513C51C-1A1B-4441-9363-9A35E9B050EC}" type="presParOf" srcId="{E84C6325-C92D-4990-98B7-060E321E9001}" destId="{341B8075-EE50-40F2-A137-F2AB409D4BB5}" srcOrd="5" destOrd="0" presId="urn:microsoft.com/office/officeart/2005/8/layout/vList4"/>
    <dgm:cxn modelId="{F7254338-E681-4D00-A6D8-658C896D4E8E}" type="presParOf" srcId="{E84C6325-C92D-4990-98B7-060E321E9001}" destId="{B46B7D3F-F4D7-47B2-A544-2899088E2E44}" srcOrd="6" destOrd="0" presId="urn:microsoft.com/office/officeart/2005/8/layout/vList4"/>
    <dgm:cxn modelId="{87EC171E-DA0D-421E-8AD5-111A64686CCC}" type="presParOf" srcId="{B46B7D3F-F4D7-47B2-A544-2899088E2E44}" destId="{715FE3F0-E365-4059-BC14-D96C444FCFE7}" srcOrd="0" destOrd="0" presId="urn:microsoft.com/office/officeart/2005/8/layout/vList4"/>
    <dgm:cxn modelId="{A8CFDB4E-63AB-4289-8280-6AFE9CBABB3A}" type="presParOf" srcId="{B46B7D3F-F4D7-47B2-A544-2899088E2E44}" destId="{6F5D8291-3981-4511-9D5C-FD2FD5BF20FC}" srcOrd="1" destOrd="0" presId="urn:microsoft.com/office/officeart/2005/8/layout/vList4"/>
    <dgm:cxn modelId="{7CD10197-9E59-4B73-815C-2C685FBA544C}" type="presParOf" srcId="{B46B7D3F-F4D7-47B2-A544-2899088E2E44}" destId="{2766ACC3-7A44-4449-98B3-A4FD0157E40C}" srcOrd="2" destOrd="0" presId="urn:microsoft.com/office/officeart/2005/8/layout/vList4"/>
    <dgm:cxn modelId="{1D0FEDA4-3484-409D-A191-F2A90C2FD56F}" type="presParOf" srcId="{E84C6325-C92D-4990-98B7-060E321E9001}" destId="{A6677BF3-0DCD-40A3-8F41-C931A7052AB6}" srcOrd="7" destOrd="0" presId="urn:microsoft.com/office/officeart/2005/8/layout/vList4"/>
    <dgm:cxn modelId="{4F5A3E9C-F227-49C8-8FBB-11AC1B2BFCFB}" type="presParOf" srcId="{E84C6325-C92D-4990-98B7-060E321E9001}" destId="{CB9A66AE-7DFC-4D1A-9BC5-BDFBA62F2D1C}" srcOrd="8" destOrd="0" presId="urn:microsoft.com/office/officeart/2005/8/layout/vList4"/>
    <dgm:cxn modelId="{CB752A71-0980-485B-9DC0-107842D617D0}" type="presParOf" srcId="{CB9A66AE-7DFC-4D1A-9BC5-BDFBA62F2D1C}" destId="{8B7967A4-3431-4F06-975D-AE1C59C0BD16}" srcOrd="0" destOrd="0" presId="urn:microsoft.com/office/officeart/2005/8/layout/vList4"/>
    <dgm:cxn modelId="{1A3F6550-6BA7-4030-9AAB-7EFEF9114EA8}" type="presParOf" srcId="{CB9A66AE-7DFC-4D1A-9BC5-BDFBA62F2D1C}" destId="{28ACA9F8-1246-4196-8D83-A14A004349E6}" srcOrd="1" destOrd="0" presId="urn:microsoft.com/office/officeart/2005/8/layout/vList4"/>
    <dgm:cxn modelId="{8A827AE8-06F1-4B1B-AD05-99AFB9AA2DF2}" type="presParOf" srcId="{CB9A66AE-7DFC-4D1A-9BC5-BDFBA62F2D1C}" destId="{A0A81F76-FFA1-42E1-BEAE-0D7FD46C311F}" srcOrd="2" destOrd="0" presId="urn:microsoft.com/office/officeart/2005/8/layout/vList4"/>
    <dgm:cxn modelId="{C2C65A9E-0540-446C-AC72-FD75FA3E2B00}" type="presParOf" srcId="{E84C6325-C92D-4990-98B7-060E321E9001}" destId="{E7D6559D-EBD9-4025-827A-A042CC543BCC}" srcOrd="9" destOrd="0" presId="urn:microsoft.com/office/officeart/2005/8/layout/vList4"/>
    <dgm:cxn modelId="{6597E033-2EC8-4DA5-A2E2-0818A6E28F98}" type="presParOf" srcId="{E84C6325-C92D-4990-98B7-060E321E9001}" destId="{27D9A195-C73D-4B76-AE4F-3A5A144FAE7C}" srcOrd="10" destOrd="0" presId="urn:microsoft.com/office/officeart/2005/8/layout/vList4"/>
    <dgm:cxn modelId="{7B46B575-76F2-4DD0-8454-09CEE8788489}" type="presParOf" srcId="{27D9A195-C73D-4B76-AE4F-3A5A144FAE7C}" destId="{A6E15761-3CBE-4175-AF0E-5A118917FF00}" srcOrd="0" destOrd="0" presId="urn:microsoft.com/office/officeart/2005/8/layout/vList4"/>
    <dgm:cxn modelId="{F5B24C25-063B-496B-A5E5-38F438EDAF71}" type="presParOf" srcId="{27D9A195-C73D-4B76-AE4F-3A5A144FAE7C}" destId="{35BA320F-8970-4F4C-8E58-D53639587468}" srcOrd="1" destOrd="0" presId="urn:microsoft.com/office/officeart/2005/8/layout/vList4"/>
    <dgm:cxn modelId="{81124677-8054-4867-B8FC-C39BFCB5B16D}" type="presParOf" srcId="{27D9A195-C73D-4B76-AE4F-3A5A144FAE7C}" destId="{29C8C9ED-5932-4552-831A-0B9BF8D569B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32FA7A-3484-4944-9987-3AD464828011}"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US"/>
        </a:p>
      </dgm:t>
    </dgm:pt>
    <dgm:pt modelId="{C64E45E5-EB4C-40EB-AF27-0890D5123953}">
      <dgm:prSet phldrT="[Text]"/>
      <dgm:spPr/>
      <dgm:t>
        <a:bodyPr/>
        <a:lstStyle/>
        <a:p>
          <a:r>
            <a:rPr lang="en-US" dirty="0"/>
            <a:t>Introduction</a:t>
          </a:r>
        </a:p>
      </dgm:t>
    </dgm:pt>
    <dgm:pt modelId="{42AB5DE3-145F-4FCE-93EB-CF65C631E704}" type="parTrans" cxnId="{601D3AF6-95CC-4156-878C-F08EE784EA7D}">
      <dgm:prSet/>
      <dgm:spPr/>
      <dgm:t>
        <a:bodyPr/>
        <a:lstStyle/>
        <a:p>
          <a:endParaRPr lang="en-US"/>
        </a:p>
      </dgm:t>
    </dgm:pt>
    <dgm:pt modelId="{B27C7061-F0BD-4E65-B9E2-220597FE4532}" type="sibTrans" cxnId="{601D3AF6-95CC-4156-878C-F08EE784EA7D}">
      <dgm:prSet/>
      <dgm:spPr/>
      <dgm:t>
        <a:bodyPr/>
        <a:lstStyle/>
        <a:p>
          <a:endParaRPr lang="en-US"/>
        </a:p>
      </dgm:t>
    </dgm:pt>
    <dgm:pt modelId="{7CAADCFD-9F1D-4FE5-B8EB-13ED6548EE24}">
      <dgm:prSet phldrT="[Text]"/>
      <dgm:spPr/>
      <dgm:t>
        <a:bodyPr/>
        <a:lstStyle/>
        <a:p>
          <a:r>
            <a:rPr lang="en-US" dirty="0"/>
            <a:t>Patient information (name, plan ID, diagnosis)  </a:t>
          </a:r>
        </a:p>
      </dgm:t>
    </dgm:pt>
    <dgm:pt modelId="{9F985B82-D177-4F56-99E6-C2C8966ACC0F}" type="parTrans" cxnId="{F093A028-87F5-441D-9C1B-E1669E46141F}">
      <dgm:prSet/>
      <dgm:spPr/>
      <dgm:t>
        <a:bodyPr/>
        <a:lstStyle/>
        <a:p>
          <a:endParaRPr lang="en-US"/>
        </a:p>
      </dgm:t>
    </dgm:pt>
    <dgm:pt modelId="{7DAC9406-E2EB-4F39-84F9-F5960F331437}" type="sibTrans" cxnId="{F093A028-87F5-441D-9C1B-E1669E46141F}">
      <dgm:prSet/>
      <dgm:spPr/>
      <dgm:t>
        <a:bodyPr/>
        <a:lstStyle/>
        <a:p>
          <a:endParaRPr lang="en-US"/>
        </a:p>
      </dgm:t>
    </dgm:pt>
    <dgm:pt modelId="{F3F57683-143B-4ADD-AC34-68220385B845}">
      <dgm:prSet phldrT="[Text]"/>
      <dgm:spPr/>
      <dgm:t>
        <a:bodyPr/>
        <a:lstStyle/>
        <a:p>
          <a:r>
            <a:rPr lang="en-US" dirty="0"/>
            <a:t>Who you are (i.e., authorized rep)</a:t>
          </a:r>
        </a:p>
      </dgm:t>
    </dgm:pt>
    <dgm:pt modelId="{01271400-7EE3-4FE7-AB5C-F0A49A60DAE0}" type="parTrans" cxnId="{5DE64274-3804-416C-9352-5F96E46986D7}">
      <dgm:prSet/>
      <dgm:spPr/>
      <dgm:t>
        <a:bodyPr/>
        <a:lstStyle/>
        <a:p>
          <a:endParaRPr lang="en-US"/>
        </a:p>
      </dgm:t>
    </dgm:pt>
    <dgm:pt modelId="{1A19B48A-8AA1-4EE7-827F-74C9397DF6A2}" type="sibTrans" cxnId="{5DE64274-3804-416C-9352-5F96E46986D7}">
      <dgm:prSet/>
      <dgm:spPr/>
      <dgm:t>
        <a:bodyPr/>
        <a:lstStyle/>
        <a:p>
          <a:endParaRPr lang="en-US"/>
        </a:p>
      </dgm:t>
    </dgm:pt>
    <dgm:pt modelId="{61CA6D17-A8BB-4633-8128-7E739626AEA7}">
      <dgm:prSet phldrT="[Text]"/>
      <dgm:spPr/>
      <dgm:t>
        <a:bodyPr/>
        <a:lstStyle/>
        <a:p>
          <a:r>
            <a:rPr lang="en-US" dirty="0"/>
            <a:t>Denial vs. Approval</a:t>
          </a:r>
        </a:p>
      </dgm:t>
    </dgm:pt>
    <dgm:pt modelId="{C7201A06-EBA6-4E46-BE3F-1F09F9ED6C42}" type="parTrans" cxnId="{0B530437-6ED3-40F5-8B67-87FE84E3DFEA}">
      <dgm:prSet/>
      <dgm:spPr/>
      <dgm:t>
        <a:bodyPr/>
        <a:lstStyle/>
        <a:p>
          <a:endParaRPr lang="en-US"/>
        </a:p>
      </dgm:t>
    </dgm:pt>
    <dgm:pt modelId="{C0F30384-9D55-4394-8FA5-3CF2708C356A}" type="sibTrans" cxnId="{0B530437-6ED3-40F5-8B67-87FE84E3DFEA}">
      <dgm:prSet/>
      <dgm:spPr/>
      <dgm:t>
        <a:bodyPr/>
        <a:lstStyle/>
        <a:p>
          <a:endParaRPr lang="en-US"/>
        </a:p>
      </dgm:t>
    </dgm:pt>
    <dgm:pt modelId="{46372DC4-43C6-41E7-9664-6F7E3BCB575F}">
      <dgm:prSet phldrT="[Text]"/>
      <dgm:spPr/>
      <dgm:t>
        <a:bodyPr/>
        <a:lstStyle/>
        <a:p>
          <a:r>
            <a:rPr lang="en-US" dirty="0"/>
            <a:t>What was the reason given for the denial?</a:t>
          </a:r>
        </a:p>
      </dgm:t>
    </dgm:pt>
    <dgm:pt modelId="{26F1D17D-7A86-4281-AF1A-DDDDD59EB297}" type="parTrans" cxnId="{0577FDFE-E48C-4B82-8AE4-28CD95BD7AA3}">
      <dgm:prSet/>
      <dgm:spPr/>
      <dgm:t>
        <a:bodyPr/>
        <a:lstStyle/>
        <a:p>
          <a:endParaRPr lang="en-US"/>
        </a:p>
      </dgm:t>
    </dgm:pt>
    <dgm:pt modelId="{8C0FA7FC-083C-4921-B8FE-4FE04496B1C5}" type="sibTrans" cxnId="{0577FDFE-E48C-4B82-8AE4-28CD95BD7AA3}">
      <dgm:prSet/>
      <dgm:spPr/>
      <dgm:t>
        <a:bodyPr/>
        <a:lstStyle/>
        <a:p>
          <a:endParaRPr lang="en-US"/>
        </a:p>
      </dgm:t>
    </dgm:pt>
    <dgm:pt modelId="{1D24F586-1FCC-4D6D-AEE8-156EDCE58039}">
      <dgm:prSet phldrT="[Text]"/>
      <dgm:spPr/>
      <dgm:t>
        <a:bodyPr/>
        <a:lstStyle/>
        <a:p>
          <a:r>
            <a:rPr lang="en-US" dirty="0"/>
            <a:t>What is the clinical support for approval? (e.g., why is it medically necessary? How do it meet guidelines?)</a:t>
          </a:r>
        </a:p>
      </dgm:t>
    </dgm:pt>
    <dgm:pt modelId="{F8A4CD7A-F1F8-4387-B4A6-D65D4E7C6232}" type="parTrans" cxnId="{108B5C64-5743-40A9-9D7F-6BDD651010AA}">
      <dgm:prSet/>
      <dgm:spPr/>
      <dgm:t>
        <a:bodyPr/>
        <a:lstStyle/>
        <a:p>
          <a:endParaRPr lang="en-US"/>
        </a:p>
      </dgm:t>
    </dgm:pt>
    <dgm:pt modelId="{0F0E6B04-FE27-4D9B-A18D-EBB273A5FFF2}" type="sibTrans" cxnId="{108B5C64-5743-40A9-9D7F-6BDD651010AA}">
      <dgm:prSet/>
      <dgm:spPr/>
      <dgm:t>
        <a:bodyPr/>
        <a:lstStyle/>
        <a:p>
          <a:endParaRPr lang="en-US"/>
        </a:p>
      </dgm:t>
    </dgm:pt>
    <dgm:pt modelId="{358483AB-4F57-4DC0-9463-3045059E2249}">
      <dgm:prSet phldrT="[Text]"/>
      <dgm:spPr/>
      <dgm:t>
        <a:bodyPr/>
        <a:lstStyle/>
        <a:p>
          <a:r>
            <a:rPr lang="en-US" dirty="0"/>
            <a:t>Possible violations of law or contract terms</a:t>
          </a:r>
        </a:p>
      </dgm:t>
    </dgm:pt>
    <dgm:pt modelId="{1C79E996-7DC5-47BF-B91D-599C1247433B}" type="parTrans" cxnId="{46F8048E-D98C-4A45-B54C-EB8A9EA8C8AF}">
      <dgm:prSet/>
      <dgm:spPr/>
      <dgm:t>
        <a:bodyPr/>
        <a:lstStyle/>
        <a:p>
          <a:endParaRPr lang="en-US"/>
        </a:p>
      </dgm:t>
    </dgm:pt>
    <dgm:pt modelId="{CE0DA3B3-704F-4900-9616-30EDB564EBB7}" type="sibTrans" cxnId="{46F8048E-D98C-4A45-B54C-EB8A9EA8C8AF}">
      <dgm:prSet/>
      <dgm:spPr/>
      <dgm:t>
        <a:bodyPr/>
        <a:lstStyle/>
        <a:p>
          <a:endParaRPr lang="en-US"/>
        </a:p>
      </dgm:t>
    </dgm:pt>
    <dgm:pt modelId="{582F2219-524B-4F83-B39E-372DF0F5008B}">
      <dgm:prSet phldrT="[Text]"/>
      <dgm:spPr/>
      <dgm:t>
        <a:bodyPr/>
        <a:lstStyle/>
        <a:p>
          <a:r>
            <a:rPr lang="en-US" dirty="0"/>
            <a:t>MHPAEA violations, applicable mandates, essential health benefits, discrimination</a:t>
          </a:r>
        </a:p>
      </dgm:t>
    </dgm:pt>
    <dgm:pt modelId="{40BC3F89-DF09-4003-9102-13E71E7F3F5D}" type="parTrans" cxnId="{BED676B4-8802-4272-B26B-8BE156FEAE3C}">
      <dgm:prSet/>
      <dgm:spPr/>
      <dgm:t>
        <a:bodyPr/>
        <a:lstStyle/>
        <a:p>
          <a:endParaRPr lang="en-US"/>
        </a:p>
      </dgm:t>
    </dgm:pt>
    <dgm:pt modelId="{1EDAFCD3-0F28-427E-8CB1-2A0AFBED08DE}" type="sibTrans" cxnId="{BED676B4-8802-4272-B26B-8BE156FEAE3C}">
      <dgm:prSet/>
      <dgm:spPr/>
      <dgm:t>
        <a:bodyPr/>
        <a:lstStyle/>
        <a:p>
          <a:endParaRPr lang="en-US"/>
        </a:p>
      </dgm:t>
    </dgm:pt>
    <dgm:pt modelId="{2CB45C37-BEF7-4D96-B3FF-3DBC91808670}">
      <dgm:prSet phldrT="[Text]"/>
      <dgm:spPr/>
      <dgm:t>
        <a:bodyPr/>
        <a:lstStyle/>
        <a:p>
          <a:r>
            <a:rPr lang="en-US" dirty="0"/>
            <a:t>Provider manual, SPD, policies</a:t>
          </a:r>
        </a:p>
      </dgm:t>
    </dgm:pt>
    <dgm:pt modelId="{7ADD96AE-D419-46B6-BB8B-CACA218E96E6}" type="parTrans" cxnId="{A69C3DAF-0823-4D8D-874F-3CCD73AA872B}">
      <dgm:prSet/>
      <dgm:spPr/>
      <dgm:t>
        <a:bodyPr/>
        <a:lstStyle/>
        <a:p>
          <a:endParaRPr lang="en-US"/>
        </a:p>
      </dgm:t>
    </dgm:pt>
    <dgm:pt modelId="{9870CCB2-4C70-4E6E-9532-EDAD29402AA7}" type="sibTrans" cxnId="{A69C3DAF-0823-4D8D-874F-3CCD73AA872B}">
      <dgm:prSet/>
      <dgm:spPr/>
      <dgm:t>
        <a:bodyPr/>
        <a:lstStyle/>
        <a:p>
          <a:endParaRPr lang="en-US"/>
        </a:p>
      </dgm:t>
    </dgm:pt>
    <dgm:pt modelId="{7E18CDF8-45AA-4372-8238-6CF6469796AF}">
      <dgm:prSet phldrT="[Text]"/>
      <dgm:spPr/>
      <dgm:t>
        <a:bodyPr/>
        <a:lstStyle/>
        <a:p>
          <a:r>
            <a:rPr lang="en-US" dirty="0"/>
            <a:t>{Statement that continued care is being sought}</a:t>
          </a:r>
        </a:p>
      </dgm:t>
    </dgm:pt>
    <dgm:pt modelId="{665B47F0-CA38-4FEE-AC15-533303A5E854}" type="parTrans" cxnId="{BAAF3883-7737-46EC-BEB2-4A7F0DB0215C}">
      <dgm:prSet/>
      <dgm:spPr/>
      <dgm:t>
        <a:bodyPr/>
        <a:lstStyle/>
        <a:p>
          <a:endParaRPr lang="en-US"/>
        </a:p>
      </dgm:t>
    </dgm:pt>
    <dgm:pt modelId="{527C6931-7D65-46D1-B7B8-2ED185579C19}" type="sibTrans" cxnId="{BAAF3883-7737-46EC-BEB2-4A7F0DB0215C}">
      <dgm:prSet/>
      <dgm:spPr/>
      <dgm:t>
        <a:bodyPr/>
        <a:lstStyle/>
        <a:p>
          <a:endParaRPr lang="en-US"/>
        </a:p>
      </dgm:t>
    </dgm:pt>
    <dgm:pt modelId="{D18CAFFA-09AE-4FC3-B80F-C9E1941A802C}">
      <dgm:prSet phldrT="[Text]"/>
      <dgm:spPr/>
      <dgm:t>
        <a:bodyPr/>
        <a:lstStyle/>
        <a:p>
          <a:r>
            <a:rPr lang="en-US" dirty="0"/>
            <a:t>Conclusion – Summary of why denial is inappropriate and restatement of request </a:t>
          </a:r>
        </a:p>
      </dgm:t>
    </dgm:pt>
    <dgm:pt modelId="{FAE2A36C-98A1-4BD1-86AC-B3F1351967D6}" type="parTrans" cxnId="{09AA1CBE-D4A8-4EA8-B66B-649C6FA860BD}">
      <dgm:prSet/>
      <dgm:spPr/>
      <dgm:t>
        <a:bodyPr/>
        <a:lstStyle/>
        <a:p>
          <a:endParaRPr lang="en-US"/>
        </a:p>
      </dgm:t>
    </dgm:pt>
    <dgm:pt modelId="{915DD911-2F41-407D-946E-D32F0220D6AE}" type="sibTrans" cxnId="{09AA1CBE-D4A8-4EA8-B66B-649C6FA860BD}">
      <dgm:prSet/>
      <dgm:spPr/>
      <dgm:t>
        <a:bodyPr/>
        <a:lstStyle/>
        <a:p>
          <a:endParaRPr lang="en-US"/>
        </a:p>
      </dgm:t>
    </dgm:pt>
    <dgm:pt modelId="{E4D9FFCD-9856-4374-B7F4-227DDA9091E9}" type="pres">
      <dgm:prSet presAssocID="{B732FA7A-3484-4944-9987-3AD464828011}" presName="Name0" presStyleCnt="0">
        <dgm:presLayoutVars>
          <dgm:dir/>
          <dgm:animLvl val="lvl"/>
          <dgm:resizeHandles val="exact"/>
        </dgm:presLayoutVars>
      </dgm:prSet>
      <dgm:spPr/>
    </dgm:pt>
    <dgm:pt modelId="{E61306D2-C280-4A21-9CC5-D7D26099A08C}" type="pres">
      <dgm:prSet presAssocID="{7E18CDF8-45AA-4372-8238-6CF6469796AF}" presName="boxAndChildren" presStyleCnt="0"/>
      <dgm:spPr/>
    </dgm:pt>
    <dgm:pt modelId="{3CCF6144-F383-4ECD-978C-F279BC49F7F0}" type="pres">
      <dgm:prSet presAssocID="{7E18CDF8-45AA-4372-8238-6CF6469796AF}" presName="parentTextBox" presStyleLbl="node1" presStyleIdx="0" presStyleCnt="4"/>
      <dgm:spPr/>
    </dgm:pt>
    <dgm:pt modelId="{CA91AACF-0C15-438D-8B8E-BCBA40ED3364}" type="pres">
      <dgm:prSet presAssocID="{7E18CDF8-45AA-4372-8238-6CF6469796AF}" presName="entireBox" presStyleLbl="node1" presStyleIdx="0" presStyleCnt="4"/>
      <dgm:spPr/>
    </dgm:pt>
    <dgm:pt modelId="{E16F946B-22D1-44A7-AB19-9E86488D391A}" type="pres">
      <dgm:prSet presAssocID="{7E18CDF8-45AA-4372-8238-6CF6469796AF}" presName="descendantBox" presStyleCnt="0"/>
      <dgm:spPr/>
    </dgm:pt>
    <dgm:pt modelId="{0FEB65C4-A403-4F80-AAB6-5C8485DF1DD3}" type="pres">
      <dgm:prSet presAssocID="{D18CAFFA-09AE-4FC3-B80F-C9E1941A802C}" presName="childTextBox" presStyleLbl="fgAccFollowNode1" presStyleIdx="0" presStyleCnt="7">
        <dgm:presLayoutVars>
          <dgm:bulletEnabled val="1"/>
        </dgm:presLayoutVars>
      </dgm:prSet>
      <dgm:spPr/>
    </dgm:pt>
    <dgm:pt modelId="{E30CF446-D021-4B88-B4CE-15C213C9291D}" type="pres">
      <dgm:prSet presAssocID="{CE0DA3B3-704F-4900-9616-30EDB564EBB7}" presName="sp" presStyleCnt="0"/>
      <dgm:spPr/>
    </dgm:pt>
    <dgm:pt modelId="{E7C371B4-2287-4BCF-BDDD-5824F8F824A0}" type="pres">
      <dgm:prSet presAssocID="{358483AB-4F57-4DC0-9463-3045059E2249}" presName="arrowAndChildren" presStyleCnt="0"/>
      <dgm:spPr/>
    </dgm:pt>
    <dgm:pt modelId="{4D0CEF5F-9678-4746-A4B7-BB03A8045CAB}" type="pres">
      <dgm:prSet presAssocID="{358483AB-4F57-4DC0-9463-3045059E2249}" presName="parentTextArrow" presStyleLbl="node1" presStyleIdx="0" presStyleCnt="4"/>
      <dgm:spPr/>
    </dgm:pt>
    <dgm:pt modelId="{C74C9326-70D1-4DEE-8445-1B853020808A}" type="pres">
      <dgm:prSet presAssocID="{358483AB-4F57-4DC0-9463-3045059E2249}" presName="arrow" presStyleLbl="node1" presStyleIdx="1" presStyleCnt="4"/>
      <dgm:spPr/>
    </dgm:pt>
    <dgm:pt modelId="{7C24761C-C3EA-4AF6-84BE-41D72BF00022}" type="pres">
      <dgm:prSet presAssocID="{358483AB-4F57-4DC0-9463-3045059E2249}" presName="descendantArrow" presStyleCnt="0"/>
      <dgm:spPr/>
    </dgm:pt>
    <dgm:pt modelId="{4AAD0A61-EF81-4E6D-9897-3D1F04C60DCB}" type="pres">
      <dgm:prSet presAssocID="{582F2219-524B-4F83-B39E-372DF0F5008B}" presName="childTextArrow" presStyleLbl="fgAccFollowNode1" presStyleIdx="1" presStyleCnt="7">
        <dgm:presLayoutVars>
          <dgm:bulletEnabled val="1"/>
        </dgm:presLayoutVars>
      </dgm:prSet>
      <dgm:spPr/>
    </dgm:pt>
    <dgm:pt modelId="{C98DEF11-F898-4D5E-A4B0-9C682C42D8E2}" type="pres">
      <dgm:prSet presAssocID="{2CB45C37-BEF7-4D96-B3FF-3DBC91808670}" presName="childTextArrow" presStyleLbl="fgAccFollowNode1" presStyleIdx="2" presStyleCnt="7">
        <dgm:presLayoutVars>
          <dgm:bulletEnabled val="1"/>
        </dgm:presLayoutVars>
      </dgm:prSet>
      <dgm:spPr/>
    </dgm:pt>
    <dgm:pt modelId="{7B41FE63-52D9-406A-B05A-E07466D8C235}" type="pres">
      <dgm:prSet presAssocID="{C0F30384-9D55-4394-8FA5-3CF2708C356A}" presName="sp" presStyleCnt="0"/>
      <dgm:spPr/>
    </dgm:pt>
    <dgm:pt modelId="{F9B45C27-7C79-41B4-952A-B25CA705DE75}" type="pres">
      <dgm:prSet presAssocID="{61CA6D17-A8BB-4633-8128-7E739626AEA7}" presName="arrowAndChildren" presStyleCnt="0"/>
      <dgm:spPr/>
    </dgm:pt>
    <dgm:pt modelId="{989E2E3E-DE02-424B-9474-FA13C5E00953}" type="pres">
      <dgm:prSet presAssocID="{61CA6D17-A8BB-4633-8128-7E739626AEA7}" presName="parentTextArrow" presStyleLbl="node1" presStyleIdx="1" presStyleCnt="4"/>
      <dgm:spPr/>
    </dgm:pt>
    <dgm:pt modelId="{E979570D-1DA3-45C2-AD42-35FB70559FC9}" type="pres">
      <dgm:prSet presAssocID="{61CA6D17-A8BB-4633-8128-7E739626AEA7}" presName="arrow" presStyleLbl="node1" presStyleIdx="2" presStyleCnt="4"/>
      <dgm:spPr/>
    </dgm:pt>
    <dgm:pt modelId="{EC016DF2-6F67-4D88-890D-B9D6F4CF4A7F}" type="pres">
      <dgm:prSet presAssocID="{61CA6D17-A8BB-4633-8128-7E739626AEA7}" presName="descendantArrow" presStyleCnt="0"/>
      <dgm:spPr/>
    </dgm:pt>
    <dgm:pt modelId="{C25AFCE6-615A-4E0A-8A14-339A7D71504A}" type="pres">
      <dgm:prSet presAssocID="{46372DC4-43C6-41E7-9664-6F7E3BCB575F}" presName="childTextArrow" presStyleLbl="fgAccFollowNode1" presStyleIdx="3" presStyleCnt="7">
        <dgm:presLayoutVars>
          <dgm:bulletEnabled val="1"/>
        </dgm:presLayoutVars>
      </dgm:prSet>
      <dgm:spPr/>
    </dgm:pt>
    <dgm:pt modelId="{963633DF-C002-494C-B49C-89B87DDA413F}" type="pres">
      <dgm:prSet presAssocID="{1D24F586-1FCC-4D6D-AEE8-156EDCE58039}" presName="childTextArrow" presStyleLbl="fgAccFollowNode1" presStyleIdx="4" presStyleCnt="7">
        <dgm:presLayoutVars>
          <dgm:bulletEnabled val="1"/>
        </dgm:presLayoutVars>
      </dgm:prSet>
      <dgm:spPr/>
    </dgm:pt>
    <dgm:pt modelId="{5622217E-FAEF-4504-82B6-3E7997288DBF}" type="pres">
      <dgm:prSet presAssocID="{B27C7061-F0BD-4E65-B9E2-220597FE4532}" presName="sp" presStyleCnt="0"/>
      <dgm:spPr/>
    </dgm:pt>
    <dgm:pt modelId="{D9E22905-5B65-4A52-8959-139EF8B7BA47}" type="pres">
      <dgm:prSet presAssocID="{C64E45E5-EB4C-40EB-AF27-0890D5123953}" presName="arrowAndChildren" presStyleCnt="0"/>
      <dgm:spPr/>
    </dgm:pt>
    <dgm:pt modelId="{AEC47F9B-C12F-4681-84F0-4A04640CB308}" type="pres">
      <dgm:prSet presAssocID="{C64E45E5-EB4C-40EB-AF27-0890D5123953}" presName="parentTextArrow" presStyleLbl="node1" presStyleIdx="2" presStyleCnt="4"/>
      <dgm:spPr/>
    </dgm:pt>
    <dgm:pt modelId="{226F3E22-FDDF-475C-82AF-FCE5A9FEA774}" type="pres">
      <dgm:prSet presAssocID="{C64E45E5-EB4C-40EB-AF27-0890D5123953}" presName="arrow" presStyleLbl="node1" presStyleIdx="3" presStyleCnt="4"/>
      <dgm:spPr/>
    </dgm:pt>
    <dgm:pt modelId="{7DF09ADC-FB2C-4591-8D8A-493399855F59}" type="pres">
      <dgm:prSet presAssocID="{C64E45E5-EB4C-40EB-AF27-0890D5123953}" presName="descendantArrow" presStyleCnt="0"/>
      <dgm:spPr/>
    </dgm:pt>
    <dgm:pt modelId="{63901C84-F4C0-42AB-AC87-3135BA06FC90}" type="pres">
      <dgm:prSet presAssocID="{7CAADCFD-9F1D-4FE5-B8EB-13ED6548EE24}" presName="childTextArrow" presStyleLbl="fgAccFollowNode1" presStyleIdx="5" presStyleCnt="7">
        <dgm:presLayoutVars>
          <dgm:bulletEnabled val="1"/>
        </dgm:presLayoutVars>
      </dgm:prSet>
      <dgm:spPr/>
    </dgm:pt>
    <dgm:pt modelId="{10615087-1F30-4C25-8659-76D1D744AF06}" type="pres">
      <dgm:prSet presAssocID="{F3F57683-143B-4ADD-AC34-68220385B845}" presName="childTextArrow" presStyleLbl="fgAccFollowNode1" presStyleIdx="6" presStyleCnt="7">
        <dgm:presLayoutVars>
          <dgm:bulletEnabled val="1"/>
        </dgm:presLayoutVars>
      </dgm:prSet>
      <dgm:spPr/>
    </dgm:pt>
  </dgm:ptLst>
  <dgm:cxnLst>
    <dgm:cxn modelId="{866A331D-ACDD-4467-A636-8B02F93F07E5}" type="presOf" srcId="{C64E45E5-EB4C-40EB-AF27-0890D5123953}" destId="{AEC47F9B-C12F-4681-84F0-4A04640CB308}" srcOrd="0" destOrd="0" presId="urn:microsoft.com/office/officeart/2005/8/layout/process4"/>
    <dgm:cxn modelId="{F093A028-87F5-441D-9C1B-E1669E46141F}" srcId="{C64E45E5-EB4C-40EB-AF27-0890D5123953}" destId="{7CAADCFD-9F1D-4FE5-B8EB-13ED6548EE24}" srcOrd="0" destOrd="0" parTransId="{9F985B82-D177-4F56-99E6-C2C8966ACC0F}" sibTransId="{7DAC9406-E2EB-4F39-84F9-F5960F331437}"/>
    <dgm:cxn modelId="{26DD992A-0570-4CA2-ADA5-E4C19B0295D1}" type="presOf" srcId="{358483AB-4F57-4DC0-9463-3045059E2249}" destId="{C74C9326-70D1-4DEE-8445-1B853020808A}" srcOrd="1" destOrd="0" presId="urn:microsoft.com/office/officeart/2005/8/layout/process4"/>
    <dgm:cxn modelId="{0B530437-6ED3-40F5-8B67-87FE84E3DFEA}" srcId="{B732FA7A-3484-4944-9987-3AD464828011}" destId="{61CA6D17-A8BB-4633-8128-7E739626AEA7}" srcOrd="1" destOrd="0" parTransId="{C7201A06-EBA6-4E46-BE3F-1F09F9ED6C42}" sibTransId="{C0F30384-9D55-4394-8FA5-3CF2708C356A}"/>
    <dgm:cxn modelId="{0DEEB748-DC57-40FF-8897-618982BF18C5}" type="presOf" srcId="{7E18CDF8-45AA-4372-8238-6CF6469796AF}" destId="{CA91AACF-0C15-438D-8B8E-BCBA40ED3364}" srcOrd="1" destOrd="0" presId="urn:microsoft.com/office/officeart/2005/8/layout/process4"/>
    <dgm:cxn modelId="{108B5C64-5743-40A9-9D7F-6BDD651010AA}" srcId="{61CA6D17-A8BB-4633-8128-7E739626AEA7}" destId="{1D24F586-1FCC-4D6D-AEE8-156EDCE58039}" srcOrd="1" destOrd="0" parTransId="{F8A4CD7A-F1F8-4387-B4A6-D65D4E7C6232}" sibTransId="{0F0E6B04-FE27-4D9B-A18D-EBB273A5FFF2}"/>
    <dgm:cxn modelId="{AAA22069-AA71-4BC1-9753-D8911385A7B5}" type="presOf" srcId="{582F2219-524B-4F83-B39E-372DF0F5008B}" destId="{4AAD0A61-EF81-4E6D-9897-3D1F04C60DCB}" srcOrd="0" destOrd="0" presId="urn:microsoft.com/office/officeart/2005/8/layout/process4"/>
    <dgm:cxn modelId="{225A616F-EB87-4A09-B7CB-0AC470FEA1D8}" type="presOf" srcId="{D18CAFFA-09AE-4FC3-B80F-C9E1941A802C}" destId="{0FEB65C4-A403-4F80-AAB6-5C8485DF1DD3}" srcOrd="0" destOrd="0" presId="urn:microsoft.com/office/officeart/2005/8/layout/process4"/>
    <dgm:cxn modelId="{5DE64274-3804-416C-9352-5F96E46986D7}" srcId="{C64E45E5-EB4C-40EB-AF27-0890D5123953}" destId="{F3F57683-143B-4ADD-AC34-68220385B845}" srcOrd="1" destOrd="0" parTransId="{01271400-7EE3-4FE7-AB5C-F0A49A60DAE0}" sibTransId="{1A19B48A-8AA1-4EE7-827F-74C9397DF6A2}"/>
    <dgm:cxn modelId="{BAAF3883-7737-46EC-BEB2-4A7F0DB0215C}" srcId="{B732FA7A-3484-4944-9987-3AD464828011}" destId="{7E18CDF8-45AA-4372-8238-6CF6469796AF}" srcOrd="3" destOrd="0" parTransId="{665B47F0-CA38-4FEE-AC15-533303A5E854}" sibTransId="{527C6931-7D65-46D1-B7B8-2ED185579C19}"/>
    <dgm:cxn modelId="{46F8048E-D98C-4A45-B54C-EB8A9EA8C8AF}" srcId="{B732FA7A-3484-4944-9987-3AD464828011}" destId="{358483AB-4F57-4DC0-9463-3045059E2249}" srcOrd="2" destOrd="0" parTransId="{1C79E996-7DC5-47BF-B91D-599C1247433B}" sibTransId="{CE0DA3B3-704F-4900-9616-30EDB564EBB7}"/>
    <dgm:cxn modelId="{8601169F-2B14-4239-9D0D-5A23BBB1D4C2}" type="presOf" srcId="{7CAADCFD-9F1D-4FE5-B8EB-13ED6548EE24}" destId="{63901C84-F4C0-42AB-AC87-3135BA06FC90}" srcOrd="0" destOrd="0" presId="urn:microsoft.com/office/officeart/2005/8/layout/process4"/>
    <dgm:cxn modelId="{FF758EA0-E817-454C-A825-9C6F5D555D61}" type="presOf" srcId="{C64E45E5-EB4C-40EB-AF27-0890D5123953}" destId="{226F3E22-FDDF-475C-82AF-FCE5A9FEA774}" srcOrd="1" destOrd="0" presId="urn:microsoft.com/office/officeart/2005/8/layout/process4"/>
    <dgm:cxn modelId="{A69C3DAF-0823-4D8D-874F-3CCD73AA872B}" srcId="{358483AB-4F57-4DC0-9463-3045059E2249}" destId="{2CB45C37-BEF7-4D96-B3FF-3DBC91808670}" srcOrd="1" destOrd="0" parTransId="{7ADD96AE-D419-46B6-BB8B-CACA218E96E6}" sibTransId="{9870CCB2-4C70-4E6E-9532-EDAD29402AA7}"/>
    <dgm:cxn modelId="{BED676B4-8802-4272-B26B-8BE156FEAE3C}" srcId="{358483AB-4F57-4DC0-9463-3045059E2249}" destId="{582F2219-524B-4F83-B39E-372DF0F5008B}" srcOrd="0" destOrd="0" parTransId="{40BC3F89-DF09-4003-9102-13E71E7F3F5D}" sibTransId="{1EDAFCD3-0F28-427E-8CB1-2A0AFBED08DE}"/>
    <dgm:cxn modelId="{7078DEBA-2DC5-45EC-9798-09C22E682022}" type="presOf" srcId="{B732FA7A-3484-4944-9987-3AD464828011}" destId="{E4D9FFCD-9856-4374-B7F4-227DDA9091E9}" srcOrd="0" destOrd="0" presId="urn:microsoft.com/office/officeart/2005/8/layout/process4"/>
    <dgm:cxn modelId="{09AA1CBE-D4A8-4EA8-B66B-649C6FA860BD}" srcId="{7E18CDF8-45AA-4372-8238-6CF6469796AF}" destId="{D18CAFFA-09AE-4FC3-B80F-C9E1941A802C}" srcOrd="0" destOrd="0" parTransId="{FAE2A36C-98A1-4BD1-86AC-B3F1351967D6}" sibTransId="{915DD911-2F41-407D-946E-D32F0220D6AE}"/>
    <dgm:cxn modelId="{1DC921CF-74EE-4A16-B860-AC209821DFAA}" type="presOf" srcId="{358483AB-4F57-4DC0-9463-3045059E2249}" destId="{4D0CEF5F-9678-4746-A4B7-BB03A8045CAB}" srcOrd="0" destOrd="0" presId="urn:microsoft.com/office/officeart/2005/8/layout/process4"/>
    <dgm:cxn modelId="{A6403DD2-A36E-48CE-9965-34E65A595B0E}" type="presOf" srcId="{46372DC4-43C6-41E7-9664-6F7E3BCB575F}" destId="{C25AFCE6-615A-4E0A-8A14-339A7D71504A}" srcOrd="0" destOrd="0" presId="urn:microsoft.com/office/officeart/2005/8/layout/process4"/>
    <dgm:cxn modelId="{EB5A89D8-39AD-49E0-A022-C17DB6FE126B}" type="presOf" srcId="{61CA6D17-A8BB-4633-8128-7E739626AEA7}" destId="{E979570D-1DA3-45C2-AD42-35FB70559FC9}" srcOrd="1" destOrd="0" presId="urn:microsoft.com/office/officeart/2005/8/layout/process4"/>
    <dgm:cxn modelId="{B12F28DA-EEDA-4495-A7DF-4786849897FD}" type="presOf" srcId="{61CA6D17-A8BB-4633-8128-7E739626AEA7}" destId="{989E2E3E-DE02-424B-9474-FA13C5E00953}" srcOrd="0" destOrd="0" presId="urn:microsoft.com/office/officeart/2005/8/layout/process4"/>
    <dgm:cxn modelId="{3834D2DE-8BEB-422F-871A-7175A78BD29C}" type="presOf" srcId="{2CB45C37-BEF7-4D96-B3FF-3DBC91808670}" destId="{C98DEF11-F898-4D5E-A4B0-9C682C42D8E2}" srcOrd="0" destOrd="0" presId="urn:microsoft.com/office/officeart/2005/8/layout/process4"/>
    <dgm:cxn modelId="{1635DCE7-F0C3-4DB5-973D-B439CF798661}" type="presOf" srcId="{1D24F586-1FCC-4D6D-AEE8-156EDCE58039}" destId="{963633DF-C002-494C-B49C-89B87DDA413F}" srcOrd="0" destOrd="0" presId="urn:microsoft.com/office/officeart/2005/8/layout/process4"/>
    <dgm:cxn modelId="{D3431FE9-38D4-49A8-8812-ED3275AF9696}" type="presOf" srcId="{F3F57683-143B-4ADD-AC34-68220385B845}" destId="{10615087-1F30-4C25-8659-76D1D744AF06}" srcOrd="0" destOrd="0" presId="urn:microsoft.com/office/officeart/2005/8/layout/process4"/>
    <dgm:cxn modelId="{601D3AF6-95CC-4156-878C-F08EE784EA7D}" srcId="{B732FA7A-3484-4944-9987-3AD464828011}" destId="{C64E45E5-EB4C-40EB-AF27-0890D5123953}" srcOrd="0" destOrd="0" parTransId="{42AB5DE3-145F-4FCE-93EB-CF65C631E704}" sibTransId="{B27C7061-F0BD-4E65-B9E2-220597FE4532}"/>
    <dgm:cxn modelId="{7FDE16FE-A408-4EC6-87C8-ED5CD54CABC8}" type="presOf" srcId="{7E18CDF8-45AA-4372-8238-6CF6469796AF}" destId="{3CCF6144-F383-4ECD-978C-F279BC49F7F0}" srcOrd="0" destOrd="0" presId="urn:microsoft.com/office/officeart/2005/8/layout/process4"/>
    <dgm:cxn modelId="{0577FDFE-E48C-4B82-8AE4-28CD95BD7AA3}" srcId="{61CA6D17-A8BB-4633-8128-7E739626AEA7}" destId="{46372DC4-43C6-41E7-9664-6F7E3BCB575F}" srcOrd="0" destOrd="0" parTransId="{26F1D17D-7A86-4281-AF1A-DDDDD59EB297}" sibTransId="{8C0FA7FC-083C-4921-B8FE-4FE04496B1C5}"/>
    <dgm:cxn modelId="{28151657-1514-45E5-9DE7-888CD0A1451E}" type="presParOf" srcId="{E4D9FFCD-9856-4374-B7F4-227DDA9091E9}" destId="{E61306D2-C280-4A21-9CC5-D7D26099A08C}" srcOrd="0" destOrd="0" presId="urn:microsoft.com/office/officeart/2005/8/layout/process4"/>
    <dgm:cxn modelId="{D1691C99-0FD9-4CDC-A72B-73D021A22731}" type="presParOf" srcId="{E61306D2-C280-4A21-9CC5-D7D26099A08C}" destId="{3CCF6144-F383-4ECD-978C-F279BC49F7F0}" srcOrd="0" destOrd="0" presId="urn:microsoft.com/office/officeart/2005/8/layout/process4"/>
    <dgm:cxn modelId="{6303DEBA-701D-46E7-9F63-692C46DD231A}" type="presParOf" srcId="{E61306D2-C280-4A21-9CC5-D7D26099A08C}" destId="{CA91AACF-0C15-438D-8B8E-BCBA40ED3364}" srcOrd="1" destOrd="0" presId="urn:microsoft.com/office/officeart/2005/8/layout/process4"/>
    <dgm:cxn modelId="{38E0311A-7E6E-458C-81B9-A7BDAD22C35C}" type="presParOf" srcId="{E61306D2-C280-4A21-9CC5-D7D26099A08C}" destId="{E16F946B-22D1-44A7-AB19-9E86488D391A}" srcOrd="2" destOrd="0" presId="urn:microsoft.com/office/officeart/2005/8/layout/process4"/>
    <dgm:cxn modelId="{A68B7DB2-5CBA-4CE4-932A-82BA48995DF7}" type="presParOf" srcId="{E16F946B-22D1-44A7-AB19-9E86488D391A}" destId="{0FEB65C4-A403-4F80-AAB6-5C8485DF1DD3}" srcOrd="0" destOrd="0" presId="urn:microsoft.com/office/officeart/2005/8/layout/process4"/>
    <dgm:cxn modelId="{4B537E2A-EE07-43D9-8805-96576B7C05BE}" type="presParOf" srcId="{E4D9FFCD-9856-4374-B7F4-227DDA9091E9}" destId="{E30CF446-D021-4B88-B4CE-15C213C9291D}" srcOrd="1" destOrd="0" presId="urn:microsoft.com/office/officeart/2005/8/layout/process4"/>
    <dgm:cxn modelId="{8B5CEA8D-1AE2-4668-AC9E-0631B94F79DF}" type="presParOf" srcId="{E4D9FFCD-9856-4374-B7F4-227DDA9091E9}" destId="{E7C371B4-2287-4BCF-BDDD-5824F8F824A0}" srcOrd="2" destOrd="0" presId="urn:microsoft.com/office/officeart/2005/8/layout/process4"/>
    <dgm:cxn modelId="{C5EF3A7C-A26D-4F6D-9905-6236E77483EF}" type="presParOf" srcId="{E7C371B4-2287-4BCF-BDDD-5824F8F824A0}" destId="{4D0CEF5F-9678-4746-A4B7-BB03A8045CAB}" srcOrd="0" destOrd="0" presId="urn:microsoft.com/office/officeart/2005/8/layout/process4"/>
    <dgm:cxn modelId="{BBFC65DC-6C06-4A98-BAC1-B074C469CA0B}" type="presParOf" srcId="{E7C371B4-2287-4BCF-BDDD-5824F8F824A0}" destId="{C74C9326-70D1-4DEE-8445-1B853020808A}" srcOrd="1" destOrd="0" presId="urn:microsoft.com/office/officeart/2005/8/layout/process4"/>
    <dgm:cxn modelId="{D4F201AD-0F95-4533-9FB5-43E49F342901}" type="presParOf" srcId="{E7C371B4-2287-4BCF-BDDD-5824F8F824A0}" destId="{7C24761C-C3EA-4AF6-84BE-41D72BF00022}" srcOrd="2" destOrd="0" presId="urn:microsoft.com/office/officeart/2005/8/layout/process4"/>
    <dgm:cxn modelId="{F60186E0-8323-4CA0-8C56-7210419818E4}" type="presParOf" srcId="{7C24761C-C3EA-4AF6-84BE-41D72BF00022}" destId="{4AAD0A61-EF81-4E6D-9897-3D1F04C60DCB}" srcOrd="0" destOrd="0" presId="urn:microsoft.com/office/officeart/2005/8/layout/process4"/>
    <dgm:cxn modelId="{890C9C91-D063-4FBE-9252-E0A6599B760C}" type="presParOf" srcId="{7C24761C-C3EA-4AF6-84BE-41D72BF00022}" destId="{C98DEF11-F898-4D5E-A4B0-9C682C42D8E2}" srcOrd="1" destOrd="0" presId="urn:microsoft.com/office/officeart/2005/8/layout/process4"/>
    <dgm:cxn modelId="{4CB0DA86-0422-41E2-8FD1-BA7B757CD749}" type="presParOf" srcId="{E4D9FFCD-9856-4374-B7F4-227DDA9091E9}" destId="{7B41FE63-52D9-406A-B05A-E07466D8C235}" srcOrd="3" destOrd="0" presId="urn:microsoft.com/office/officeart/2005/8/layout/process4"/>
    <dgm:cxn modelId="{42E0DDD5-A5EB-48CF-B1D4-1080CDD6FC0A}" type="presParOf" srcId="{E4D9FFCD-9856-4374-B7F4-227DDA9091E9}" destId="{F9B45C27-7C79-41B4-952A-B25CA705DE75}" srcOrd="4" destOrd="0" presId="urn:microsoft.com/office/officeart/2005/8/layout/process4"/>
    <dgm:cxn modelId="{2921B913-3027-451F-AE15-33DF7F70D926}" type="presParOf" srcId="{F9B45C27-7C79-41B4-952A-B25CA705DE75}" destId="{989E2E3E-DE02-424B-9474-FA13C5E00953}" srcOrd="0" destOrd="0" presId="urn:microsoft.com/office/officeart/2005/8/layout/process4"/>
    <dgm:cxn modelId="{364E6E6B-EAB2-4448-89D6-4B2B01F43748}" type="presParOf" srcId="{F9B45C27-7C79-41B4-952A-B25CA705DE75}" destId="{E979570D-1DA3-45C2-AD42-35FB70559FC9}" srcOrd="1" destOrd="0" presId="urn:microsoft.com/office/officeart/2005/8/layout/process4"/>
    <dgm:cxn modelId="{9F2F1930-B00A-4227-AAD4-4F40D2058CE3}" type="presParOf" srcId="{F9B45C27-7C79-41B4-952A-B25CA705DE75}" destId="{EC016DF2-6F67-4D88-890D-B9D6F4CF4A7F}" srcOrd="2" destOrd="0" presId="urn:microsoft.com/office/officeart/2005/8/layout/process4"/>
    <dgm:cxn modelId="{03B01F95-43AD-41A3-A384-E7C9BBB977E3}" type="presParOf" srcId="{EC016DF2-6F67-4D88-890D-B9D6F4CF4A7F}" destId="{C25AFCE6-615A-4E0A-8A14-339A7D71504A}" srcOrd="0" destOrd="0" presId="urn:microsoft.com/office/officeart/2005/8/layout/process4"/>
    <dgm:cxn modelId="{54AFD0E2-7378-4484-8F04-F9C927851780}" type="presParOf" srcId="{EC016DF2-6F67-4D88-890D-B9D6F4CF4A7F}" destId="{963633DF-C002-494C-B49C-89B87DDA413F}" srcOrd="1" destOrd="0" presId="urn:microsoft.com/office/officeart/2005/8/layout/process4"/>
    <dgm:cxn modelId="{887ED698-676C-4AEC-A257-233441E1AFEB}" type="presParOf" srcId="{E4D9FFCD-9856-4374-B7F4-227DDA9091E9}" destId="{5622217E-FAEF-4504-82B6-3E7997288DBF}" srcOrd="5" destOrd="0" presId="urn:microsoft.com/office/officeart/2005/8/layout/process4"/>
    <dgm:cxn modelId="{AA60AB68-6A18-4FE0-9FCD-3193A34462CA}" type="presParOf" srcId="{E4D9FFCD-9856-4374-B7F4-227DDA9091E9}" destId="{D9E22905-5B65-4A52-8959-139EF8B7BA47}" srcOrd="6" destOrd="0" presId="urn:microsoft.com/office/officeart/2005/8/layout/process4"/>
    <dgm:cxn modelId="{E51F8989-5CEB-4D9D-AA1A-B1F660A935DA}" type="presParOf" srcId="{D9E22905-5B65-4A52-8959-139EF8B7BA47}" destId="{AEC47F9B-C12F-4681-84F0-4A04640CB308}" srcOrd="0" destOrd="0" presId="urn:microsoft.com/office/officeart/2005/8/layout/process4"/>
    <dgm:cxn modelId="{881A25D9-042B-43FC-B927-AB431BF408C9}" type="presParOf" srcId="{D9E22905-5B65-4A52-8959-139EF8B7BA47}" destId="{226F3E22-FDDF-475C-82AF-FCE5A9FEA774}" srcOrd="1" destOrd="0" presId="urn:microsoft.com/office/officeart/2005/8/layout/process4"/>
    <dgm:cxn modelId="{346F9D7C-BD37-4797-AECC-7245145500CF}" type="presParOf" srcId="{D9E22905-5B65-4A52-8959-139EF8B7BA47}" destId="{7DF09ADC-FB2C-4591-8D8A-493399855F59}" srcOrd="2" destOrd="0" presId="urn:microsoft.com/office/officeart/2005/8/layout/process4"/>
    <dgm:cxn modelId="{1174862D-D3A1-4B40-83AB-78054861283C}" type="presParOf" srcId="{7DF09ADC-FB2C-4591-8D8A-493399855F59}" destId="{63901C84-F4C0-42AB-AC87-3135BA06FC90}" srcOrd="0" destOrd="0" presId="urn:microsoft.com/office/officeart/2005/8/layout/process4"/>
    <dgm:cxn modelId="{05B514D0-13FE-432A-ACE0-46F9DD4E4A23}" type="presParOf" srcId="{7DF09ADC-FB2C-4591-8D8A-493399855F59}" destId="{10615087-1F30-4C25-8659-76D1D744AF06}"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3677DC-5A00-4C45-BF19-DEB1DC276436}"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DD186FA4-8358-4F26-BF78-C648DD5D29D1}">
      <dgm:prSet phldrT="[Text]"/>
      <dgm:spPr/>
      <dgm:t>
        <a:bodyPr/>
        <a:lstStyle/>
        <a:p>
          <a:r>
            <a:rPr lang="en-US" dirty="0"/>
            <a:t>What supports this NQTL?</a:t>
          </a:r>
        </a:p>
      </dgm:t>
    </dgm:pt>
    <dgm:pt modelId="{CF4AABB2-03DF-4374-B808-DB859347057B}" type="parTrans" cxnId="{FF000499-DE0C-4DB7-A2C8-C66FC45A1BF2}">
      <dgm:prSet/>
      <dgm:spPr/>
      <dgm:t>
        <a:bodyPr/>
        <a:lstStyle/>
        <a:p>
          <a:endParaRPr lang="en-US"/>
        </a:p>
      </dgm:t>
    </dgm:pt>
    <dgm:pt modelId="{A9120C3F-23FA-43C4-8073-19D0966A396B}" type="sibTrans" cxnId="{FF000499-DE0C-4DB7-A2C8-C66FC45A1BF2}">
      <dgm:prSet/>
      <dgm:spPr/>
      <dgm:t>
        <a:bodyPr/>
        <a:lstStyle/>
        <a:p>
          <a:endParaRPr lang="en-US"/>
        </a:p>
      </dgm:t>
    </dgm:pt>
    <dgm:pt modelId="{D3317CD9-F5B2-4287-94C0-2DE1E3DDCC5C}">
      <dgm:prSet phldrT="[Text]"/>
      <dgm:spPr/>
      <dgm:t>
        <a:bodyPr/>
        <a:lstStyle/>
        <a:p>
          <a:r>
            <a:rPr lang="en-US" dirty="0"/>
            <a:t>The guidelines don’t support the hours requested</a:t>
          </a:r>
        </a:p>
      </dgm:t>
    </dgm:pt>
    <dgm:pt modelId="{8F0EE50A-5476-48F0-A465-89700F0D031A}" type="parTrans" cxnId="{3D30901E-7CC7-4400-B078-2486BD39D6B6}">
      <dgm:prSet/>
      <dgm:spPr/>
      <dgm:t>
        <a:bodyPr/>
        <a:lstStyle/>
        <a:p>
          <a:endParaRPr lang="en-US"/>
        </a:p>
      </dgm:t>
    </dgm:pt>
    <dgm:pt modelId="{5A5538B6-1F19-4D8B-A6B6-10A0305A4448}" type="sibTrans" cxnId="{3D30901E-7CC7-4400-B078-2486BD39D6B6}">
      <dgm:prSet/>
      <dgm:spPr/>
      <dgm:t>
        <a:bodyPr/>
        <a:lstStyle/>
        <a:p>
          <a:endParaRPr lang="en-US"/>
        </a:p>
      </dgm:t>
    </dgm:pt>
    <dgm:pt modelId="{63B43174-D629-4084-A10F-FE7D0787CB59}">
      <dgm:prSet phldrT="[Text]"/>
      <dgm:spPr/>
      <dgm:t>
        <a:bodyPr/>
        <a:lstStyle/>
        <a:p>
          <a:r>
            <a:rPr lang="en-US" dirty="0"/>
            <a:t>PA required because it’s subject to fraud</a:t>
          </a:r>
        </a:p>
      </dgm:t>
    </dgm:pt>
    <dgm:pt modelId="{E169964D-F829-42DB-83DC-F0B67923684D}" type="parTrans" cxnId="{28CA0540-FDB0-44DC-95BD-FEE594F075C5}">
      <dgm:prSet/>
      <dgm:spPr/>
      <dgm:t>
        <a:bodyPr/>
        <a:lstStyle/>
        <a:p>
          <a:endParaRPr lang="en-US"/>
        </a:p>
      </dgm:t>
    </dgm:pt>
    <dgm:pt modelId="{70331EEC-0409-4736-8E8C-095311887B33}" type="sibTrans" cxnId="{28CA0540-FDB0-44DC-95BD-FEE594F075C5}">
      <dgm:prSet/>
      <dgm:spPr/>
      <dgm:t>
        <a:bodyPr/>
        <a:lstStyle/>
        <a:p>
          <a:endParaRPr lang="en-US"/>
        </a:p>
      </dgm:t>
    </dgm:pt>
    <dgm:pt modelId="{C2CAEF79-B0E2-469F-9288-E3A086AAFE34}">
      <dgm:prSet phldrT="[Text]"/>
      <dgm:spPr/>
      <dgm:t>
        <a:bodyPr/>
        <a:lstStyle/>
        <a:p>
          <a:r>
            <a:rPr lang="en-US" dirty="0"/>
            <a:t>We don’t see likelihood of improvement</a:t>
          </a:r>
        </a:p>
      </dgm:t>
    </dgm:pt>
    <dgm:pt modelId="{05565119-201E-4BA2-B461-6F3B8249D451}" type="parTrans" cxnId="{6B8F7C46-72BD-4255-A781-090E3F740F7D}">
      <dgm:prSet/>
      <dgm:spPr/>
      <dgm:t>
        <a:bodyPr/>
        <a:lstStyle/>
        <a:p>
          <a:endParaRPr lang="en-US"/>
        </a:p>
      </dgm:t>
    </dgm:pt>
    <dgm:pt modelId="{B75B4F01-2518-455C-882C-EF1699D525FF}" type="sibTrans" cxnId="{6B8F7C46-72BD-4255-A781-090E3F740F7D}">
      <dgm:prSet/>
      <dgm:spPr/>
      <dgm:t>
        <a:bodyPr/>
        <a:lstStyle/>
        <a:p>
          <a:endParaRPr lang="en-US"/>
        </a:p>
      </dgm:t>
    </dgm:pt>
    <dgm:pt modelId="{5B17BD5C-33E4-4CA6-8F21-4D1EDF5CAD10}" type="pres">
      <dgm:prSet presAssocID="{D83677DC-5A00-4C45-BF19-DEB1DC276436}" presName="Name0" presStyleCnt="0">
        <dgm:presLayoutVars>
          <dgm:chMax/>
          <dgm:chPref val="1"/>
          <dgm:dir/>
          <dgm:animOne val="branch"/>
          <dgm:animLvl val="lvl"/>
          <dgm:resizeHandles/>
        </dgm:presLayoutVars>
      </dgm:prSet>
      <dgm:spPr/>
    </dgm:pt>
    <dgm:pt modelId="{9617DD58-7CA0-4D84-A8CE-7D6A3236753F}" type="pres">
      <dgm:prSet presAssocID="{DD186FA4-8358-4F26-BF78-C648DD5D29D1}" presName="composite" presStyleCnt="0"/>
      <dgm:spPr/>
    </dgm:pt>
    <dgm:pt modelId="{81579E03-9155-4149-AB0E-D1D70DB53CD2}" type="pres">
      <dgm:prSet presAssocID="{DD186FA4-8358-4F26-BF78-C648DD5D29D1}" presName="ParentAccent1" presStyleLbl="alignNode1" presStyleIdx="0" presStyleCnt="34"/>
      <dgm:spPr/>
    </dgm:pt>
    <dgm:pt modelId="{43616ABE-B70B-4284-ABE0-418396D18542}" type="pres">
      <dgm:prSet presAssocID="{DD186FA4-8358-4F26-BF78-C648DD5D29D1}" presName="ParentAccent2" presStyleLbl="alignNode1" presStyleIdx="1" presStyleCnt="34"/>
      <dgm:spPr/>
    </dgm:pt>
    <dgm:pt modelId="{A01B0631-1B55-4C7A-AE05-A7929541424F}" type="pres">
      <dgm:prSet presAssocID="{DD186FA4-8358-4F26-BF78-C648DD5D29D1}" presName="ParentAccent3" presStyleLbl="alignNode1" presStyleIdx="2" presStyleCnt="34"/>
      <dgm:spPr/>
    </dgm:pt>
    <dgm:pt modelId="{C3880443-9512-48BB-B53B-5D96548D9E21}" type="pres">
      <dgm:prSet presAssocID="{DD186FA4-8358-4F26-BF78-C648DD5D29D1}" presName="ParentAccent4" presStyleLbl="alignNode1" presStyleIdx="3" presStyleCnt="34"/>
      <dgm:spPr/>
    </dgm:pt>
    <dgm:pt modelId="{7F60DA93-7E2D-426D-9056-5855610CD1F5}" type="pres">
      <dgm:prSet presAssocID="{DD186FA4-8358-4F26-BF78-C648DD5D29D1}" presName="ParentAccent5" presStyleLbl="alignNode1" presStyleIdx="4" presStyleCnt="34"/>
      <dgm:spPr/>
    </dgm:pt>
    <dgm:pt modelId="{B9B64820-F00A-4244-8541-F3F77E06B0F8}" type="pres">
      <dgm:prSet presAssocID="{DD186FA4-8358-4F26-BF78-C648DD5D29D1}" presName="ParentAccent6" presStyleLbl="alignNode1" presStyleIdx="5" presStyleCnt="34"/>
      <dgm:spPr/>
    </dgm:pt>
    <dgm:pt modelId="{4AD716F3-1BC6-4CBF-9E65-2BD8E64C0B36}" type="pres">
      <dgm:prSet presAssocID="{DD186FA4-8358-4F26-BF78-C648DD5D29D1}" presName="ParentAccent7" presStyleLbl="alignNode1" presStyleIdx="6" presStyleCnt="34"/>
      <dgm:spPr/>
    </dgm:pt>
    <dgm:pt modelId="{EA23F097-2A29-47DA-BADF-CC53E386FF0B}" type="pres">
      <dgm:prSet presAssocID="{DD186FA4-8358-4F26-BF78-C648DD5D29D1}" presName="ParentAccent8" presStyleLbl="alignNode1" presStyleIdx="7" presStyleCnt="34"/>
      <dgm:spPr/>
    </dgm:pt>
    <dgm:pt modelId="{2DF72AEC-B432-4856-A112-3371A29F90EC}" type="pres">
      <dgm:prSet presAssocID="{DD186FA4-8358-4F26-BF78-C648DD5D29D1}" presName="ParentAccent9" presStyleLbl="alignNode1" presStyleIdx="8" presStyleCnt="34"/>
      <dgm:spPr/>
    </dgm:pt>
    <dgm:pt modelId="{2BC87803-B196-436C-89B0-0B31B382F97E}" type="pres">
      <dgm:prSet presAssocID="{DD186FA4-8358-4F26-BF78-C648DD5D29D1}" presName="ParentAccent10" presStyleLbl="alignNode1" presStyleIdx="9" presStyleCnt="34"/>
      <dgm:spPr/>
    </dgm:pt>
    <dgm:pt modelId="{72C3876A-AE98-462A-897F-F60E91D6E92B}" type="pres">
      <dgm:prSet presAssocID="{DD186FA4-8358-4F26-BF78-C648DD5D29D1}" presName="Parent" presStyleLbl="alignNode1" presStyleIdx="10" presStyleCnt="34">
        <dgm:presLayoutVars>
          <dgm:chMax val="5"/>
          <dgm:chPref val="3"/>
          <dgm:bulletEnabled val="1"/>
        </dgm:presLayoutVars>
      </dgm:prSet>
      <dgm:spPr/>
    </dgm:pt>
    <dgm:pt modelId="{6FDFD3BC-F706-4074-BD7D-BEFEE252FA23}" type="pres">
      <dgm:prSet presAssocID="{D3317CD9-F5B2-4287-94C0-2DE1E3DDCC5C}" presName="Child1Accent1" presStyleLbl="alignNode1" presStyleIdx="11" presStyleCnt="34"/>
      <dgm:spPr/>
    </dgm:pt>
    <dgm:pt modelId="{EB299F44-A49E-4AD1-B7FD-8E5F7B7B90C2}" type="pres">
      <dgm:prSet presAssocID="{D3317CD9-F5B2-4287-94C0-2DE1E3DDCC5C}" presName="Child1Accent2" presStyleLbl="alignNode1" presStyleIdx="12" presStyleCnt="34"/>
      <dgm:spPr/>
    </dgm:pt>
    <dgm:pt modelId="{8675544E-6658-4FE0-B404-A9A590056F66}" type="pres">
      <dgm:prSet presAssocID="{D3317CD9-F5B2-4287-94C0-2DE1E3DDCC5C}" presName="Child1Accent3" presStyleLbl="alignNode1" presStyleIdx="13" presStyleCnt="34"/>
      <dgm:spPr/>
    </dgm:pt>
    <dgm:pt modelId="{80471370-08C3-40CB-8F38-AFA96C3072D6}" type="pres">
      <dgm:prSet presAssocID="{D3317CD9-F5B2-4287-94C0-2DE1E3DDCC5C}" presName="Child1Accent4" presStyleLbl="alignNode1" presStyleIdx="14" presStyleCnt="34"/>
      <dgm:spPr/>
    </dgm:pt>
    <dgm:pt modelId="{C8F94C9E-2557-4017-8CFC-0368E34C44A8}" type="pres">
      <dgm:prSet presAssocID="{D3317CD9-F5B2-4287-94C0-2DE1E3DDCC5C}" presName="Child1Accent5" presStyleLbl="alignNode1" presStyleIdx="15" presStyleCnt="34"/>
      <dgm:spPr/>
    </dgm:pt>
    <dgm:pt modelId="{832E942C-02DF-4733-8B5E-A4B60958DAF0}" type="pres">
      <dgm:prSet presAssocID="{D3317CD9-F5B2-4287-94C0-2DE1E3DDCC5C}" presName="Child1Accent6" presStyleLbl="alignNode1" presStyleIdx="16" presStyleCnt="34"/>
      <dgm:spPr/>
    </dgm:pt>
    <dgm:pt modelId="{BE76032E-0D75-4D5F-A507-68E3F59E5B56}" type="pres">
      <dgm:prSet presAssocID="{D3317CD9-F5B2-4287-94C0-2DE1E3DDCC5C}" presName="Child1Accent7" presStyleLbl="alignNode1" presStyleIdx="17" presStyleCnt="34"/>
      <dgm:spPr/>
    </dgm:pt>
    <dgm:pt modelId="{3988E9F5-87C4-4020-9459-DDA705AE7C89}" type="pres">
      <dgm:prSet presAssocID="{D3317CD9-F5B2-4287-94C0-2DE1E3DDCC5C}" presName="Child1Accent8" presStyleLbl="alignNode1" presStyleIdx="18" presStyleCnt="34"/>
      <dgm:spPr/>
    </dgm:pt>
    <dgm:pt modelId="{FE896878-6DFB-46D2-96FB-B1252A6BB518}" type="pres">
      <dgm:prSet presAssocID="{D3317CD9-F5B2-4287-94C0-2DE1E3DDCC5C}" presName="Child1Accent9" presStyleLbl="alignNode1" presStyleIdx="19" presStyleCnt="34"/>
      <dgm:spPr/>
    </dgm:pt>
    <dgm:pt modelId="{36A6B256-0EB6-4F44-A6EC-F12CACD116A7}" type="pres">
      <dgm:prSet presAssocID="{D3317CD9-F5B2-4287-94C0-2DE1E3DDCC5C}" presName="Child1" presStyleLbl="revTx" presStyleIdx="0" presStyleCnt="3">
        <dgm:presLayoutVars>
          <dgm:chMax/>
          <dgm:chPref val="0"/>
          <dgm:bulletEnabled val="1"/>
        </dgm:presLayoutVars>
      </dgm:prSet>
      <dgm:spPr/>
    </dgm:pt>
    <dgm:pt modelId="{CC9F7D2C-CD74-4B68-8527-E32FA99C5FA0}" type="pres">
      <dgm:prSet presAssocID="{63B43174-D629-4084-A10F-FE7D0787CB59}" presName="Child2Accent1" presStyleLbl="alignNode1" presStyleIdx="20" presStyleCnt="34"/>
      <dgm:spPr/>
    </dgm:pt>
    <dgm:pt modelId="{2EF1410E-6BA3-4DF8-A0ED-8F7D3AE8B5E1}" type="pres">
      <dgm:prSet presAssocID="{63B43174-D629-4084-A10F-FE7D0787CB59}" presName="Child2Accent2" presStyleLbl="alignNode1" presStyleIdx="21" presStyleCnt="34"/>
      <dgm:spPr/>
    </dgm:pt>
    <dgm:pt modelId="{E214BE4F-196D-42A3-8D38-C4D67BB17442}" type="pres">
      <dgm:prSet presAssocID="{63B43174-D629-4084-A10F-FE7D0787CB59}" presName="Child2Accent3" presStyleLbl="alignNode1" presStyleIdx="22" presStyleCnt="34"/>
      <dgm:spPr/>
    </dgm:pt>
    <dgm:pt modelId="{96477515-C12E-4EF3-B17D-9C741FB21483}" type="pres">
      <dgm:prSet presAssocID="{63B43174-D629-4084-A10F-FE7D0787CB59}" presName="Child2Accent4" presStyleLbl="alignNode1" presStyleIdx="23" presStyleCnt="34"/>
      <dgm:spPr/>
    </dgm:pt>
    <dgm:pt modelId="{8BA88C43-F8F0-45A5-9C37-C6C41AC61735}" type="pres">
      <dgm:prSet presAssocID="{63B43174-D629-4084-A10F-FE7D0787CB59}" presName="Child2Accent5" presStyleLbl="alignNode1" presStyleIdx="24" presStyleCnt="34"/>
      <dgm:spPr/>
    </dgm:pt>
    <dgm:pt modelId="{00EE399D-7ED3-44F9-9BCC-878F36370895}" type="pres">
      <dgm:prSet presAssocID="{63B43174-D629-4084-A10F-FE7D0787CB59}" presName="Child2Accent6" presStyleLbl="alignNode1" presStyleIdx="25" presStyleCnt="34"/>
      <dgm:spPr/>
    </dgm:pt>
    <dgm:pt modelId="{7A5239BF-F36E-4D4A-981F-90F5FCCCA45E}" type="pres">
      <dgm:prSet presAssocID="{63B43174-D629-4084-A10F-FE7D0787CB59}" presName="Child2Accent7" presStyleLbl="alignNode1" presStyleIdx="26" presStyleCnt="34"/>
      <dgm:spPr/>
    </dgm:pt>
    <dgm:pt modelId="{97E13B18-0909-448D-BA36-440E44F714F7}" type="pres">
      <dgm:prSet presAssocID="{63B43174-D629-4084-A10F-FE7D0787CB59}" presName="Child2" presStyleLbl="revTx" presStyleIdx="1" presStyleCnt="3">
        <dgm:presLayoutVars>
          <dgm:chMax/>
          <dgm:chPref val="0"/>
          <dgm:bulletEnabled val="1"/>
        </dgm:presLayoutVars>
      </dgm:prSet>
      <dgm:spPr/>
    </dgm:pt>
    <dgm:pt modelId="{694F9CBD-EABC-4E6D-8328-085E9BC4E1E2}" type="pres">
      <dgm:prSet presAssocID="{C2CAEF79-B0E2-469F-9288-E3A086AAFE34}" presName="Child3Accent1" presStyleLbl="alignNode1" presStyleIdx="27" presStyleCnt="34"/>
      <dgm:spPr/>
    </dgm:pt>
    <dgm:pt modelId="{4F046903-AA93-4E1A-963C-59C2E5AB4DC5}" type="pres">
      <dgm:prSet presAssocID="{C2CAEF79-B0E2-469F-9288-E3A086AAFE34}" presName="Child3Accent2" presStyleLbl="alignNode1" presStyleIdx="28" presStyleCnt="34"/>
      <dgm:spPr/>
    </dgm:pt>
    <dgm:pt modelId="{EED6E1D0-3E4D-4E15-BAF5-523E34CA3D0A}" type="pres">
      <dgm:prSet presAssocID="{C2CAEF79-B0E2-469F-9288-E3A086AAFE34}" presName="Child3Accent3" presStyleLbl="alignNode1" presStyleIdx="29" presStyleCnt="34"/>
      <dgm:spPr/>
    </dgm:pt>
    <dgm:pt modelId="{63372D99-B0B7-4E79-82E1-8B57973457E6}" type="pres">
      <dgm:prSet presAssocID="{C2CAEF79-B0E2-469F-9288-E3A086AAFE34}" presName="Child3Accent4" presStyleLbl="alignNode1" presStyleIdx="30" presStyleCnt="34"/>
      <dgm:spPr/>
    </dgm:pt>
    <dgm:pt modelId="{8856B0AF-DEF2-4281-BD95-FF7F0D5A5E2A}" type="pres">
      <dgm:prSet presAssocID="{C2CAEF79-B0E2-469F-9288-E3A086AAFE34}" presName="Child3Accent5" presStyleLbl="alignNode1" presStyleIdx="31" presStyleCnt="34"/>
      <dgm:spPr/>
    </dgm:pt>
    <dgm:pt modelId="{81DE7A0D-23DF-4954-8D3F-FA8E82FC7329}" type="pres">
      <dgm:prSet presAssocID="{C2CAEF79-B0E2-469F-9288-E3A086AAFE34}" presName="Child3Accent6" presStyleLbl="alignNode1" presStyleIdx="32" presStyleCnt="34"/>
      <dgm:spPr/>
    </dgm:pt>
    <dgm:pt modelId="{B704184D-816A-4E65-A234-AFE72B9284F0}" type="pres">
      <dgm:prSet presAssocID="{C2CAEF79-B0E2-469F-9288-E3A086AAFE34}" presName="Child3Accent7" presStyleLbl="alignNode1" presStyleIdx="33" presStyleCnt="34"/>
      <dgm:spPr/>
    </dgm:pt>
    <dgm:pt modelId="{FD35C7F7-D61D-4127-B664-6CE4132BAC37}" type="pres">
      <dgm:prSet presAssocID="{C2CAEF79-B0E2-469F-9288-E3A086AAFE34}" presName="Child3" presStyleLbl="revTx" presStyleIdx="2" presStyleCnt="3">
        <dgm:presLayoutVars>
          <dgm:chMax/>
          <dgm:chPref val="0"/>
          <dgm:bulletEnabled val="1"/>
        </dgm:presLayoutVars>
      </dgm:prSet>
      <dgm:spPr/>
    </dgm:pt>
  </dgm:ptLst>
  <dgm:cxnLst>
    <dgm:cxn modelId="{8CC86E14-D731-45E3-9CD6-F76214D8C395}" type="presOf" srcId="{D3317CD9-F5B2-4287-94C0-2DE1E3DDCC5C}" destId="{36A6B256-0EB6-4F44-A6EC-F12CACD116A7}" srcOrd="0" destOrd="0" presId="urn:microsoft.com/office/officeart/2011/layout/ConvergingText"/>
    <dgm:cxn modelId="{3D30901E-7CC7-4400-B078-2486BD39D6B6}" srcId="{DD186FA4-8358-4F26-BF78-C648DD5D29D1}" destId="{D3317CD9-F5B2-4287-94C0-2DE1E3DDCC5C}" srcOrd="0" destOrd="0" parTransId="{8F0EE50A-5476-48F0-A465-89700F0D031A}" sibTransId="{5A5538B6-1F19-4D8B-A6B6-10A0305A4448}"/>
    <dgm:cxn modelId="{B8A98F39-EEF5-437B-8BE8-B35449056DC6}" type="presOf" srcId="{DD186FA4-8358-4F26-BF78-C648DD5D29D1}" destId="{72C3876A-AE98-462A-897F-F60E91D6E92B}" srcOrd="0" destOrd="0" presId="urn:microsoft.com/office/officeart/2011/layout/ConvergingText"/>
    <dgm:cxn modelId="{28CA0540-FDB0-44DC-95BD-FEE594F075C5}" srcId="{DD186FA4-8358-4F26-BF78-C648DD5D29D1}" destId="{63B43174-D629-4084-A10F-FE7D0787CB59}" srcOrd="1" destOrd="0" parTransId="{E169964D-F829-42DB-83DC-F0B67923684D}" sibTransId="{70331EEC-0409-4736-8E8C-095311887B33}"/>
    <dgm:cxn modelId="{6B8F7C46-72BD-4255-A781-090E3F740F7D}" srcId="{DD186FA4-8358-4F26-BF78-C648DD5D29D1}" destId="{C2CAEF79-B0E2-469F-9288-E3A086AAFE34}" srcOrd="2" destOrd="0" parTransId="{05565119-201E-4BA2-B461-6F3B8249D451}" sibTransId="{B75B4F01-2518-455C-882C-EF1699D525FF}"/>
    <dgm:cxn modelId="{FF000499-DE0C-4DB7-A2C8-C66FC45A1BF2}" srcId="{D83677DC-5A00-4C45-BF19-DEB1DC276436}" destId="{DD186FA4-8358-4F26-BF78-C648DD5D29D1}" srcOrd="0" destOrd="0" parTransId="{CF4AABB2-03DF-4374-B808-DB859347057B}" sibTransId="{A9120C3F-23FA-43C4-8073-19D0966A396B}"/>
    <dgm:cxn modelId="{E321A3A8-104C-4EC4-BBF4-EAE261A600DE}" type="presOf" srcId="{63B43174-D629-4084-A10F-FE7D0787CB59}" destId="{97E13B18-0909-448D-BA36-440E44F714F7}" srcOrd="0" destOrd="0" presId="urn:microsoft.com/office/officeart/2011/layout/ConvergingText"/>
    <dgm:cxn modelId="{6607EFBE-1522-4513-802B-A0BE6FC09111}" type="presOf" srcId="{C2CAEF79-B0E2-469F-9288-E3A086AAFE34}" destId="{FD35C7F7-D61D-4127-B664-6CE4132BAC37}" srcOrd="0" destOrd="0" presId="urn:microsoft.com/office/officeart/2011/layout/ConvergingText"/>
    <dgm:cxn modelId="{9078ECC7-95AD-4A7C-9868-1D28A8802994}" type="presOf" srcId="{D83677DC-5A00-4C45-BF19-DEB1DC276436}" destId="{5B17BD5C-33E4-4CA6-8F21-4D1EDF5CAD10}" srcOrd="0" destOrd="0" presId="urn:microsoft.com/office/officeart/2011/layout/ConvergingText"/>
    <dgm:cxn modelId="{FDF3E69A-23F6-491D-9F9A-A6C541A7B210}" type="presParOf" srcId="{5B17BD5C-33E4-4CA6-8F21-4D1EDF5CAD10}" destId="{9617DD58-7CA0-4D84-A8CE-7D6A3236753F}" srcOrd="0" destOrd="0" presId="urn:microsoft.com/office/officeart/2011/layout/ConvergingText"/>
    <dgm:cxn modelId="{9E5FA483-2ECD-40CB-9852-D22531DF56CD}" type="presParOf" srcId="{9617DD58-7CA0-4D84-A8CE-7D6A3236753F}" destId="{81579E03-9155-4149-AB0E-D1D70DB53CD2}" srcOrd="0" destOrd="0" presId="urn:microsoft.com/office/officeart/2011/layout/ConvergingText"/>
    <dgm:cxn modelId="{31CD4338-35D5-469B-B5BD-DBB6D555BDD1}" type="presParOf" srcId="{9617DD58-7CA0-4D84-A8CE-7D6A3236753F}" destId="{43616ABE-B70B-4284-ABE0-418396D18542}" srcOrd="1" destOrd="0" presId="urn:microsoft.com/office/officeart/2011/layout/ConvergingText"/>
    <dgm:cxn modelId="{2C2FFB56-2476-4787-A604-FAC6123A3F01}" type="presParOf" srcId="{9617DD58-7CA0-4D84-A8CE-7D6A3236753F}" destId="{A01B0631-1B55-4C7A-AE05-A7929541424F}" srcOrd="2" destOrd="0" presId="urn:microsoft.com/office/officeart/2011/layout/ConvergingText"/>
    <dgm:cxn modelId="{9C7C85CB-66EC-43D5-AA7E-04A2CF85F4DD}" type="presParOf" srcId="{9617DD58-7CA0-4D84-A8CE-7D6A3236753F}" destId="{C3880443-9512-48BB-B53B-5D96548D9E21}" srcOrd="3" destOrd="0" presId="urn:microsoft.com/office/officeart/2011/layout/ConvergingText"/>
    <dgm:cxn modelId="{7803D806-944E-43E1-ABB3-89CC2F449798}" type="presParOf" srcId="{9617DD58-7CA0-4D84-A8CE-7D6A3236753F}" destId="{7F60DA93-7E2D-426D-9056-5855610CD1F5}" srcOrd="4" destOrd="0" presId="urn:microsoft.com/office/officeart/2011/layout/ConvergingText"/>
    <dgm:cxn modelId="{CA1EEB21-D6F7-436F-BADA-D61958B2D373}" type="presParOf" srcId="{9617DD58-7CA0-4D84-A8CE-7D6A3236753F}" destId="{B9B64820-F00A-4244-8541-F3F77E06B0F8}" srcOrd="5" destOrd="0" presId="urn:microsoft.com/office/officeart/2011/layout/ConvergingText"/>
    <dgm:cxn modelId="{A1554ADD-92A7-48DF-A4DA-A6B79F734C4B}" type="presParOf" srcId="{9617DD58-7CA0-4D84-A8CE-7D6A3236753F}" destId="{4AD716F3-1BC6-4CBF-9E65-2BD8E64C0B36}" srcOrd="6" destOrd="0" presId="urn:microsoft.com/office/officeart/2011/layout/ConvergingText"/>
    <dgm:cxn modelId="{9092FDF8-CC9F-4A09-8E19-0DB51D3CAD24}" type="presParOf" srcId="{9617DD58-7CA0-4D84-A8CE-7D6A3236753F}" destId="{EA23F097-2A29-47DA-BADF-CC53E386FF0B}" srcOrd="7" destOrd="0" presId="urn:microsoft.com/office/officeart/2011/layout/ConvergingText"/>
    <dgm:cxn modelId="{B075AF3F-CFDD-4332-8CBC-B963033927DD}" type="presParOf" srcId="{9617DD58-7CA0-4D84-A8CE-7D6A3236753F}" destId="{2DF72AEC-B432-4856-A112-3371A29F90EC}" srcOrd="8" destOrd="0" presId="urn:microsoft.com/office/officeart/2011/layout/ConvergingText"/>
    <dgm:cxn modelId="{1BF3DDB3-B6E6-4D41-8818-C9F8FE13C09D}" type="presParOf" srcId="{9617DD58-7CA0-4D84-A8CE-7D6A3236753F}" destId="{2BC87803-B196-436C-89B0-0B31B382F97E}" srcOrd="9" destOrd="0" presId="urn:microsoft.com/office/officeart/2011/layout/ConvergingText"/>
    <dgm:cxn modelId="{7B875EAA-E089-4A9C-9930-8341AA4EA05B}" type="presParOf" srcId="{9617DD58-7CA0-4D84-A8CE-7D6A3236753F}" destId="{72C3876A-AE98-462A-897F-F60E91D6E92B}" srcOrd="10" destOrd="0" presId="urn:microsoft.com/office/officeart/2011/layout/ConvergingText"/>
    <dgm:cxn modelId="{7602F1DD-1343-4C60-9AA6-00458FE67E35}" type="presParOf" srcId="{9617DD58-7CA0-4D84-A8CE-7D6A3236753F}" destId="{6FDFD3BC-F706-4074-BD7D-BEFEE252FA23}" srcOrd="11" destOrd="0" presId="urn:microsoft.com/office/officeart/2011/layout/ConvergingText"/>
    <dgm:cxn modelId="{0D99784B-3FD6-44CC-B234-BAFAD9BBE7E9}" type="presParOf" srcId="{9617DD58-7CA0-4D84-A8CE-7D6A3236753F}" destId="{EB299F44-A49E-4AD1-B7FD-8E5F7B7B90C2}" srcOrd="12" destOrd="0" presId="urn:microsoft.com/office/officeart/2011/layout/ConvergingText"/>
    <dgm:cxn modelId="{97A5E4F2-2C8F-4AC3-8720-3E0E0BD45967}" type="presParOf" srcId="{9617DD58-7CA0-4D84-A8CE-7D6A3236753F}" destId="{8675544E-6658-4FE0-B404-A9A590056F66}" srcOrd="13" destOrd="0" presId="urn:microsoft.com/office/officeart/2011/layout/ConvergingText"/>
    <dgm:cxn modelId="{C3029FE5-4E7A-4729-8D99-3CCEB5DAACBB}" type="presParOf" srcId="{9617DD58-7CA0-4D84-A8CE-7D6A3236753F}" destId="{80471370-08C3-40CB-8F38-AFA96C3072D6}" srcOrd="14" destOrd="0" presId="urn:microsoft.com/office/officeart/2011/layout/ConvergingText"/>
    <dgm:cxn modelId="{BF7797F5-E6D3-4237-A037-519A00411B05}" type="presParOf" srcId="{9617DD58-7CA0-4D84-A8CE-7D6A3236753F}" destId="{C8F94C9E-2557-4017-8CFC-0368E34C44A8}" srcOrd="15" destOrd="0" presId="urn:microsoft.com/office/officeart/2011/layout/ConvergingText"/>
    <dgm:cxn modelId="{BA1F2A18-5B90-4359-8D0D-4A0EF2DA5569}" type="presParOf" srcId="{9617DD58-7CA0-4D84-A8CE-7D6A3236753F}" destId="{832E942C-02DF-4733-8B5E-A4B60958DAF0}" srcOrd="16" destOrd="0" presId="urn:microsoft.com/office/officeart/2011/layout/ConvergingText"/>
    <dgm:cxn modelId="{850E8815-715B-4BD0-8EAF-B7441601E50E}" type="presParOf" srcId="{9617DD58-7CA0-4D84-A8CE-7D6A3236753F}" destId="{BE76032E-0D75-4D5F-A507-68E3F59E5B56}" srcOrd="17" destOrd="0" presId="urn:microsoft.com/office/officeart/2011/layout/ConvergingText"/>
    <dgm:cxn modelId="{38D72758-BCC8-41BC-BB17-0AA2C7A75E7A}" type="presParOf" srcId="{9617DD58-7CA0-4D84-A8CE-7D6A3236753F}" destId="{3988E9F5-87C4-4020-9459-DDA705AE7C89}" srcOrd="18" destOrd="0" presId="urn:microsoft.com/office/officeart/2011/layout/ConvergingText"/>
    <dgm:cxn modelId="{05EF715A-C85E-472D-A99C-74B3B1E3CD91}" type="presParOf" srcId="{9617DD58-7CA0-4D84-A8CE-7D6A3236753F}" destId="{FE896878-6DFB-46D2-96FB-B1252A6BB518}" srcOrd="19" destOrd="0" presId="urn:microsoft.com/office/officeart/2011/layout/ConvergingText"/>
    <dgm:cxn modelId="{9C117C40-1653-40F2-97ED-4D1C177BCB6E}" type="presParOf" srcId="{9617DD58-7CA0-4D84-A8CE-7D6A3236753F}" destId="{36A6B256-0EB6-4F44-A6EC-F12CACD116A7}" srcOrd="20" destOrd="0" presId="urn:microsoft.com/office/officeart/2011/layout/ConvergingText"/>
    <dgm:cxn modelId="{A97798DD-D6A9-47D8-996E-A2341F43E844}" type="presParOf" srcId="{9617DD58-7CA0-4D84-A8CE-7D6A3236753F}" destId="{CC9F7D2C-CD74-4B68-8527-E32FA99C5FA0}" srcOrd="21" destOrd="0" presId="urn:microsoft.com/office/officeart/2011/layout/ConvergingText"/>
    <dgm:cxn modelId="{29D95C7C-FB91-478E-82DC-6ECF766841EE}" type="presParOf" srcId="{9617DD58-7CA0-4D84-A8CE-7D6A3236753F}" destId="{2EF1410E-6BA3-4DF8-A0ED-8F7D3AE8B5E1}" srcOrd="22" destOrd="0" presId="urn:microsoft.com/office/officeart/2011/layout/ConvergingText"/>
    <dgm:cxn modelId="{0C7E78BC-41B1-4D68-AFF9-1E08E87FC7EE}" type="presParOf" srcId="{9617DD58-7CA0-4D84-A8CE-7D6A3236753F}" destId="{E214BE4F-196D-42A3-8D38-C4D67BB17442}" srcOrd="23" destOrd="0" presId="urn:microsoft.com/office/officeart/2011/layout/ConvergingText"/>
    <dgm:cxn modelId="{E9E23EB5-10DE-49AD-B30E-F2A198C4FF84}" type="presParOf" srcId="{9617DD58-7CA0-4D84-A8CE-7D6A3236753F}" destId="{96477515-C12E-4EF3-B17D-9C741FB21483}" srcOrd="24" destOrd="0" presId="urn:microsoft.com/office/officeart/2011/layout/ConvergingText"/>
    <dgm:cxn modelId="{95B89690-232D-459B-949B-309DD5401172}" type="presParOf" srcId="{9617DD58-7CA0-4D84-A8CE-7D6A3236753F}" destId="{8BA88C43-F8F0-45A5-9C37-C6C41AC61735}" srcOrd="25" destOrd="0" presId="urn:microsoft.com/office/officeart/2011/layout/ConvergingText"/>
    <dgm:cxn modelId="{BBADCF16-9867-4A50-BD09-818AFB20C168}" type="presParOf" srcId="{9617DD58-7CA0-4D84-A8CE-7D6A3236753F}" destId="{00EE399D-7ED3-44F9-9BCC-878F36370895}" srcOrd="26" destOrd="0" presId="urn:microsoft.com/office/officeart/2011/layout/ConvergingText"/>
    <dgm:cxn modelId="{229200F6-AB55-4D5C-81F5-E1857171D536}" type="presParOf" srcId="{9617DD58-7CA0-4D84-A8CE-7D6A3236753F}" destId="{7A5239BF-F36E-4D4A-981F-90F5FCCCA45E}" srcOrd="27" destOrd="0" presId="urn:microsoft.com/office/officeart/2011/layout/ConvergingText"/>
    <dgm:cxn modelId="{90D50CF1-3A4F-4DE1-AEDF-36EB7EB3917F}" type="presParOf" srcId="{9617DD58-7CA0-4D84-A8CE-7D6A3236753F}" destId="{97E13B18-0909-448D-BA36-440E44F714F7}" srcOrd="28" destOrd="0" presId="urn:microsoft.com/office/officeart/2011/layout/ConvergingText"/>
    <dgm:cxn modelId="{14149046-D44E-4783-A3B2-C95B70825C18}" type="presParOf" srcId="{9617DD58-7CA0-4D84-A8CE-7D6A3236753F}" destId="{694F9CBD-EABC-4E6D-8328-085E9BC4E1E2}" srcOrd="29" destOrd="0" presId="urn:microsoft.com/office/officeart/2011/layout/ConvergingText"/>
    <dgm:cxn modelId="{607229D9-65E7-4651-B456-3117967CB205}" type="presParOf" srcId="{9617DD58-7CA0-4D84-A8CE-7D6A3236753F}" destId="{4F046903-AA93-4E1A-963C-59C2E5AB4DC5}" srcOrd="30" destOrd="0" presId="urn:microsoft.com/office/officeart/2011/layout/ConvergingText"/>
    <dgm:cxn modelId="{0F6A4873-B292-4554-8B5E-BC26E63F5D16}" type="presParOf" srcId="{9617DD58-7CA0-4D84-A8CE-7D6A3236753F}" destId="{EED6E1D0-3E4D-4E15-BAF5-523E34CA3D0A}" srcOrd="31" destOrd="0" presId="urn:microsoft.com/office/officeart/2011/layout/ConvergingText"/>
    <dgm:cxn modelId="{CF259A5A-C1D1-4554-8E36-45C3F13EF1CF}" type="presParOf" srcId="{9617DD58-7CA0-4D84-A8CE-7D6A3236753F}" destId="{63372D99-B0B7-4E79-82E1-8B57973457E6}" srcOrd="32" destOrd="0" presId="urn:microsoft.com/office/officeart/2011/layout/ConvergingText"/>
    <dgm:cxn modelId="{E18BA3C7-9AA7-466F-9192-1FF2330178EC}" type="presParOf" srcId="{9617DD58-7CA0-4D84-A8CE-7D6A3236753F}" destId="{8856B0AF-DEF2-4281-BD95-FF7F0D5A5E2A}" srcOrd="33" destOrd="0" presId="urn:microsoft.com/office/officeart/2011/layout/ConvergingText"/>
    <dgm:cxn modelId="{B9B3BE86-782F-4971-BBE1-536DC0B337FD}" type="presParOf" srcId="{9617DD58-7CA0-4D84-A8CE-7D6A3236753F}" destId="{81DE7A0D-23DF-4954-8D3F-FA8E82FC7329}" srcOrd="34" destOrd="0" presId="urn:microsoft.com/office/officeart/2011/layout/ConvergingText"/>
    <dgm:cxn modelId="{56131A4D-792A-43A9-BDD4-FA3D19858B89}" type="presParOf" srcId="{9617DD58-7CA0-4D84-A8CE-7D6A3236753F}" destId="{B704184D-816A-4E65-A234-AFE72B9284F0}" srcOrd="35" destOrd="0" presId="urn:microsoft.com/office/officeart/2011/layout/ConvergingText"/>
    <dgm:cxn modelId="{3BF9FCDD-2BF8-4364-99B4-25F5CC18A5A4}" type="presParOf" srcId="{9617DD58-7CA0-4D84-A8CE-7D6A3236753F}" destId="{FD35C7F7-D61D-4127-B664-6CE4132BAC37}"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9E7FC-63BA-43E1-9FB2-84C90164A3A5}">
      <dsp:nvSpPr>
        <dsp:cNvPr id="0" name=""/>
        <dsp:cNvSpPr/>
      </dsp:nvSpPr>
      <dsp:spPr>
        <a:xfrm>
          <a:off x="1596472" y="2415415"/>
          <a:ext cx="1598703" cy="799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Panelists &amp; Participants</a:t>
          </a:r>
        </a:p>
      </dsp:txBody>
      <dsp:txXfrm>
        <a:off x="1619884" y="2438827"/>
        <a:ext cx="1551879" cy="752527"/>
      </dsp:txXfrm>
    </dsp:sp>
    <dsp:sp modelId="{8B8817B1-60C5-495B-A78C-8AEF3AE83CF7}">
      <dsp:nvSpPr>
        <dsp:cNvPr id="0" name=""/>
        <dsp:cNvSpPr/>
      </dsp:nvSpPr>
      <dsp:spPr>
        <a:xfrm rot="17350740">
          <a:off x="2541641" y="1883795"/>
          <a:ext cx="1946548" cy="24082"/>
        </a:xfrm>
        <a:custGeom>
          <a:avLst/>
          <a:gdLst/>
          <a:ahLst/>
          <a:cxnLst/>
          <a:rect l="0" t="0" r="0" b="0"/>
          <a:pathLst>
            <a:path>
              <a:moveTo>
                <a:pt x="0" y="12041"/>
              </a:moveTo>
              <a:lnTo>
                <a:pt x="1946548" y="120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66252" y="1847173"/>
        <a:ext cx="97327" cy="97327"/>
      </dsp:txXfrm>
    </dsp:sp>
    <dsp:sp modelId="{AB99AA84-E9AB-49D5-8FFA-AA16F09E4D9D}">
      <dsp:nvSpPr>
        <dsp:cNvPr id="0" name=""/>
        <dsp:cNvSpPr/>
      </dsp:nvSpPr>
      <dsp:spPr>
        <a:xfrm>
          <a:off x="3834656" y="576907"/>
          <a:ext cx="1598703" cy="799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Get Prepared and Educated</a:t>
          </a:r>
        </a:p>
      </dsp:txBody>
      <dsp:txXfrm>
        <a:off x="3858068" y="600319"/>
        <a:ext cx="1551879" cy="752527"/>
      </dsp:txXfrm>
    </dsp:sp>
    <dsp:sp modelId="{8828CBEE-FC86-4F3D-AA02-39EFD8A54C52}">
      <dsp:nvSpPr>
        <dsp:cNvPr id="0" name=""/>
        <dsp:cNvSpPr/>
      </dsp:nvSpPr>
      <dsp:spPr>
        <a:xfrm rot="4372184">
          <a:off x="4632199" y="2049825"/>
          <a:ext cx="2271328" cy="24082"/>
        </a:xfrm>
        <a:custGeom>
          <a:avLst/>
          <a:gdLst/>
          <a:ahLst/>
          <a:cxnLst/>
          <a:rect l="0" t="0" r="0" b="0"/>
          <a:pathLst>
            <a:path>
              <a:moveTo>
                <a:pt x="0" y="12041"/>
              </a:moveTo>
              <a:lnTo>
                <a:pt x="2271328" y="1204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711080" y="2005083"/>
        <a:ext cx="113566" cy="113566"/>
      </dsp:txXfrm>
    </dsp:sp>
    <dsp:sp modelId="{F9B5BC86-821B-4524-874B-A639595E76C2}">
      <dsp:nvSpPr>
        <dsp:cNvPr id="0" name=""/>
        <dsp:cNvSpPr/>
      </dsp:nvSpPr>
      <dsp:spPr>
        <a:xfrm>
          <a:off x="6102368" y="2172752"/>
          <a:ext cx="1598703" cy="19487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Let’s use the Playbook</a:t>
          </a:r>
        </a:p>
      </dsp:txBody>
      <dsp:txXfrm>
        <a:off x="6149192" y="2219576"/>
        <a:ext cx="1505055" cy="1855147"/>
      </dsp:txXfrm>
    </dsp:sp>
    <dsp:sp modelId="{50C08ECC-353E-42E6-B03C-5436B900793F}">
      <dsp:nvSpPr>
        <dsp:cNvPr id="0" name=""/>
        <dsp:cNvSpPr/>
      </dsp:nvSpPr>
      <dsp:spPr>
        <a:xfrm rot="17141757">
          <a:off x="6878727" y="2049825"/>
          <a:ext cx="2254640" cy="24082"/>
        </a:xfrm>
        <a:custGeom>
          <a:avLst/>
          <a:gdLst/>
          <a:ahLst/>
          <a:cxnLst/>
          <a:rect l="0" t="0" r="0" b="0"/>
          <a:pathLst>
            <a:path>
              <a:moveTo>
                <a:pt x="0" y="12041"/>
              </a:moveTo>
              <a:lnTo>
                <a:pt x="2254640" y="120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949682" y="2005500"/>
        <a:ext cx="112732" cy="112732"/>
      </dsp:txXfrm>
    </dsp:sp>
    <dsp:sp modelId="{19B6604E-98F4-4E2E-A209-E34652D33C09}">
      <dsp:nvSpPr>
        <dsp:cNvPr id="0" name=""/>
        <dsp:cNvSpPr/>
      </dsp:nvSpPr>
      <dsp:spPr>
        <a:xfrm>
          <a:off x="8311024" y="576907"/>
          <a:ext cx="1598703" cy="7993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Implementing this process at your agency</a:t>
          </a:r>
        </a:p>
      </dsp:txBody>
      <dsp:txXfrm>
        <a:off x="8334436" y="600319"/>
        <a:ext cx="1551879" cy="752527"/>
      </dsp:txXfrm>
    </dsp:sp>
    <dsp:sp modelId="{C0F95185-2201-403E-B046-5FB9793ACE1D}">
      <dsp:nvSpPr>
        <dsp:cNvPr id="0" name=""/>
        <dsp:cNvSpPr/>
      </dsp:nvSpPr>
      <dsp:spPr>
        <a:xfrm rot="18289469">
          <a:off x="2955012" y="2343423"/>
          <a:ext cx="1119805" cy="24082"/>
        </a:xfrm>
        <a:custGeom>
          <a:avLst/>
          <a:gdLst/>
          <a:ahLst/>
          <a:cxnLst/>
          <a:rect l="0" t="0" r="0" b="0"/>
          <a:pathLst>
            <a:path>
              <a:moveTo>
                <a:pt x="0" y="12041"/>
              </a:moveTo>
              <a:lnTo>
                <a:pt x="1119805" y="120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6920" y="2327468"/>
        <a:ext cx="55990" cy="55990"/>
      </dsp:txXfrm>
    </dsp:sp>
    <dsp:sp modelId="{2C7EB029-EA6B-4F40-AC47-2059F6964285}">
      <dsp:nvSpPr>
        <dsp:cNvPr id="0" name=""/>
        <dsp:cNvSpPr/>
      </dsp:nvSpPr>
      <dsp:spPr>
        <a:xfrm>
          <a:off x="3834656" y="1496161"/>
          <a:ext cx="1598703" cy="799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Understand the decision</a:t>
          </a:r>
        </a:p>
      </dsp:txBody>
      <dsp:txXfrm>
        <a:off x="3858068" y="1519573"/>
        <a:ext cx="1551879" cy="752527"/>
      </dsp:txXfrm>
    </dsp:sp>
    <dsp:sp modelId="{A0254BC5-934D-41A1-B41A-3944BAD238EB}">
      <dsp:nvSpPr>
        <dsp:cNvPr id="0" name=""/>
        <dsp:cNvSpPr/>
      </dsp:nvSpPr>
      <dsp:spPr>
        <a:xfrm>
          <a:off x="3195175" y="2803050"/>
          <a:ext cx="639481" cy="24082"/>
        </a:xfrm>
        <a:custGeom>
          <a:avLst/>
          <a:gdLst/>
          <a:ahLst/>
          <a:cxnLst/>
          <a:rect l="0" t="0" r="0" b="0"/>
          <a:pathLst>
            <a:path>
              <a:moveTo>
                <a:pt x="0" y="12041"/>
              </a:moveTo>
              <a:lnTo>
                <a:pt x="639481" y="120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928" y="2799104"/>
        <a:ext cx="31974" cy="31974"/>
      </dsp:txXfrm>
    </dsp:sp>
    <dsp:sp modelId="{0DA9956B-94C9-4C6A-AEB0-8759B12E1E03}">
      <dsp:nvSpPr>
        <dsp:cNvPr id="0" name=""/>
        <dsp:cNvSpPr/>
      </dsp:nvSpPr>
      <dsp:spPr>
        <a:xfrm>
          <a:off x="3834656" y="2415415"/>
          <a:ext cx="1598703" cy="799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Put the appeal packet together</a:t>
          </a:r>
        </a:p>
      </dsp:txBody>
      <dsp:txXfrm>
        <a:off x="3858068" y="2438827"/>
        <a:ext cx="1551879" cy="752527"/>
      </dsp:txXfrm>
    </dsp:sp>
    <dsp:sp modelId="{C33D12CB-C503-44CD-8400-FCD4F54F8877}">
      <dsp:nvSpPr>
        <dsp:cNvPr id="0" name=""/>
        <dsp:cNvSpPr/>
      </dsp:nvSpPr>
      <dsp:spPr>
        <a:xfrm rot="3310531">
          <a:off x="2955012" y="3262677"/>
          <a:ext cx="1119805" cy="24082"/>
        </a:xfrm>
        <a:custGeom>
          <a:avLst/>
          <a:gdLst/>
          <a:ahLst/>
          <a:cxnLst/>
          <a:rect l="0" t="0" r="0" b="0"/>
          <a:pathLst>
            <a:path>
              <a:moveTo>
                <a:pt x="0" y="12041"/>
              </a:moveTo>
              <a:lnTo>
                <a:pt x="1119805" y="120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6920" y="3246723"/>
        <a:ext cx="55990" cy="55990"/>
      </dsp:txXfrm>
    </dsp:sp>
    <dsp:sp modelId="{9B2EFF87-DC41-46DA-88F3-C7A66C01120C}">
      <dsp:nvSpPr>
        <dsp:cNvPr id="0" name=""/>
        <dsp:cNvSpPr/>
      </dsp:nvSpPr>
      <dsp:spPr>
        <a:xfrm>
          <a:off x="3834656" y="3334669"/>
          <a:ext cx="1598703" cy="799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Receive and Review the Response to your appeal</a:t>
          </a:r>
        </a:p>
      </dsp:txBody>
      <dsp:txXfrm>
        <a:off x="3858068" y="3358081"/>
        <a:ext cx="1551879" cy="752527"/>
      </dsp:txXfrm>
    </dsp:sp>
    <dsp:sp modelId="{D49C3266-24C2-431A-BA8C-CA5A5025531C}">
      <dsp:nvSpPr>
        <dsp:cNvPr id="0" name=""/>
        <dsp:cNvSpPr/>
      </dsp:nvSpPr>
      <dsp:spPr>
        <a:xfrm rot="4249260">
          <a:off x="2541641" y="3722304"/>
          <a:ext cx="1946548" cy="24082"/>
        </a:xfrm>
        <a:custGeom>
          <a:avLst/>
          <a:gdLst/>
          <a:ahLst/>
          <a:cxnLst/>
          <a:rect l="0" t="0" r="0" b="0"/>
          <a:pathLst>
            <a:path>
              <a:moveTo>
                <a:pt x="0" y="12041"/>
              </a:moveTo>
              <a:lnTo>
                <a:pt x="1946548" y="120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66252" y="3685681"/>
        <a:ext cx="97327" cy="97327"/>
      </dsp:txXfrm>
    </dsp:sp>
    <dsp:sp modelId="{A193E974-FAC4-4ACF-B621-D93B1F1AF756}">
      <dsp:nvSpPr>
        <dsp:cNvPr id="0" name=""/>
        <dsp:cNvSpPr/>
      </dsp:nvSpPr>
      <dsp:spPr>
        <a:xfrm>
          <a:off x="3834656" y="4253923"/>
          <a:ext cx="1598703" cy="799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Is there a 2</a:t>
          </a:r>
          <a:r>
            <a:rPr lang="en-US" sz="1500" kern="1200" baseline="30000" dirty="0"/>
            <a:t>nd</a:t>
          </a:r>
          <a:r>
            <a:rPr lang="en-US" sz="1500" kern="1200" dirty="0"/>
            <a:t> level? Or are you going to external review?</a:t>
          </a:r>
        </a:p>
      </dsp:txBody>
      <dsp:txXfrm>
        <a:off x="3858068" y="4277335"/>
        <a:ext cx="1551879" cy="752527"/>
      </dsp:txXfrm>
    </dsp:sp>
    <dsp:sp modelId="{82F76D36-91C0-4358-8A17-DBB5FF36A117}">
      <dsp:nvSpPr>
        <dsp:cNvPr id="0" name=""/>
        <dsp:cNvSpPr/>
      </dsp:nvSpPr>
      <dsp:spPr>
        <a:xfrm>
          <a:off x="5433359" y="4641558"/>
          <a:ext cx="639481" cy="24082"/>
        </a:xfrm>
        <a:custGeom>
          <a:avLst/>
          <a:gdLst/>
          <a:ahLst/>
          <a:cxnLst/>
          <a:rect l="0" t="0" r="0" b="0"/>
          <a:pathLst>
            <a:path>
              <a:moveTo>
                <a:pt x="0" y="12041"/>
              </a:moveTo>
              <a:lnTo>
                <a:pt x="639481" y="1204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7112" y="4637612"/>
        <a:ext cx="31974" cy="31974"/>
      </dsp:txXfrm>
    </dsp:sp>
    <dsp:sp modelId="{5EB72B38-0AE0-455E-8B0E-0BA8B485B7D3}">
      <dsp:nvSpPr>
        <dsp:cNvPr id="0" name=""/>
        <dsp:cNvSpPr/>
      </dsp:nvSpPr>
      <dsp:spPr>
        <a:xfrm>
          <a:off x="6072840" y="4253923"/>
          <a:ext cx="1598703" cy="7993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When do you go to the regulator?</a:t>
          </a:r>
        </a:p>
      </dsp:txBody>
      <dsp:txXfrm>
        <a:off x="6096252" y="4277335"/>
        <a:ext cx="1551879" cy="752527"/>
      </dsp:txXfrm>
    </dsp:sp>
    <dsp:sp modelId="{9FD2C8BD-98F7-43AC-9AAC-4CD76E077E5A}">
      <dsp:nvSpPr>
        <dsp:cNvPr id="0" name=""/>
        <dsp:cNvSpPr/>
      </dsp:nvSpPr>
      <dsp:spPr>
        <a:xfrm>
          <a:off x="1596472" y="5173178"/>
          <a:ext cx="1598703" cy="799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How to get the Playbook</a:t>
          </a:r>
        </a:p>
      </dsp:txBody>
      <dsp:txXfrm>
        <a:off x="1619884" y="5196590"/>
        <a:ext cx="1551879" cy="752527"/>
      </dsp:txXfrm>
    </dsp:sp>
    <dsp:sp modelId="{8B4353AD-4662-4AE0-A593-D51F523A01C7}">
      <dsp:nvSpPr>
        <dsp:cNvPr id="0" name=""/>
        <dsp:cNvSpPr/>
      </dsp:nvSpPr>
      <dsp:spPr>
        <a:xfrm>
          <a:off x="3195175" y="5560812"/>
          <a:ext cx="639481" cy="24082"/>
        </a:xfrm>
        <a:custGeom>
          <a:avLst/>
          <a:gdLst/>
          <a:ahLst/>
          <a:cxnLst/>
          <a:rect l="0" t="0" r="0" b="0"/>
          <a:pathLst>
            <a:path>
              <a:moveTo>
                <a:pt x="0" y="12041"/>
              </a:moveTo>
              <a:lnTo>
                <a:pt x="639481" y="120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928" y="5556866"/>
        <a:ext cx="31974" cy="31974"/>
      </dsp:txXfrm>
    </dsp:sp>
    <dsp:sp modelId="{963B2BF0-61D4-472D-B5BC-09D7D395B956}">
      <dsp:nvSpPr>
        <dsp:cNvPr id="0" name=""/>
        <dsp:cNvSpPr/>
      </dsp:nvSpPr>
      <dsp:spPr>
        <a:xfrm>
          <a:off x="3834656" y="5173178"/>
          <a:ext cx="1598703" cy="799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Have you ever?</a:t>
          </a:r>
        </a:p>
      </dsp:txBody>
      <dsp:txXfrm>
        <a:off x="3858068" y="5196590"/>
        <a:ext cx="1551879" cy="7525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2EB2-D952-448B-92E3-8C4066572BAC}">
      <dsp:nvSpPr>
        <dsp:cNvPr id="0" name=""/>
        <dsp:cNvSpPr/>
      </dsp:nvSpPr>
      <dsp:spPr>
        <a:xfrm>
          <a:off x="7935" y="1234096"/>
          <a:ext cx="3427215" cy="255834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Health plans must disclose, upon request, how they are complying with MHPAEA by providing the information and processes used for developing the limitations they place on coverage.</a:t>
          </a:r>
        </a:p>
      </dsp:txBody>
      <dsp:txXfrm>
        <a:off x="67880" y="1294041"/>
        <a:ext cx="3307325" cy="2498398"/>
      </dsp:txXfrm>
    </dsp:sp>
    <dsp:sp modelId="{A6469005-E0F7-4882-9298-5DD17F276DC0}">
      <dsp:nvSpPr>
        <dsp:cNvPr id="0" name=""/>
        <dsp:cNvSpPr/>
      </dsp:nvSpPr>
      <dsp:spPr>
        <a:xfrm>
          <a:off x="7935" y="3792439"/>
          <a:ext cx="3427215" cy="1100087"/>
        </a:xfrm>
        <a:prstGeom prst="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w="6350" cap="flat" cmpd="sng" algn="ctr">
          <a:solidFill>
            <a:schemeClr val="accent6">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kern="1200" dirty="0"/>
            <a:t>What is required? </a:t>
          </a:r>
        </a:p>
      </dsp:txBody>
      <dsp:txXfrm>
        <a:off x="7935" y="3792439"/>
        <a:ext cx="2413531" cy="1100087"/>
      </dsp:txXfrm>
    </dsp:sp>
    <dsp:sp modelId="{B7747981-A905-442F-84BD-E3DA6502CA39}">
      <dsp:nvSpPr>
        <dsp:cNvPr id="0" name=""/>
        <dsp:cNvSpPr/>
      </dsp:nvSpPr>
      <dsp:spPr>
        <a:xfrm>
          <a:off x="2518417" y="3967178"/>
          <a:ext cx="1199525" cy="119952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A07B6D3-4516-4178-9536-6C88EF8B21A0}">
      <dsp:nvSpPr>
        <dsp:cNvPr id="0" name=""/>
        <dsp:cNvSpPr/>
      </dsp:nvSpPr>
      <dsp:spPr>
        <a:xfrm>
          <a:off x="4015117" y="1234096"/>
          <a:ext cx="3427215" cy="255834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MHPAEA offers consumer protections against discrimination, and products that continue to discriminate based on Mental Health or Substance Use Disorder treatment status are not supposed to be sold. This disclosure should provide basic information about a company’s compliance with MHPAEA.</a:t>
          </a:r>
        </a:p>
      </dsp:txBody>
      <dsp:txXfrm>
        <a:off x="4075062" y="1294041"/>
        <a:ext cx="3307325" cy="2498398"/>
      </dsp:txXfrm>
    </dsp:sp>
    <dsp:sp modelId="{74D5A504-D7CE-44D0-AE14-C99897D57101}">
      <dsp:nvSpPr>
        <dsp:cNvPr id="0" name=""/>
        <dsp:cNvSpPr/>
      </dsp:nvSpPr>
      <dsp:spPr>
        <a:xfrm>
          <a:off x="4015117" y="3792439"/>
          <a:ext cx="3427215" cy="1100087"/>
        </a:xfrm>
        <a:prstGeom prst="rect">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w="6350" cap="flat" cmpd="sng" algn="ctr">
          <a:solidFill>
            <a:schemeClr val="accent6">
              <a:alpha val="90000"/>
              <a:hueOff val="0"/>
              <a:satOff val="0"/>
              <a:lumOff val="0"/>
              <a:alphaOff val="-2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kern="1200" dirty="0"/>
            <a:t>Why it’s important?  </a:t>
          </a:r>
        </a:p>
      </dsp:txBody>
      <dsp:txXfrm>
        <a:off x="4015117" y="3792439"/>
        <a:ext cx="2413531" cy="1100087"/>
      </dsp:txXfrm>
    </dsp:sp>
    <dsp:sp modelId="{C1057AD5-20ED-4872-9408-367B68CD20FF}">
      <dsp:nvSpPr>
        <dsp:cNvPr id="0" name=""/>
        <dsp:cNvSpPr/>
      </dsp:nvSpPr>
      <dsp:spPr>
        <a:xfrm>
          <a:off x="6525599" y="3967178"/>
          <a:ext cx="1199525" cy="119952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A7D36E3-C91E-4CC5-9BFF-1120B79D142C}">
      <dsp:nvSpPr>
        <dsp:cNvPr id="0" name=""/>
        <dsp:cNvSpPr/>
      </dsp:nvSpPr>
      <dsp:spPr>
        <a:xfrm>
          <a:off x="8022299" y="1234096"/>
          <a:ext cx="3427215" cy="255834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MHPAEA Disclosure Template (available at https://www.dol.gov/sites/dolgov/files/EBSA/laws-and-regulations/laws/mental-health-parity/mhpaea-disclosure-template-draft-revised.pdf)</a:t>
          </a:r>
        </a:p>
      </dsp:txBody>
      <dsp:txXfrm>
        <a:off x="8082244" y="1294041"/>
        <a:ext cx="3307325" cy="2498398"/>
      </dsp:txXfrm>
    </dsp:sp>
    <dsp:sp modelId="{0120220E-F88D-440E-BB70-A43BF3FA4616}">
      <dsp:nvSpPr>
        <dsp:cNvPr id="0" name=""/>
        <dsp:cNvSpPr/>
      </dsp:nvSpPr>
      <dsp:spPr>
        <a:xfrm>
          <a:off x="8022299" y="3792439"/>
          <a:ext cx="3427215" cy="1100087"/>
        </a:xfrm>
        <a:prstGeom prst="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w="6350" cap="flat" cmpd="sng" algn="ctr">
          <a:solidFill>
            <a:schemeClr val="accent6">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kern="1200" dirty="0"/>
            <a:t>How do I request the disclosure?  </a:t>
          </a:r>
        </a:p>
      </dsp:txBody>
      <dsp:txXfrm>
        <a:off x="8022299" y="3792439"/>
        <a:ext cx="2413531" cy="1100087"/>
      </dsp:txXfrm>
    </dsp:sp>
    <dsp:sp modelId="{12462FD0-2200-4440-9D29-499BBB770A83}">
      <dsp:nvSpPr>
        <dsp:cNvPr id="0" name=""/>
        <dsp:cNvSpPr/>
      </dsp:nvSpPr>
      <dsp:spPr>
        <a:xfrm>
          <a:off x="10532781" y="3967178"/>
          <a:ext cx="1199525" cy="119952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FC74C-9508-421A-8F81-537644C08C55}">
      <dsp:nvSpPr>
        <dsp:cNvPr id="0" name=""/>
        <dsp:cNvSpPr/>
      </dsp:nvSpPr>
      <dsp:spPr>
        <a:xfrm>
          <a:off x="0" y="2012820"/>
          <a:ext cx="5644243" cy="478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E3EF4C-B208-4080-8F5E-C62F447AA8C8}">
      <dsp:nvSpPr>
        <dsp:cNvPr id="0" name=""/>
        <dsp:cNvSpPr/>
      </dsp:nvSpPr>
      <dsp:spPr>
        <a:xfrm>
          <a:off x="282212" y="1732380"/>
          <a:ext cx="3950970" cy="56087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37" tIns="0" rIns="149337" bIns="0" numCol="1" spcCol="1270" anchor="ctr" anchorCtr="0">
          <a:noAutofit/>
        </a:bodyPr>
        <a:lstStyle/>
        <a:p>
          <a:pPr marL="0" lvl="0" indent="0" algn="l" defTabSz="844550">
            <a:lnSpc>
              <a:spcPct val="90000"/>
            </a:lnSpc>
            <a:spcBef>
              <a:spcPct val="0"/>
            </a:spcBef>
            <a:spcAft>
              <a:spcPct val="35000"/>
            </a:spcAft>
            <a:buNone/>
          </a:pPr>
          <a:r>
            <a:rPr lang="en-US" sz="1900" kern="1200" dirty="0"/>
            <a:t>Include with appeal</a:t>
          </a:r>
        </a:p>
      </dsp:txBody>
      <dsp:txXfrm>
        <a:off x="309592" y="1759760"/>
        <a:ext cx="3896210" cy="506119"/>
      </dsp:txXfrm>
    </dsp:sp>
    <dsp:sp modelId="{E20CFCDC-A2C4-49C2-8A6C-8DD9D91DAF09}">
      <dsp:nvSpPr>
        <dsp:cNvPr id="0" name=""/>
        <dsp:cNvSpPr/>
      </dsp:nvSpPr>
      <dsp:spPr>
        <a:xfrm>
          <a:off x="0" y="2874660"/>
          <a:ext cx="5644243" cy="478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B41E20-8337-48B6-9D10-32375FA8BCD5}">
      <dsp:nvSpPr>
        <dsp:cNvPr id="0" name=""/>
        <dsp:cNvSpPr/>
      </dsp:nvSpPr>
      <dsp:spPr>
        <a:xfrm>
          <a:off x="282212" y="2594220"/>
          <a:ext cx="3950970" cy="56087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37" tIns="0" rIns="149337" bIns="0" numCol="1" spcCol="1270" anchor="ctr" anchorCtr="0">
          <a:noAutofit/>
        </a:bodyPr>
        <a:lstStyle/>
        <a:p>
          <a:pPr marL="0" lvl="0" indent="0" algn="l" defTabSz="844550">
            <a:lnSpc>
              <a:spcPct val="90000"/>
            </a:lnSpc>
            <a:spcBef>
              <a:spcPct val="0"/>
            </a:spcBef>
            <a:spcAft>
              <a:spcPct val="35000"/>
            </a:spcAft>
            <a:buNone/>
          </a:pPr>
          <a:r>
            <a:rPr lang="en-US" sz="1900" kern="1200" dirty="0"/>
            <a:t>Send to plan at appeal address</a:t>
          </a:r>
        </a:p>
      </dsp:txBody>
      <dsp:txXfrm>
        <a:off x="309592" y="2621600"/>
        <a:ext cx="3896210" cy="506119"/>
      </dsp:txXfrm>
    </dsp:sp>
    <dsp:sp modelId="{DE4D2794-2124-4FA3-93CC-7F6D1646A2BF}">
      <dsp:nvSpPr>
        <dsp:cNvPr id="0" name=""/>
        <dsp:cNvSpPr/>
      </dsp:nvSpPr>
      <dsp:spPr>
        <a:xfrm>
          <a:off x="0" y="3736500"/>
          <a:ext cx="5644243" cy="478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B40ED-D23C-4BC9-9AAA-2A7AA0938341}">
      <dsp:nvSpPr>
        <dsp:cNvPr id="0" name=""/>
        <dsp:cNvSpPr/>
      </dsp:nvSpPr>
      <dsp:spPr>
        <a:xfrm>
          <a:off x="282212" y="3456060"/>
          <a:ext cx="3950970" cy="56087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37" tIns="0" rIns="149337" bIns="0" numCol="1" spcCol="1270" anchor="ctr" anchorCtr="0">
          <a:noAutofit/>
        </a:bodyPr>
        <a:lstStyle/>
        <a:p>
          <a:pPr marL="0" lvl="0" indent="0" algn="l" defTabSz="844550">
            <a:lnSpc>
              <a:spcPct val="90000"/>
            </a:lnSpc>
            <a:spcBef>
              <a:spcPct val="0"/>
            </a:spcBef>
            <a:spcAft>
              <a:spcPct val="35000"/>
            </a:spcAft>
            <a:buNone/>
          </a:pPr>
          <a:r>
            <a:rPr lang="en-US" sz="1900" kern="1200" dirty="0"/>
            <a:t>Send to plan at address listed in SPD</a:t>
          </a:r>
        </a:p>
      </dsp:txBody>
      <dsp:txXfrm>
        <a:off x="309592" y="3483440"/>
        <a:ext cx="3896210" cy="5061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372C6-0454-41D2-B5EE-736B87BD118D}">
      <dsp:nvSpPr>
        <dsp:cNvPr id="0" name=""/>
        <dsp:cNvSpPr/>
      </dsp:nvSpPr>
      <dsp:spPr>
        <a:xfrm>
          <a:off x="-4882653" y="-753830"/>
          <a:ext cx="5858998" cy="5858998"/>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7E3D32-C10F-4907-91F5-553069660B04}">
      <dsp:nvSpPr>
        <dsp:cNvPr id="0" name=""/>
        <dsp:cNvSpPr/>
      </dsp:nvSpPr>
      <dsp:spPr>
        <a:xfrm>
          <a:off x="799884" y="621632"/>
          <a:ext cx="4358761" cy="124309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8670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Reach out to regulator, especially if no response after 30 days</a:t>
          </a:r>
        </a:p>
      </dsp:txBody>
      <dsp:txXfrm>
        <a:off x="799884" y="621632"/>
        <a:ext cx="4358761" cy="1243090"/>
      </dsp:txXfrm>
    </dsp:sp>
    <dsp:sp modelId="{AA1E1702-78BB-4556-A9B6-500505E465BD}">
      <dsp:nvSpPr>
        <dsp:cNvPr id="0" name=""/>
        <dsp:cNvSpPr/>
      </dsp:nvSpPr>
      <dsp:spPr>
        <a:xfrm>
          <a:off x="22953" y="466245"/>
          <a:ext cx="1553862" cy="1553862"/>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FC2149-2C00-4B21-86D7-13DA9E89DA96}">
      <dsp:nvSpPr>
        <dsp:cNvPr id="0" name=""/>
        <dsp:cNvSpPr/>
      </dsp:nvSpPr>
      <dsp:spPr>
        <a:xfrm>
          <a:off x="799884" y="2486615"/>
          <a:ext cx="4358761" cy="124309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8670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Reach out to an advocacy group (Kennedy Forum:  www.dontdenyme.org)</a:t>
          </a:r>
        </a:p>
      </dsp:txBody>
      <dsp:txXfrm>
        <a:off x="799884" y="2486615"/>
        <a:ext cx="4358761" cy="1243090"/>
      </dsp:txXfrm>
    </dsp:sp>
    <dsp:sp modelId="{A9DE51DA-7F2C-407A-A244-E5C71A4016D2}">
      <dsp:nvSpPr>
        <dsp:cNvPr id="0" name=""/>
        <dsp:cNvSpPr/>
      </dsp:nvSpPr>
      <dsp:spPr>
        <a:xfrm>
          <a:off x="22953" y="2331229"/>
          <a:ext cx="1553862" cy="1553862"/>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45175-29C1-465B-B35E-71892F242A63}">
      <dsp:nvSpPr>
        <dsp:cNvPr id="0" name=""/>
        <dsp:cNvSpPr/>
      </dsp:nvSpPr>
      <dsp:spPr>
        <a:xfrm>
          <a:off x="3779" y="2401"/>
          <a:ext cx="10508041" cy="18895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The Playbook does </a:t>
          </a:r>
          <a:r>
            <a:rPr lang="en-US" sz="5000" u="sng" kern="1200" dirty="0"/>
            <a:t>not</a:t>
          </a:r>
          <a:r>
            <a:rPr lang="en-US" sz="5000" kern="1200" dirty="0"/>
            <a:t> tell you what evidence to use.</a:t>
          </a:r>
        </a:p>
      </dsp:txBody>
      <dsp:txXfrm>
        <a:off x="59122" y="57744"/>
        <a:ext cx="10397355" cy="1778857"/>
      </dsp:txXfrm>
    </dsp:sp>
    <dsp:sp modelId="{FAD21A27-A33A-4026-BB9E-8E65E3C83DF8}">
      <dsp:nvSpPr>
        <dsp:cNvPr id="0" name=""/>
        <dsp:cNvSpPr/>
      </dsp:nvSpPr>
      <dsp:spPr>
        <a:xfrm>
          <a:off x="3779" y="2235262"/>
          <a:ext cx="3316932" cy="31285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 mental health condition must be defined to be consistent with generally recognized independent standards of current medical practice</a:t>
          </a:r>
        </a:p>
      </dsp:txBody>
      <dsp:txXfrm>
        <a:off x="95411" y="2326894"/>
        <a:ext cx="3133668" cy="2945274"/>
      </dsp:txXfrm>
    </dsp:sp>
    <dsp:sp modelId="{2FD79695-277F-458A-B536-54DE0D6557B0}">
      <dsp:nvSpPr>
        <dsp:cNvPr id="0" name=""/>
        <dsp:cNvSpPr/>
      </dsp:nvSpPr>
      <dsp:spPr>
        <a:xfrm>
          <a:off x="3599333" y="2235262"/>
          <a:ext cx="3316932" cy="31285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Know what evidence you are relying on and why</a:t>
          </a:r>
        </a:p>
      </dsp:txBody>
      <dsp:txXfrm>
        <a:off x="3690965" y="2326894"/>
        <a:ext cx="3133668" cy="2945274"/>
      </dsp:txXfrm>
    </dsp:sp>
    <dsp:sp modelId="{283F1AB6-9F13-4B64-BDD0-CCD4058291BD}">
      <dsp:nvSpPr>
        <dsp:cNvPr id="0" name=""/>
        <dsp:cNvSpPr/>
      </dsp:nvSpPr>
      <dsp:spPr>
        <a:xfrm>
          <a:off x="7194888" y="2235262"/>
          <a:ext cx="3316932" cy="31285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There are CASP guidelines and other accepted standards of practice regarding ABA – why is yours better?</a:t>
          </a:r>
        </a:p>
      </dsp:txBody>
      <dsp:txXfrm>
        <a:off x="7286520" y="2326894"/>
        <a:ext cx="3133668" cy="29452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2266E-F568-47E6-9E09-39E991BFA907}">
      <dsp:nvSpPr>
        <dsp:cNvPr id="0" name=""/>
        <dsp:cNvSpPr/>
      </dsp:nvSpPr>
      <dsp:spPr>
        <a:xfrm>
          <a:off x="788669" y="0"/>
          <a:ext cx="8938260" cy="58118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0B4A2-231D-43A7-BF4C-6318F232B649}">
      <dsp:nvSpPr>
        <dsp:cNvPr id="0" name=""/>
        <dsp:cNvSpPr/>
      </dsp:nvSpPr>
      <dsp:spPr>
        <a:xfrm>
          <a:off x="349407" y="1743551"/>
          <a:ext cx="3154680" cy="23247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Receive the Response</a:t>
          </a:r>
        </a:p>
      </dsp:txBody>
      <dsp:txXfrm>
        <a:off x="462891" y="1857035"/>
        <a:ext cx="2927712" cy="2097767"/>
      </dsp:txXfrm>
    </dsp:sp>
    <dsp:sp modelId="{C778688A-1252-4A3F-AA4D-0C8CB5725994}">
      <dsp:nvSpPr>
        <dsp:cNvPr id="0" name=""/>
        <dsp:cNvSpPr/>
      </dsp:nvSpPr>
      <dsp:spPr>
        <a:xfrm>
          <a:off x="3680459" y="1743551"/>
          <a:ext cx="3154680" cy="232473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Review the Response</a:t>
          </a:r>
        </a:p>
      </dsp:txBody>
      <dsp:txXfrm>
        <a:off x="3793943" y="1857035"/>
        <a:ext cx="2927712" cy="2097767"/>
      </dsp:txXfrm>
    </dsp:sp>
    <dsp:sp modelId="{482EA181-53FA-4F14-84FB-AFEB3E325959}">
      <dsp:nvSpPr>
        <dsp:cNvPr id="0" name=""/>
        <dsp:cNvSpPr/>
      </dsp:nvSpPr>
      <dsp:spPr>
        <a:xfrm>
          <a:off x="7011512" y="1743551"/>
          <a:ext cx="3154680" cy="232473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Decide what happens next</a:t>
          </a:r>
        </a:p>
        <a:p>
          <a:pPr marL="228600" lvl="1" indent="-228600" algn="l" defTabSz="1155700">
            <a:lnSpc>
              <a:spcPct val="90000"/>
            </a:lnSpc>
            <a:spcBef>
              <a:spcPct val="0"/>
            </a:spcBef>
            <a:spcAft>
              <a:spcPct val="15000"/>
            </a:spcAft>
            <a:buChar char="•"/>
          </a:pPr>
          <a:r>
            <a:rPr lang="en-US" sz="2600" kern="1200" dirty="0"/>
            <a:t>2</a:t>
          </a:r>
          <a:r>
            <a:rPr lang="en-US" sz="2600" kern="1200" baseline="30000" dirty="0"/>
            <a:t>nd</a:t>
          </a:r>
          <a:r>
            <a:rPr lang="en-US" sz="2600" kern="1200" dirty="0"/>
            <a:t> level appeal? External Review?</a:t>
          </a:r>
        </a:p>
      </dsp:txBody>
      <dsp:txXfrm>
        <a:off x="7124996" y="1857035"/>
        <a:ext cx="2927712" cy="20977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9D33B-D240-411F-8FC3-342884A10A9C}">
      <dsp:nvSpPr>
        <dsp:cNvPr id="0" name=""/>
        <dsp:cNvSpPr/>
      </dsp:nvSpPr>
      <dsp:spPr>
        <a:xfrm>
          <a:off x="1" y="0"/>
          <a:ext cx="1593021" cy="27168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We’re only approving 20 hours when you requested 40</a:t>
          </a:r>
        </a:p>
      </dsp:txBody>
      <dsp:txXfrm>
        <a:off x="46659" y="46658"/>
        <a:ext cx="1499705" cy="2041362"/>
      </dsp:txXfrm>
    </dsp:sp>
    <dsp:sp modelId="{361E8F74-6FAB-4DC9-9822-53BF45DEAA9D}">
      <dsp:nvSpPr>
        <dsp:cNvPr id="0" name=""/>
        <dsp:cNvSpPr/>
      </dsp:nvSpPr>
      <dsp:spPr>
        <a:xfrm>
          <a:off x="883438" y="2015653"/>
          <a:ext cx="1923491" cy="1923491"/>
        </a:xfrm>
        <a:prstGeom prst="leftCircularArrow">
          <a:avLst>
            <a:gd name="adj1" fmla="val 3666"/>
            <a:gd name="adj2" fmla="val 456697"/>
            <a:gd name="adj3" fmla="val 2041729"/>
            <a:gd name="adj4" fmla="val 8834011"/>
            <a:gd name="adj5" fmla="val 427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E97966-ED45-447D-8F6E-7D37A585A5DC}">
      <dsp:nvSpPr>
        <dsp:cNvPr id="0" name=""/>
        <dsp:cNvSpPr/>
      </dsp:nvSpPr>
      <dsp:spPr>
        <a:xfrm>
          <a:off x="366919" y="2256519"/>
          <a:ext cx="1467575" cy="1200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Adverse decision received</a:t>
          </a:r>
        </a:p>
      </dsp:txBody>
      <dsp:txXfrm>
        <a:off x="402067" y="2291667"/>
        <a:ext cx="1397279" cy="1129750"/>
      </dsp:txXfrm>
    </dsp:sp>
    <dsp:sp modelId="{6074F78B-3C8E-4811-A474-ED58E11641E4}">
      <dsp:nvSpPr>
        <dsp:cNvPr id="0" name=""/>
        <dsp:cNvSpPr/>
      </dsp:nvSpPr>
      <dsp:spPr>
        <a:xfrm>
          <a:off x="2170295" y="1448562"/>
          <a:ext cx="1651021" cy="189252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SPD</a:t>
          </a:r>
        </a:p>
        <a:p>
          <a:pPr marL="171450" lvl="1" indent="-171450" algn="l" defTabSz="800100">
            <a:lnSpc>
              <a:spcPct val="90000"/>
            </a:lnSpc>
            <a:spcBef>
              <a:spcPct val="0"/>
            </a:spcBef>
            <a:spcAft>
              <a:spcPct val="15000"/>
            </a:spcAft>
            <a:buChar char="•"/>
          </a:pPr>
          <a:r>
            <a:rPr lang="en-US" sz="1800" kern="1200" dirty="0"/>
            <a:t>Family involvement</a:t>
          </a:r>
        </a:p>
        <a:p>
          <a:pPr marL="171450" lvl="1" indent="-171450" algn="l" defTabSz="800100">
            <a:lnSpc>
              <a:spcPct val="90000"/>
            </a:lnSpc>
            <a:spcBef>
              <a:spcPct val="0"/>
            </a:spcBef>
            <a:spcAft>
              <a:spcPct val="15000"/>
            </a:spcAft>
            <a:buChar char="•"/>
          </a:pPr>
          <a:r>
            <a:rPr lang="en-US" sz="1800" kern="1200" dirty="0"/>
            <a:t>Authorized rep form</a:t>
          </a:r>
        </a:p>
      </dsp:txBody>
      <dsp:txXfrm>
        <a:off x="2213847" y="1897656"/>
        <a:ext cx="1563917" cy="1399883"/>
      </dsp:txXfrm>
    </dsp:sp>
    <dsp:sp modelId="{8BAD3DE5-A7D7-484E-9006-3313D559BBF5}">
      <dsp:nvSpPr>
        <dsp:cNvPr id="0" name=""/>
        <dsp:cNvSpPr/>
      </dsp:nvSpPr>
      <dsp:spPr>
        <a:xfrm>
          <a:off x="2798168" y="42491"/>
          <a:ext cx="2369275" cy="2369275"/>
        </a:xfrm>
        <a:prstGeom prst="circularArrow">
          <a:avLst>
            <a:gd name="adj1" fmla="val 2976"/>
            <a:gd name="adj2" fmla="val 364748"/>
            <a:gd name="adj3" fmla="val 20834634"/>
            <a:gd name="adj4" fmla="val 13950403"/>
            <a:gd name="adj5" fmla="val 347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2657EF-CBFA-4205-A43E-8C7B1A1F33C7}">
      <dsp:nvSpPr>
        <dsp:cNvPr id="0" name=""/>
        <dsp:cNvSpPr/>
      </dsp:nvSpPr>
      <dsp:spPr>
        <a:xfrm>
          <a:off x="2574465" y="347821"/>
          <a:ext cx="1467575" cy="14678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Get Prepared</a:t>
          </a:r>
        </a:p>
      </dsp:txBody>
      <dsp:txXfrm>
        <a:off x="2617449" y="390805"/>
        <a:ext cx="1381607" cy="1381854"/>
      </dsp:txXfrm>
    </dsp:sp>
    <dsp:sp modelId="{77DB4E49-3E55-4871-B208-54537A15DFB3}">
      <dsp:nvSpPr>
        <dsp:cNvPr id="0" name=""/>
        <dsp:cNvSpPr/>
      </dsp:nvSpPr>
      <dsp:spPr>
        <a:xfrm>
          <a:off x="4432296" y="869385"/>
          <a:ext cx="1651021" cy="241821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40 hours are not medically necessary. 20 hours are supported by our medical policy.</a:t>
          </a:r>
        </a:p>
        <a:p>
          <a:pPr marL="228600" lvl="2" indent="-114300" algn="l" defTabSz="666750">
            <a:lnSpc>
              <a:spcPct val="90000"/>
            </a:lnSpc>
            <a:spcBef>
              <a:spcPct val="0"/>
            </a:spcBef>
            <a:spcAft>
              <a:spcPct val="15000"/>
            </a:spcAft>
            <a:buChar char="•"/>
          </a:pPr>
          <a:r>
            <a:rPr lang="en-US" sz="1500" kern="1200" dirty="0"/>
            <a:t>Respond to each point raised</a:t>
          </a:r>
        </a:p>
      </dsp:txBody>
      <dsp:txXfrm>
        <a:off x="4480653" y="917742"/>
        <a:ext cx="1554307" cy="1803315"/>
      </dsp:txXfrm>
    </dsp:sp>
    <dsp:sp modelId="{F1470291-4FC9-40DC-843B-734F785EC4F0}">
      <dsp:nvSpPr>
        <dsp:cNvPr id="0" name=""/>
        <dsp:cNvSpPr/>
      </dsp:nvSpPr>
      <dsp:spPr>
        <a:xfrm>
          <a:off x="5090051" y="2389996"/>
          <a:ext cx="2101932" cy="2101932"/>
        </a:xfrm>
        <a:prstGeom prst="leftCircularArrow">
          <a:avLst>
            <a:gd name="adj1" fmla="val 3355"/>
            <a:gd name="adj2" fmla="val 414833"/>
            <a:gd name="adj3" fmla="val 1157672"/>
            <a:gd name="adj4" fmla="val 7991817"/>
            <a:gd name="adj5" fmla="val 391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A794C4-75B0-4D88-A251-F4BC42D95C81}">
      <dsp:nvSpPr>
        <dsp:cNvPr id="0" name=""/>
        <dsp:cNvSpPr/>
      </dsp:nvSpPr>
      <dsp:spPr>
        <a:xfrm>
          <a:off x="4740127" y="2902192"/>
          <a:ext cx="1467575" cy="12492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the Decision</a:t>
          </a:r>
        </a:p>
      </dsp:txBody>
      <dsp:txXfrm>
        <a:off x="4776716" y="2938781"/>
        <a:ext cx="1394397" cy="1176060"/>
      </dsp:txXfrm>
    </dsp:sp>
    <dsp:sp modelId="{E6BD8846-1BCA-49A9-A3B5-2A20778B959E}">
      <dsp:nvSpPr>
        <dsp:cNvPr id="0" name=""/>
        <dsp:cNvSpPr/>
      </dsp:nvSpPr>
      <dsp:spPr>
        <a:xfrm>
          <a:off x="6625135" y="1164074"/>
          <a:ext cx="1651021" cy="30028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40 supported by literature, CASP guidelines</a:t>
          </a:r>
        </a:p>
        <a:p>
          <a:pPr marL="171450" lvl="1" indent="-171450" algn="l" defTabSz="711200">
            <a:lnSpc>
              <a:spcPct val="90000"/>
            </a:lnSpc>
            <a:spcBef>
              <a:spcPct val="0"/>
            </a:spcBef>
            <a:spcAft>
              <a:spcPct val="15000"/>
            </a:spcAft>
            <a:buChar char="•"/>
          </a:pPr>
          <a:r>
            <a:rPr lang="en-US" sz="1600" kern="1200" dirty="0"/>
            <a:t>Recent trauma requires additional time</a:t>
          </a:r>
        </a:p>
        <a:p>
          <a:pPr marL="171450" lvl="1" indent="-171450" algn="l" defTabSz="711200">
            <a:lnSpc>
              <a:spcPct val="90000"/>
            </a:lnSpc>
            <a:spcBef>
              <a:spcPct val="0"/>
            </a:spcBef>
            <a:spcAft>
              <a:spcPct val="15000"/>
            </a:spcAft>
            <a:buChar char="•"/>
          </a:pPr>
          <a:r>
            <a:rPr lang="en-US" sz="1600" kern="1200" dirty="0"/>
            <a:t>MHPAEA disclosure request</a:t>
          </a:r>
        </a:p>
      </dsp:txBody>
      <dsp:txXfrm>
        <a:off x="6673492" y="1855906"/>
        <a:ext cx="1554307" cy="2262696"/>
      </dsp:txXfrm>
    </dsp:sp>
    <dsp:sp modelId="{D3943C4F-BCC8-4F88-A0C3-F7EBD849A2D9}">
      <dsp:nvSpPr>
        <dsp:cNvPr id="0" name=""/>
        <dsp:cNvSpPr/>
      </dsp:nvSpPr>
      <dsp:spPr>
        <a:xfrm>
          <a:off x="7310719" y="336490"/>
          <a:ext cx="2141685" cy="2141685"/>
        </a:xfrm>
        <a:prstGeom prst="circularArrow">
          <a:avLst>
            <a:gd name="adj1" fmla="val 3293"/>
            <a:gd name="adj2" fmla="val 406532"/>
            <a:gd name="adj3" fmla="val 20170915"/>
            <a:gd name="adj4" fmla="val 13328469"/>
            <a:gd name="adj5" fmla="val 38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78442-1767-47E5-914C-FCCF45259D79}">
      <dsp:nvSpPr>
        <dsp:cNvPr id="0" name=""/>
        <dsp:cNvSpPr/>
      </dsp:nvSpPr>
      <dsp:spPr>
        <a:xfrm>
          <a:off x="6910397" y="740098"/>
          <a:ext cx="1467575" cy="10564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Compile &amp; Submit</a:t>
          </a:r>
        </a:p>
      </dsp:txBody>
      <dsp:txXfrm>
        <a:off x="6941340" y="771041"/>
        <a:ext cx="1405689" cy="994581"/>
      </dsp:txXfrm>
    </dsp:sp>
    <dsp:sp modelId="{ED9D46E2-6D0A-490F-9E9F-5639F1B94B75}">
      <dsp:nvSpPr>
        <dsp:cNvPr id="0" name=""/>
        <dsp:cNvSpPr/>
      </dsp:nvSpPr>
      <dsp:spPr>
        <a:xfrm>
          <a:off x="8681105" y="1083215"/>
          <a:ext cx="1651021" cy="202008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Still not a yes?  Why not?</a:t>
          </a:r>
        </a:p>
        <a:p>
          <a:pPr marL="171450" lvl="1" indent="-171450" algn="l" defTabSz="711200">
            <a:lnSpc>
              <a:spcPct val="90000"/>
            </a:lnSpc>
            <a:spcBef>
              <a:spcPct val="0"/>
            </a:spcBef>
            <a:spcAft>
              <a:spcPct val="15000"/>
            </a:spcAft>
            <a:buChar char="•"/>
          </a:pPr>
          <a:r>
            <a:rPr lang="en-US" sz="1600" kern="1200" dirty="0"/>
            <a:t>What next steps are identified in the letter?</a:t>
          </a:r>
        </a:p>
      </dsp:txBody>
      <dsp:txXfrm>
        <a:off x="8727593" y="1129703"/>
        <a:ext cx="1558045" cy="1494233"/>
      </dsp:txXfrm>
    </dsp:sp>
    <dsp:sp modelId="{FA1E35E2-ED42-4286-9248-AE976AB78871}">
      <dsp:nvSpPr>
        <dsp:cNvPr id="0" name=""/>
        <dsp:cNvSpPr/>
      </dsp:nvSpPr>
      <dsp:spPr>
        <a:xfrm>
          <a:off x="8901035" y="2688356"/>
          <a:ext cx="1467575" cy="98798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Receive &amp; Review the Response</a:t>
          </a:r>
        </a:p>
      </dsp:txBody>
      <dsp:txXfrm>
        <a:off x="8929972" y="2717293"/>
        <a:ext cx="1409701" cy="9301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9D33B-D240-411F-8FC3-342884A10A9C}">
      <dsp:nvSpPr>
        <dsp:cNvPr id="0" name=""/>
        <dsp:cNvSpPr/>
      </dsp:nvSpPr>
      <dsp:spPr>
        <a:xfrm>
          <a:off x="1" y="0"/>
          <a:ext cx="1593021" cy="27168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School-based services are excluded</a:t>
          </a:r>
        </a:p>
      </dsp:txBody>
      <dsp:txXfrm>
        <a:off x="46659" y="46658"/>
        <a:ext cx="1499705" cy="2041362"/>
      </dsp:txXfrm>
    </dsp:sp>
    <dsp:sp modelId="{361E8F74-6FAB-4DC9-9822-53BF45DEAA9D}">
      <dsp:nvSpPr>
        <dsp:cNvPr id="0" name=""/>
        <dsp:cNvSpPr/>
      </dsp:nvSpPr>
      <dsp:spPr>
        <a:xfrm>
          <a:off x="883438" y="2015653"/>
          <a:ext cx="1923491" cy="1923491"/>
        </a:xfrm>
        <a:prstGeom prst="leftCircularArrow">
          <a:avLst>
            <a:gd name="adj1" fmla="val 3666"/>
            <a:gd name="adj2" fmla="val 456697"/>
            <a:gd name="adj3" fmla="val 2041729"/>
            <a:gd name="adj4" fmla="val 8834011"/>
            <a:gd name="adj5" fmla="val 427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E97966-ED45-447D-8F6E-7D37A585A5DC}">
      <dsp:nvSpPr>
        <dsp:cNvPr id="0" name=""/>
        <dsp:cNvSpPr/>
      </dsp:nvSpPr>
      <dsp:spPr>
        <a:xfrm>
          <a:off x="366919" y="2256519"/>
          <a:ext cx="1467575" cy="1200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Adverse decision received</a:t>
          </a:r>
        </a:p>
      </dsp:txBody>
      <dsp:txXfrm>
        <a:off x="402067" y="2291667"/>
        <a:ext cx="1397279" cy="1129750"/>
      </dsp:txXfrm>
    </dsp:sp>
    <dsp:sp modelId="{6074F78B-3C8E-4811-A474-ED58E11641E4}">
      <dsp:nvSpPr>
        <dsp:cNvPr id="0" name=""/>
        <dsp:cNvSpPr/>
      </dsp:nvSpPr>
      <dsp:spPr>
        <a:xfrm>
          <a:off x="2170295" y="1448562"/>
          <a:ext cx="1651021" cy="189252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SPD</a:t>
          </a:r>
        </a:p>
        <a:p>
          <a:pPr marL="171450" lvl="1" indent="-171450" algn="l" defTabSz="800100">
            <a:lnSpc>
              <a:spcPct val="90000"/>
            </a:lnSpc>
            <a:spcBef>
              <a:spcPct val="0"/>
            </a:spcBef>
            <a:spcAft>
              <a:spcPct val="15000"/>
            </a:spcAft>
            <a:buChar char="•"/>
          </a:pPr>
          <a:r>
            <a:rPr lang="en-US" sz="1800" kern="1200" dirty="0"/>
            <a:t>Family involvement</a:t>
          </a:r>
        </a:p>
        <a:p>
          <a:pPr marL="171450" lvl="1" indent="-171450" algn="l" defTabSz="800100">
            <a:lnSpc>
              <a:spcPct val="90000"/>
            </a:lnSpc>
            <a:spcBef>
              <a:spcPct val="0"/>
            </a:spcBef>
            <a:spcAft>
              <a:spcPct val="15000"/>
            </a:spcAft>
            <a:buChar char="•"/>
          </a:pPr>
          <a:r>
            <a:rPr lang="en-US" sz="1800" kern="1200" dirty="0"/>
            <a:t>Authorized rep form</a:t>
          </a:r>
        </a:p>
      </dsp:txBody>
      <dsp:txXfrm>
        <a:off x="2213847" y="1897656"/>
        <a:ext cx="1563917" cy="1399883"/>
      </dsp:txXfrm>
    </dsp:sp>
    <dsp:sp modelId="{8BAD3DE5-A7D7-484E-9006-3313D559BBF5}">
      <dsp:nvSpPr>
        <dsp:cNvPr id="0" name=""/>
        <dsp:cNvSpPr/>
      </dsp:nvSpPr>
      <dsp:spPr>
        <a:xfrm>
          <a:off x="2821675" y="29277"/>
          <a:ext cx="2348862" cy="2348862"/>
        </a:xfrm>
        <a:prstGeom prst="circularArrow">
          <a:avLst>
            <a:gd name="adj1" fmla="val 3002"/>
            <a:gd name="adj2" fmla="val 368141"/>
            <a:gd name="adj3" fmla="val 20753562"/>
            <a:gd name="adj4" fmla="val 13872725"/>
            <a:gd name="adj5" fmla="val 350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2657EF-CBFA-4205-A43E-8C7B1A1F33C7}">
      <dsp:nvSpPr>
        <dsp:cNvPr id="0" name=""/>
        <dsp:cNvSpPr/>
      </dsp:nvSpPr>
      <dsp:spPr>
        <a:xfrm>
          <a:off x="2574465" y="347821"/>
          <a:ext cx="1467575" cy="14678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Get Prepared</a:t>
          </a:r>
        </a:p>
      </dsp:txBody>
      <dsp:txXfrm>
        <a:off x="2617449" y="390805"/>
        <a:ext cx="1381607" cy="1381854"/>
      </dsp:txXfrm>
    </dsp:sp>
    <dsp:sp modelId="{77DB4E49-3E55-4871-B208-54537A15DFB3}">
      <dsp:nvSpPr>
        <dsp:cNvPr id="0" name=""/>
        <dsp:cNvSpPr/>
      </dsp:nvSpPr>
      <dsp:spPr>
        <a:xfrm>
          <a:off x="4432296" y="917605"/>
          <a:ext cx="1651021" cy="22253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This is educational support, not treatment</a:t>
          </a:r>
        </a:p>
      </dsp:txBody>
      <dsp:txXfrm>
        <a:off x="4480653" y="965962"/>
        <a:ext cx="1554307" cy="1651768"/>
      </dsp:txXfrm>
    </dsp:sp>
    <dsp:sp modelId="{F1470291-4FC9-40DC-843B-734F785EC4F0}">
      <dsp:nvSpPr>
        <dsp:cNvPr id="0" name=""/>
        <dsp:cNvSpPr/>
      </dsp:nvSpPr>
      <dsp:spPr>
        <a:xfrm>
          <a:off x="5111379" y="2373422"/>
          <a:ext cx="2086394" cy="2086394"/>
        </a:xfrm>
        <a:prstGeom prst="leftCircularArrow">
          <a:avLst>
            <a:gd name="adj1" fmla="val 3380"/>
            <a:gd name="adj2" fmla="val 418171"/>
            <a:gd name="adj3" fmla="val 1254284"/>
            <a:gd name="adj4" fmla="val 8085092"/>
            <a:gd name="adj5" fmla="val 39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A794C4-75B0-4D88-A251-F4BC42D95C81}">
      <dsp:nvSpPr>
        <dsp:cNvPr id="0" name=""/>
        <dsp:cNvSpPr/>
      </dsp:nvSpPr>
      <dsp:spPr>
        <a:xfrm>
          <a:off x="4740127" y="2853972"/>
          <a:ext cx="1467575" cy="12492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the Decision</a:t>
          </a:r>
        </a:p>
      </dsp:txBody>
      <dsp:txXfrm>
        <a:off x="4776716" y="2890561"/>
        <a:ext cx="1394397" cy="1176060"/>
      </dsp:txXfrm>
    </dsp:sp>
    <dsp:sp modelId="{E6BD8846-1BCA-49A9-A3B5-2A20778B959E}">
      <dsp:nvSpPr>
        <dsp:cNvPr id="0" name=""/>
        <dsp:cNvSpPr/>
      </dsp:nvSpPr>
      <dsp:spPr>
        <a:xfrm>
          <a:off x="6625135" y="1196728"/>
          <a:ext cx="1651021" cy="29375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Why should this not be considered education services?</a:t>
          </a:r>
        </a:p>
        <a:p>
          <a:pPr marL="171450" lvl="1" indent="-171450" algn="l" defTabSz="711200">
            <a:lnSpc>
              <a:spcPct val="90000"/>
            </a:lnSpc>
            <a:spcBef>
              <a:spcPct val="0"/>
            </a:spcBef>
            <a:spcAft>
              <a:spcPct val="15000"/>
            </a:spcAft>
            <a:buChar char="•"/>
          </a:pPr>
          <a:endParaRPr lang="en-US" sz="1600" kern="1200" dirty="0"/>
        </a:p>
      </dsp:txBody>
      <dsp:txXfrm>
        <a:off x="6673492" y="1874566"/>
        <a:ext cx="1554307" cy="2211381"/>
      </dsp:txXfrm>
    </dsp:sp>
    <dsp:sp modelId="{D3943C4F-BCC8-4F88-A0C3-F7EBD849A2D9}">
      <dsp:nvSpPr>
        <dsp:cNvPr id="0" name=""/>
        <dsp:cNvSpPr/>
      </dsp:nvSpPr>
      <dsp:spPr>
        <a:xfrm>
          <a:off x="7310719" y="336490"/>
          <a:ext cx="2141685" cy="2141685"/>
        </a:xfrm>
        <a:prstGeom prst="circularArrow">
          <a:avLst>
            <a:gd name="adj1" fmla="val 3293"/>
            <a:gd name="adj2" fmla="val 406532"/>
            <a:gd name="adj3" fmla="val 20170915"/>
            <a:gd name="adj4" fmla="val 13328469"/>
            <a:gd name="adj5" fmla="val 38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78442-1767-47E5-914C-FCCF45259D79}">
      <dsp:nvSpPr>
        <dsp:cNvPr id="0" name=""/>
        <dsp:cNvSpPr/>
      </dsp:nvSpPr>
      <dsp:spPr>
        <a:xfrm>
          <a:off x="6910397" y="740098"/>
          <a:ext cx="1467575" cy="10564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Compile &amp; Submit</a:t>
          </a:r>
        </a:p>
      </dsp:txBody>
      <dsp:txXfrm>
        <a:off x="6941340" y="771041"/>
        <a:ext cx="1405689" cy="994581"/>
      </dsp:txXfrm>
    </dsp:sp>
    <dsp:sp modelId="{ED9D46E2-6D0A-490F-9E9F-5639F1B94B75}">
      <dsp:nvSpPr>
        <dsp:cNvPr id="0" name=""/>
        <dsp:cNvSpPr/>
      </dsp:nvSpPr>
      <dsp:spPr>
        <a:xfrm>
          <a:off x="8681105" y="1083215"/>
          <a:ext cx="1651021" cy="202008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Still not a yes?  Why not?</a:t>
          </a:r>
        </a:p>
        <a:p>
          <a:pPr marL="171450" lvl="1" indent="-171450" algn="l" defTabSz="711200">
            <a:lnSpc>
              <a:spcPct val="90000"/>
            </a:lnSpc>
            <a:spcBef>
              <a:spcPct val="0"/>
            </a:spcBef>
            <a:spcAft>
              <a:spcPct val="15000"/>
            </a:spcAft>
            <a:buChar char="•"/>
          </a:pPr>
          <a:r>
            <a:rPr lang="en-US" sz="1600" kern="1200" dirty="0"/>
            <a:t>What next steps are identified in the letter?</a:t>
          </a:r>
        </a:p>
      </dsp:txBody>
      <dsp:txXfrm>
        <a:off x="8727593" y="1129703"/>
        <a:ext cx="1558045" cy="1494233"/>
      </dsp:txXfrm>
    </dsp:sp>
    <dsp:sp modelId="{FA1E35E2-ED42-4286-9248-AE976AB78871}">
      <dsp:nvSpPr>
        <dsp:cNvPr id="0" name=""/>
        <dsp:cNvSpPr/>
      </dsp:nvSpPr>
      <dsp:spPr>
        <a:xfrm>
          <a:off x="8901035" y="2688356"/>
          <a:ext cx="1467575" cy="98798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Receive &amp; Review the Response</a:t>
          </a:r>
        </a:p>
      </dsp:txBody>
      <dsp:txXfrm>
        <a:off x="8929972" y="2717293"/>
        <a:ext cx="1409701" cy="9301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61023-B0BA-4AAA-A3AE-10DBD3CF4F8C}">
      <dsp:nvSpPr>
        <dsp:cNvPr id="0" name=""/>
        <dsp:cNvSpPr/>
      </dsp:nvSpPr>
      <dsp:spPr>
        <a:xfrm rot="5400000">
          <a:off x="4659301" y="434029"/>
          <a:ext cx="3060095" cy="2662282"/>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Age limits – discriminatory </a:t>
          </a:r>
        </a:p>
      </dsp:txBody>
      <dsp:txXfrm rot="-5400000">
        <a:off x="5273079" y="711988"/>
        <a:ext cx="1832538" cy="2106365"/>
      </dsp:txXfrm>
    </dsp:sp>
    <dsp:sp modelId="{136491B0-3B86-48DE-9D93-A0A8E98DD440}">
      <dsp:nvSpPr>
        <dsp:cNvPr id="0" name=""/>
        <dsp:cNvSpPr/>
      </dsp:nvSpPr>
      <dsp:spPr>
        <a:xfrm>
          <a:off x="7601276" y="847141"/>
          <a:ext cx="3415066" cy="183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Even if they’re in state law</a:t>
          </a:r>
        </a:p>
      </dsp:txBody>
      <dsp:txXfrm>
        <a:off x="7601276" y="847141"/>
        <a:ext cx="3415066" cy="1836057"/>
      </dsp:txXfrm>
    </dsp:sp>
    <dsp:sp modelId="{780507D8-53A0-4643-BF6C-D24D1F2E6E1E}">
      <dsp:nvSpPr>
        <dsp:cNvPr id="0" name=""/>
        <dsp:cNvSpPr/>
      </dsp:nvSpPr>
      <dsp:spPr>
        <a:xfrm rot="5400000">
          <a:off x="1784035" y="434029"/>
          <a:ext cx="3060095" cy="2662282"/>
        </a:xfrm>
        <a:prstGeom prst="hexagon">
          <a:avLst>
            <a:gd name="adj" fmla="val 25000"/>
            <a:gd name="vf" fmla="val 11547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397813" y="711988"/>
        <a:ext cx="1832538" cy="2106365"/>
      </dsp:txXfrm>
    </dsp:sp>
    <dsp:sp modelId="{A648B5F6-DC0A-4465-B6D2-7720E5C8CDC1}">
      <dsp:nvSpPr>
        <dsp:cNvPr id="0" name=""/>
        <dsp:cNvSpPr/>
      </dsp:nvSpPr>
      <dsp:spPr>
        <a:xfrm rot="5400000">
          <a:off x="3216160" y="3031437"/>
          <a:ext cx="3060095" cy="2662282"/>
        </a:xfrm>
        <a:prstGeom prst="hexagon">
          <a:avLst>
            <a:gd name="adj" fmla="val 25000"/>
            <a:gd name="vf" fmla="val 11547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Benefit caps violate the ACA and MHPAEA</a:t>
          </a:r>
        </a:p>
      </dsp:txBody>
      <dsp:txXfrm rot="-5400000">
        <a:off x="3829938" y="3309396"/>
        <a:ext cx="1832538" cy="2106365"/>
      </dsp:txXfrm>
    </dsp:sp>
    <dsp:sp modelId="{8E36E13A-5AEB-48CD-858E-2067613B9619}">
      <dsp:nvSpPr>
        <dsp:cNvPr id="0" name=""/>
        <dsp:cNvSpPr/>
      </dsp:nvSpPr>
      <dsp:spPr>
        <a:xfrm>
          <a:off x="0" y="3444550"/>
          <a:ext cx="3304902" cy="183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n-US" sz="2200" kern="1200" dirty="0"/>
            <a:t>Look for soft caps, e.g., you’re never going to get more than 20 hours, so don’t bother asking for more.</a:t>
          </a:r>
        </a:p>
      </dsp:txBody>
      <dsp:txXfrm>
        <a:off x="0" y="3444550"/>
        <a:ext cx="3304902" cy="1836057"/>
      </dsp:txXfrm>
    </dsp:sp>
    <dsp:sp modelId="{908F24A2-3B93-4457-8254-9A800A591347}">
      <dsp:nvSpPr>
        <dsp:cNvPr id="0" name=""/>
        <dsp:cNvSpPr/>
      </dsp:nvSpPr>
      <dsp:spPr>
        <a:xfrm rot="5400000">
          <a:off x="6091425" y="3031437"/>
          <a:ext cx="3060095" cy="2662282"/>
        </a:xfrm>
        <a:prstGeom prst="hexagon">
          <a:avLst>
            <a:gd name="adj" fmla="val 2500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705203" y="3309396"/>
        <a:ext cx="1832538" cy="21063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0D334-3B26-4C3C-A408-D7FE9F0961F0}">
      <dsp:nvSpPr>
        <dsp:cNvPr id="0" name=""/>
        <dsp:cNvSpPr/>
      </dsp:nvSpPr>
      <dsp:spPr>
        <a:xfrm rot="5400000">
          <a:off x="6650999" y="-2737884"/>
          <a:ext cx="999217"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All </a:t>
          </a:r>
          <a:r>
            <a:rPr lang="en-US" sz="1900" kern="1200" dirty="0"/>
            <a:t>staff should understand the insurance environment, the definition of Medical Necessity and what the Authorization process is about</a:t>
          </a:r>
        </a:p>
      </dsp:txBody>
      <dsp:txXfrm rot="-5400000">
        <a:off x="3785616" y="176277"/>
        <a:ext cx="6681206" cy="901661"/>
      </dsp:txXfrm>
    </dsp:sp>
    <dsp:sp modelId="{68B61578-A759-4FB4-9A04-9EC7AA9CEF37}">
      <dsp:nvSpPr>
        <dsp:cNvPr id="0" name=""/>
        <dsp:cNvSpPr/>
      </dsp:nvSpPr>
      <dsp:spPr>
        <a:xfrm>
          <a:off x="0" y="2596"/>
          <a:ext cx="3785616" cy="12490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Educate Staff</a:t>
          </a:r>
        </a:p>
      </dsp:txBody>
      <dsp:txXfrm>
        <a:off x="60972" y="63568"/>
        <a:ext cx="3663672" cy="1127077"/>
      </dsp:txXfrm>
    </dsp:sp>
    <dsp:sp modelId="{E68651FC-1739-405A-9405-FD58DEEC5640}">
      <dsp:nvSpPr>
        <dsp:cNvPr id="0" name=""/>
        <dsp:cNvSpPr/>
      </dsp:nvSpPr>
      <dsp:spPr>
        <a:xfrm rot="5400000">
          <a:off x="6650999" y="-1426412"/>
          <a:ext cx="999217" cy="6729984"/>
        </a:xfrm>
        <a:prstGeom prst="round2SameRect">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Ensure </a:t>
          </a:r>
          <a:r>
            <a:rPr lang="en-US" sz="1900" kern="1200" dirty="0"/>
            <a:t>treatment plans always align with Generally Accepted Standards of Care and that clinicians are trained to conduct review calls</a:t>
          </a:r>
        </a:p>
      </dsp:txBody>
      <dsp:txXfrm rot="-5400000">
        <a:off x="3785616" y="1487749"/>
        <a:ext cx="6681206" cy="901661"/>
      </dsp:txXfrm>
    </dsp:sp>
    <dsp:sp modelId="{03E34778-A92C-49D8-9867-926BC94B6022}">
      <dsp:nvSpPr>
        <dsp:cNvPr id="0" name=""/>
        <dsp:cNvSpPr/>
      </dsp:nvSpPr>
      <dsp:spPr>
        <a:xfrm>
          <a:off x="0" y="1314069"/>
          <a:ext cx="3785616" cy="1249021"/>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Care Alignment</a:t>
          </a:r>
        </a:p>
      </dsp:txBody>
      <dsp:txXfrm>
        <a:off x="60972" y="1375041"/>
        <a:ext cx="3663672" cy="1127077"/>
      </dsp:txXfrm>
    </dsp:sp>
    <dsp:sp modelId="{84F29D84-FA5E-45A4-A41C-E03C542DB68D}">
      <dsp:nvSpPr>
        <dsp:cNvPr id="0" name=""/>
        <dsp:cNvSpPr/>
      </dsp:nvSpPr>
      <dsp:spPr>
        <a:xfrm rot="5400000">
          <a:off x="6650999" y="-114939"/>
          <a:ext cx="999217" cy="6729984"/>
        </a:xfrm>
        <a:prstGeom prst="round2SameRect">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This person should be notified as soon as an Adverse Determination occurs and coordinate with clinical team and family to discuss options</a:t>
          </a:r>
        </a:p>
      </dsp:txBody>
      <dsp:txXfrm rot="-5400000">
        <a:off x="3785616" y="2799222"/>
        <a:ext cx="6681206" cy="901661"/>
      </dsp:txXfrm>
    </dsp:sp>
    <dsp:sp modelId="{7B88C8F9-4333-4B01-8CD8-6459751BE101}">
      <dsp:nvSpPr>
        <dsp:cNvPr id="0" name=""/>
        <dsp:cNvSpPr/>
      </dsp:nvSpPr>
      <dsp:spPr>
        <a:xfrm>
          <a:off x="0" y="2625541"/>
          <a:ext cx="3785616" cy="1249021"/>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Appoint an appeal process manager</a:t>
          </a:r>
        </a:p>
      </dsp:txBody>
      <dsp:txXfrm>
        <a:off x="60972" y="2686513"/>
        <a:ext cx="3663672" cy="1127077"/>
      </dsp:txXfrm>
    </dsp:sp>
    <dsp:sp modelId="{542656AE-73A0-4DA5-9E24-ED463B5392E5}">
      <dsp:nvSpPr>
        <dsp:cNvPr id="0" name=""/>
        <dsp:cNvSpPr/>
      </dsp:nvSpPr>
      <dsp:spPr>
        <a:xfrm rot="5400000">
          <a:off x="6650999" y="1196532"/>
          <a:ext cx="999217" cy="6729984"/>
        </a:xfrm>
        <a:prstGeom prst="round2Same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process takes time, and it can get frustrating - internal appeals may get “lost,” requests for information may be ignored.  We are playing the long game.</a:t>
          </a:r>
        </a:p>
      </dsp:txBody>
      <dsp:txXfrm rot="-5400000">
        <a:off x="3785616" y="4110693"/>
        <a:ext cx="6681206" cy="901661"/>
      </dsp:txXfrm>
    </dsp:sp>
    <dsp:sp modelId="{501AB4CF-C1DF-4528-B083-F651B538F1F1}">
      <dsp:nvSpPr>
        <dsp:cNvPr id="0" name=""/>
        <dsp:cNvSpPr/>
      </dsp:nvSpPr>
      <dsp:spPr>
        <a:xfrm>
          <a:off x="0" y="3937013"/>
          <a:ext cx="3785616" cy="1249021"/>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Give it time</a:t>
          </a:r>
        </a:p>
      </dsp:txBody>
      <dsp:txXfrm>
        <a:off x="60972" y="3997985"/>
        <a:ext cx="3663672" cy="1127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FAFDF-1660-4FC7-BFDD-734642993E2E}">
      <dsp:nvSpPr>
        <dsp:cNvPr id="0" name=""/>
        <dsp:cNvSpPr/>
      </dsp:nvSpPr>
      <dsp:spPr>
        <a:xfrm>
          <a:off x="1998" y="1856008"/>
          <a:ext cx="1458254" cy="9159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Prepare</a:t>
          </a:r>
        </a:p>
      </dsp:txBody>
      <dsp:txXfrm>
        <a:off x="28826" y="1882836"/>
        <a:ext cx="1404598" cy="862310"/>
      </dsp:txXfrm>
    </dsp:sp>
    <dsp:sp modelId="{C726DA89-DC83-45BF-A446-1CB4B8FC336A}">
      <dsp:nvSpPr>
        <dsp:cNvPr id="0" name=""/>
        <dsp:cNvSpPr/>
      </dsp:nvSpPr>
      <dsp:spPr>
        <a:xfrm>
          <a:off x="1606077" y="2133168"/>
          <a:ext cx="309149" cy="3616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06077" y="2205497"/>
        <a:ext cx="216404" cy="216989"/>
      </dsp:txXfrm>
    </dsp:sp>
    <dsp:sp modelId="{11F4A19B-D32E-4F86-8EB0-A1F09C88D727}">
      <dsp:nvSpPr>
        <dsp:cNvPr id="0" name=""/>
        <dsp:cNvSpPr/>
      </dsp:nvSpPr>
      <dsp:spPr>
        <a:xfrm>
          <a:off x="2043554" y="1856008"/>
          <a:ext cx="1589599" cy="91596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 Understand</a:t>
          </a:r>
        </a:p>
      </dsp:txBody>
      <dsp:txXfrm>
        <a:off x="2070382" y="1882836"/>
        <a:ext cx="1535943" cy="862310"/>
      </dsp:txXfrm>
    </dsp:sp>
    <dsp:sp modelId="{944816FB-CBFC-4394-843A-DA1CBB737230}">
      <dsp:nvSpPr>
        <dsp:cNvPr id="0" name=""/>
        <dsp:cNvSpPr/>
      </dsp:nvSpPr>
      <dsp:spPr>
        <a:xfrm>
          <a:off x="3778979" y="2133168"/>
          <a:ext cx="309149" cy="3616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78979" y="2205497"/>
        <a:ext cx="216404" cy="216989"/>
      </dsp:txXfrm>
    </dsp:sp>
    <dsp:sp modelId="{DE8CF66F-11B3-458F-92B3-A9715100A1F5}">
      <dsp:nvSpPr>
        <dsp:cNvPr id="0" name=""/>
        <dsp:cNvSpPr/>
      </dsp:nvSpPr>
      <dsp:spPr>
        <a:xfrm>
          <a:off x="4216455" y="1856008"/>
          <a:ext cx="1458254" cy="915966"/>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#3 - Submit Internal Appeal</a:t>
          </a:r>
        </a:p>
      </dsp:txBody>
      <dsp:txXfrm>
        <a:off x="4243283" y="1882836"/>
        <a:ext cx="1404598" cy="862310"/>
      </dsp:txXfrm>
    </dsp:sp>
    <dsp:sp modelId="{587D3422-A8CA-4DA2-ABE1-F12727C1374F}">
      <dsp:nvSpPr>
        <dsp:cNvPr id="0" name=""/>
        <dsp:cNvSpPr/>
      </dsp:nvSpPr>
      <dsp:spPr>
        <a:xfrm rot="40131">
          <a:off x="5820524" y="2145187"/>
          <a:ext cx="309170" cy="36164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20527" y="2216975"/>
        <a:ext cx="216419" cy="216989"/>
      </dsp:txXfrm>
    </dsp:sp>
    <dsp:sp modelId="{58B1002A-5605-46B8-9C16-72A2C3DC3BD0}">
      <dsp:nvSpPr>
        <dsp:cNvPr id="0" name=""/>
        <dsp:cNvSpPr/>
      </dsp:nvSpPr>
      <dsp:spPr>
        <a:xfrm>
          <a:off x="6258011" y="1879842"/>
          <a:ext cx="1458254" cy="91596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#4 - Review Response</a:t>
          </a:r>
        </a:p>
      </dsp:txBody>
      <dsp:txXfrm>
        <a:off x="6284839" y="1906670"/>
        <a:ext cx="1404598" cy="862310"/>
      </dsp:txXfrm>
    </dsp:sp>
    <dsp:sp modelId="{DC36B417-D6A8-47A6-81F0-F448F13E6DAC}">
      <dsp:nvSpPr>
        <dsp:cNvPr id="0" name=""/>
        <dsp:cNvSpPr/>
      </dsp:nvSpPr>
      <dsp:spPr>
        <a:xfrm rot="21559869">
          <a:off x="7862080" y="2144983"/>
          <a:ext cx="309170" cy="36164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62083" y="2217853"/>
        <a:ext cx="216419" cy="216989"/>
      </dsp:txXfrm>
    </dsp:sp>
    <dsp:sp modelId="{E5C74407-82F5-4D4E-9FEA-7522EE6267B8}">
      <dsp:nvSpPr>
        <dsp:cNvPr id="0" name=""/>
        <dsp:cNvSpPr/>
      </dsp:nvSpPr>
      <dsp:spPr>
        <a:xfrm>
          <a:off x="8299567" y="1856008"/>
          <a:ext cx="1458254" cy="915966"/>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#6 - External?</a:t>
          </a:r>
        </a:p>
      </dsp:txBody>
      <dsp:txXfrm>
        <a:off x="8326395" y="1882836"/>
        <a:ext cx="1404598" cy="862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A9DCE-403E-4C8F-88BE-64C8CCA7ED5F}">
      <dsp:nvSpPr>
        <dsp:cNvPr id="0" name=""/>
        <dsp:cNvSpPr/>
      </dsp:nvSpPr>
      <dsp:spPr>
        <a:xfrm>
          <a:off x="3995210" y="1986235"/>
          <a:ext cx="2524591" cy="218387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Rockwell" panose="02060603020205020403" pitchFamily="18" charset="0"/>
            </a:rPr>
            <a:t>Step 1: </a:t>
          </a:r>
          <a:r>
            <a:rPr lang="en-US" sz="2800" kern="1200" dirty="0">
              <a:latin typeface="Rockwell" panose="02060603020205020403" pitchFamily="18" charset="0"/>
            </a:rPr>
            <a:t>Get prepared</a:t>
          </a:r>
        </a:p>
      </dsp:txBody>
      <dsp:txXfrm>
        <a:off x="4413570" y="2348133"/>
        <a:ext cx="1687871" cy="1460077"/>
      </dsp:txXfrm>
    </dsp:sp>
    <dsp:sp modelId="{88A25581-0313-49D3-9CA4-0EFE39E8A794}">
      <dsp:nvSpPr>
        <dsp:cNvPr id="0" name=""/>
        <dsp:cNvSpPr/>
      </dsp:nvSpPr>
      <dsp:spPr>
        <a:xfrm>
          <a:off x="5576089" y="941399"/>
          <a:ext cx="952520" cy="8207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FFA26-93A0-40C2-AA7A-E3FF19258456}">
      <dsp:nvSpPr>
        <dsp:cNvPr id="0" name=""/>
        <dsp:cNvSpPr/>
      </dsp:nvSpPr>
      <dsp:spPr>
        <a:xfrm>
          <a:off x="4227762" y="0"/>
          <a:ext cx="2068884" cy="1789828"/>
        </a:xfrm>
        <a:prstGeom prst="hexagon">
          <a:avLst>
            <a:gd name="adj" fmla="val 2857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Document and track everything – every phone call, every email and letter</a:t>
          </a:r>
        </a:p>
      </dsp:txBody>
      <dsp:txXfrm>
        <a:off x="4570620" y="296613"/>
        <a:ext cx="1383168" cy="1196602"/>
      </dsp:txXfrm>
    </dsp:sp>
    <dsp:sp modelId="{20ADCDA5-4DA4-4E48-9D1C-CAC03611B2B0}">
      <dsp:nvSpPr>
        <dsp:cNvPr id="0" name=""/>
        <dsp:cNvSpPr/>
      </dsp:nvSpPr>
      <dsp:spPr>
        <a:xfrm>
          <a:off x="6687755" y="2475713"/>
          <a:ext cx="952520" cy="8207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17ABE-279A-4095-9554-FA4A363429BA}">
      <dsp:nvSpPr>
        <dsp:cNvPr id="0" name=""/>
        <dsp:cNvSpPr/>
      </dsp:nvSpPr>
      <dsp:spPr>
        <a:xfrm>
          <a:off x="6125169" y="1100864"/>
          <a:ext cx="2068884" cy="1789828"/>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Get the adverse determination in writing</a:t>
          </a:r>
        </a:p>
      </dsp:txBody>
      <dsp:txXfrm>
        <a:off x="6468027" y="1397477"/>
        <a:ext cx="1383168" cy="1196602"/>
      </dsp:txXfrm>
    </dsp:sp>
    <dsp:sp modelId="{95931FFE-D1AF-46EB-B755-8B436DAD8468}">
      <dsp:nvSpPr>
        <dsp:cNvPr id="0" name=""/>
        <dsp:cNvSpPr/>
      </dsp:nvSpPr>
      <dsp:spPr>
        <a:xfrm>
          <a:off x="5915520" y="4207666"/>
          <a:ext cx="952520" cy="8207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3D5C-CD33-45A3-98D5-7E289544569D}">
      <dsp:nvSpPr>
        <dsp:cNvPr id="0" name=""/>
        <dsp:cNvSpPr/>
      </dsp:nvSpPr>
      <dsp:spPr>
        <a:xfrm>
          <a:off x="6125169" y="3265035"/>
          <a:ext cx="2068884" cy="178982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Engage with the family and get the SPD</a:t>
          </a:r>
        </a:p>
      </dsp:txBody>
      <dsp:txXfrm>
        <a:off x="6468027" y="3561648"/>
        <a:ext cx="1383168" cy="1196602"/>
      </dsp:txXfrm>
    </dsp:sp>
    <dsp:sp modelId="{4509113A-0C34-4963-8405-D12996435209}">
      <dsp:nvSpPr>
        <dsp:cNvPr id="0" name=""/>
        <dsp:cNvSpPr/>
      </dsp:nvSpPr>
      <dsp:spPr>
        <a:xfrm>
          <a:off x="3999908" y="4387449"/>
          <a:ext cx="952520" cy="8207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36AD7-DBCE-430B-BFE5-33ADB6212050}">
      <dsp:nvSpPr>
        <dsp:cNvPr id="0" name=""/>
        <dsp:cNvSpPr/>
      </dsp:nvSpPr>
      <dsp:spPr>
        <a:xfrm>
          <a:off x="4227762" y="4367131"/>
          <a:ext cx="2068884" cy="1789828"/>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Determine applicable law and regulator</a:t>
          </a:r>
        </a:p>
      </dsp:txBody>
      <dsp:txXfrm>
        <a:off x="4570620" y="4663744"/>
        <a:ext cx="1383168" cy="1196602"/>
      </dsp:txXfrm>
    </dsp:sp>
    <dsp:sp modelId="{59CAFBF7-C897-4DAE-93F5-322D50320AF7}">
      <dsp:nvSpPr>
        <dsp:cNvPr id="0" name=""/>
        <dsp:cNvSpPr/>
      </dsp:nvSpPr>
      <dsp:spPr>
        <a:xfrm>
          <a:off x="2870038" y="2853750"/>
          <a:ext cx="952520" cy="8207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903E3-C8B3-4F26-913A-427182D064A1}">
      <dsp:nvSpPr>
        <dsp:cNvPr id="0" name=""/>
        <dsp:cNvSpPr/>
      </dsp:nvSpPr>
      <dsp:spPr>
        <a:xfrm>
          <a:off x="2321545" y="3266267"/>
          <a:ext cx="2068884" cy="1789828"/>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Follow the steps for appeal in the determination letter</a:t>
          </a:r>
        </a:p>
      </dsp:txBody>
      <dsp:txXfrm>
        <a:off x="2664403" y="3562880"/>
        <a:ext cx="1383168" cy="1196602"/>
      </dsp:txXfrm>
    </dsp:sp>
    <dsp:sp modelId="{E7A05E5A-173D-4DC2-82AB-051C198D9489}">
      <dsp:nvSpPr>
        <dsp:cNvPr id="0" name=""/>
        <dsp:cNvSpPr/>
      </dsp:nvSpPr>
      <dsp:spPr>
        <a:xfrm>
          <a:off x="2321545" y="1098401"/>
          <a:ext cx="2068884" cy="1789828"/>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Fill out any forms that are required – delegation, designated appeal form</a:t>
          </a:r>
        </a:p>
      </dsp:txBody>
      <dsp:txXfrm>
        <a:off x="2664403" y="1395014"/>
        <a:ext cx="1383168" cy="1196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3E9FA-9B3A-46EA-A466-44B6F5EC6959}">
      <dsp:nvSpPr>
        <dsp:cNvPr id="0" name=""/>
        <dsp:cNvSpPr/>
      </dsp:nvSpPr>
      <dsp:spPr>
        <a:xfrm rot="5400000">
          <a:off x="1031206" y="1746078"/>
          <a:ext cx="1544255" cy="1758080"/>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F18F3D-0A54-4943-8049-3A92D6D420D0}">
      <dsp:nvSpPr>
        <dsp:cNvPr id="0" name=""/>
        <dsp:cNvSpPr/>
      </dsp:nvSpPr>
      <dsp:spPr>
        <a:xfrm>
          <a:off x="622072" y="34239"/>
          <a:ext cx="2599617" cy="1819647"/>
        </a:xfrm>
        <a:prstGeom prst="roundRect">
          <a:avLst>
            <a:gd name="adj" fmla="val 1667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Get the determination in writing.</a:t>
          </a:r>
        </a:p>
      </dsp:txBody>
      <dsp:txXfrm>
        <a:off x="710916" y="123083"/>
        <a:ext cx="2421929" cy="1641959"/>
      </dsp:txXfrm>
    </dsp:sp>
    <dsp:sp modelId="{6AA6A6DB-F81E-4599-BCF2-C94845972BDF}">
      <dsp:nvSpPr>
        <dsp:cNvPr id="0" name=""/>
        <dsp:cNvSpPr/>
      </dsp:nvSpPr>
      <dsp:spPr>
        <a:xfrm>
          <a:off x="3406545" y="229757"/>
          <a:ext cx="3411339" cy="147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Was the determination made within the applicable timeframe?</a:t>
          </a:r>
        </a:p>
      </dsp:txBody>
      <dsp:txXfrm>
        <a:off x="3406545" y="229757"/>
        <a:ext cx="3411339" cy="1470719"/>
      </dsp:txXfrm>
    </dsp:sp>
    <dsp:sp modelId="{9B0A5CA1-A8E5-4799-898C-BACF4618E089}">
      <dsp:nvSpPr>
        <dsp:cNvPr id="0" name=""/>
        <dsp:cNvSpPr/>
      </dsp:nvSpPr>
      <dsp:spPr>
        <a:xfrm rot="5400000">
          <a:off x="3551515" y="3790142"/>
          <a:ext cx="1544255" cy="1758080"/>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6E5F5-878A-4A16-BF62-D58DC28A0E19}">
      <dsp:nvSpPr>
        <dsp:cNvPr id="0" name=""/>
        <dsp:cNvSpPr/>
      </dsp:nvSpPr>
      <dsp:spPr>
        <a:xfrm>
          <a:off x="3142381" y="2078304"/>
          <a:ext cx="2599617" cy="1819647"/>
        </a:xfrm>
        <a:prstGeom prst="roundRect">
          <a:avLst>
            <a:gd name="adj" fmla="val 1667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Review the entire letter</a:t>
          </a:r>
        </a:p>
      </dsp:txBody>
      <dsp:txXfrm>
        <a:off x="3231225" y="2167148"/>
        <a:ext cx="2421929" cy="1641959"/>
      </dsp:txXfrm>
    </dsp:sp>
    <dsp:sp modelId="{A62B358A-DBAF-4B71-A5EF-A8531596682A}">
      <dsp:nvSpPr>
        <dsp:cNvPr id="0" name=""/>
        <dsp:cNvSpPr/>
      </dsp:nvSpPr>
      <dsp:spPr>
        <a:xfrm>
          <a:off x="5822760" y="2203786"/>
          <a:ext cx="2725255" cy="147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What options are given for follow-up?</a:t>
          </a:r>
        </a:p>
      </dsp:txBody>
      <dsp:txXfrm>
        <a:off x="5822760" y="2203786"/>
        <a:ext cx="2725255" cy="1470719"/>
      </dsp:txXfrm>
    </dsp:sp>
    <dsp:sp modelId="{FD8AD72E-73FD-49AE-84BE-72CB64C2B4C6}">
      <dsp:nvSpPr>
        <dsp:cNvPr id="0" name=""/>
        <dsp:cNvSpPr/>
      </dsp:nvSpPr>
      <dsp:spPr>
        <a:xfrm>
          <a:off x="5662690" y="4122369"/>
          <a:ext cx="2599617" cy="1819647"/>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Follow the instructions</a:t>
          </a:r>
        </a:p>
      </dsp:txBody>
      <dsp:txXfrm>
        <a:off x="5751534" y="4211213"/>
        <a:ext cx="2421929" cy="1641959"/>
      </dsp:txXfrm>
    </dsp:sp>
    <dsp:sp modelId="{4FD01744-8903-4565-9C24-72C5EF773B2A}">
      <dsp:nvSpPr>
        <dsp:cNvPr id="0" name=""/>
        <dsp:cNvSpPr/>
      </dsp:nvSpPr>
      <dsp:spPr>
        <a:xfrm>
          <a:off x="8325854" y="4312239"/>
          <a:ext cx="2253466" cy="147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They are required to be in the letter and in the SPD</a:t>
          </a:r>
        </a:p>
      </dsp:txBody>
      <dsp:txXfrm>
        <a:off x="8325854" y="4312239"/>
        <a:ext cx="2253466" cy="1470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2A8B7-F0E6-46A4-9103-434281537A1F}">
      <dsp:nvSpPr>
        <dsp:cNvPr id="0" name=""/>
        <dsp:cNvSpPr/>
      </dsp:nvSpPr>
      <dsp:spPr>
        <a:xfrm>
          <a:off x="4492075" y="1819542"/>
          <a:ext cx="1888727" cy="3591925"/>
        </a:xfrm>
        <a:prstGeom prst="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en-US" sz="2500" kern="1200" dirty="0"/>
            <a:t>Medicaid</a:t>
          </a:r>
        </a:p>
      </dsp:txBody>
      <dsp:txXfrm rot="16200000">
        <a:off x="4524850" y="3190374"/>
        <a:ext cx="3232732" cy="491069"/>
      </dsp:txXfrm>
    </dsp:sp>
    <dsp:sp modelId="{4145A9A0-2294-4542-B01C-6B66F47EF3C2}">
      <dsp:nvSpPr>
        <dsp:cNvPr id="0" name=""/>
        <dsp:cNvSpPr/>
      </dsp:nvSpPr>
      <dsp:spPr>
        <a:xfrm>
          <a:off x="2434037" y="1213300"/>
          <a:ext cx="1888727" cy="4198167"/>
        </a:xfrm>
        <a:prstGeom prst="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en-US" sz="2500" kern="1200" dirty="0"/>
            <a:t>Fully-insured</a:t>
          </a:r>
        </a:p>
      </dsp:txBody>
      <dsp:txXfrm rot="16200000">
        <a:off x="2194003" y="2856940"/>
        <a:ext cx="3778350" cy="491069"/>
      </dsp:txXfrm>
    </dsp:sp>
    <dsp:sp modelId="{8F5B1354-60D6-472F-9264-3EA77C2484C3}">
      <dsp:nvSpPr>
        <dsp:cNvPr id="0" name=""/>
        <dsp:cNvSpPr/>
      </dsp:nvSpPr>
      <dsp:spPr>
        <a:xfrm>
          <a:off x="6508005" y="2413324"/>
          <a:ext cx="1888727" cy="2998143"/>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en-US" sz="2500" kern="1200" dirty="0"/>
            <a:t>Other Government</a:t>
          </a:r>
        </a:p>
      </dsp:txBody>
      <dsp:txXfrm rot="16200000">
        <a:off x="6807981" y="3516954"/>
        <a:ext cx="2698328" cy="491069"/>
      </dsp:txXfrm>
    </dsp:sp>
    <dsp:sp modelId="{793D7E1C-363C-4029-A47E-520100D93623}">
      <dsp:nvSpPr>
        <dsp:cNvPr id="0" name=""/>
        <dsp:cNvSpPr/>
      </dsp:nvSpPr>
      <dsp:spPr>
        <a:xfrm>
          <a:off x="369859" y="642042"/>
          <a:ext cx="1888727" cy="476942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en-US" sz="2500" kern="1200" dirty="0"/>
            <a:t>Self-Funded</a:t>
          </a:r>
        </a:p>
      </dsp:txBody>
      <dsp:txXfrm rot="16200000">
        <a:off x="-127241" y="2542749"/>
        <a:ext cx="4292482" cy="491069"/>
      </dsp:txXfrm>
    </dsp:sp>
    <dsp:sp modelId="{F6159554-49A4-4E46-B25C-8B9E330F3731}">
      <dsp:nvSpPr>
        <dsp:cNvPr id="0" name=""/>
        <dsp:cNvSpPr/>
      </dsp:nvSpPr>
      <dsp:spPr>
        <a:xfrm>
          <a:off x="369859" y="642042"/>
          <a:ext cx="1340996" cy="479242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Department of Labor</a:t>
          </a:r>
        </a:p>
        <a:p>
          <a:pPr marL="114300" lvl="1" indent="-114300" algn="l" defTabSz="622300">
            <a:lnSpc>
              <a:spcPct val="90000"/>
            </a:lnSpc>
            <a:spcBef>
              <a:spcPct val="0"/>
            </a:spcBef>
            <a:spcAft>
              <a:spcPct val="15000"/>
            </a:spcAft>
            <a:buChar char="•"/>
          </a:pPr>
          <a:r>
            <a:rPr lang="en-US" sz="1400" kern="1200" dirty="0"/>
            <a:t>Provided through work?</a:t>
          </a:r>
        </a:p>
        <a:p>
          <a:pPr marL="114300" lvl="1" indent="-114300" algn="l" defTabSz="622300">
            <a:lnSpc>
              <a:spcPct val="90000"/>
            </a:lnSpc>
            <a:spcBef>
              <a:spcPct val="0"/>
            </a:spcBef>
            <a:spcAft>
              <a:spcPct val="15000"/>
            </a:spcAft>
            <a:buChar char="•"/>
          </a:pPr>
          <a:r>
            <a:rPr lang="en-US" sz="1400" kern="1200" dirty="0"/>
            <a:t>“Claims Administrator”</a:t>
          </a:r>
        </a:p>
        <a:p>
          <a:pPr marL="114300" lvl="1" indent="-114300" algn="l" defTabSz="622300">
            <a:lnSpc>
              <a:spcPct val="90000"/>
            </a:lnSpc>
            <a:spcBef>
              <a:spcPct val="0"/>
            </a:spcBef>
            <a:spcAft>
              <a:spcPct val="15000"/>
            </a:spcAft>
            <a:buChar char="•"/>
          </a:pPr>
          <a:r>
            <a:rPr lang="en-US" sz="1400" kern="1200" dirty="0"/>
            <a:t>State mandates will likely not apply</a:t>
          </a:r>
        </a:p>
      </dsp:txBody>
      <dsp:txXfrm>
        <a:off x="369859" y="642042"/>
        <a:ext cx="1340996" cy="4792428"/>
      </dsp:txXfrm>
    </dsp:sp>
    <dsp:sp modelId="{38D58E7A-DECC-45DC-B85A-347D06A0D15D}">
      <dsp:nvSpPr>
        <dsp:cNvPr id="0" name=""/>
        <dsp:cNvSpPr/>
      </dsp:nvSpPr>
      <dsp:spPr>
        <a:xfrm>
          <a:off x="2434037" y="1213300"/>
          <a:ext cx="1340996" cy="4221170"/>
        </a:xfrm>
        <a:prstGeom prst="rect">
          <a:avLst/>
        </a:prstGeom>
        <a:noFill/>
        <a:ln>
          <a:noFill/>
        </a:ln>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State Insurance Department</a:t>
          </a:r>
        </a:p>
        <a:p>
          <a:pPr marL="114300" lvl="1" indent="-114300" algn="l" defTabSz="622300">
            <a:lnSpc>
              <a:spcPct val="90000"/>
            </a:lnSpc>
            <a:spcBef>
              <a:spcPct val="0"/>
            </a:spcBef>
            <a:spcAft>
              <a:spcPct val="15000"/>
            </a:spcAft>
            <a:buChar char="•"/>
          </a:pPr>
          <a:r>
            <a:rPr lang="en-US" sz="1400" kern="1200" dirty="0"/>
            <a:t>State mandates apply</a:t>
          </a:r>
        </a:p>
      </dsp:txBody>
      <dsp:txXfrm>
        <a:off x="2434037" y="1213300"/>
        <a:ext cx="1340996" cy="4221170"/>
      </dsp:txXfrm>
    </dsp:sp>
    <dsp:sp modelId="{BDE9B0E5-6759-4D4E-9AB8-88A642A795EF}">
      <dsp:nvSpPr>
        <dsp:cNvPr id="0" name=""/>
        <dsp:cNvSpPr/>
      </dsp:nvSpPr>
      <dsp:spPr>
        <a:xfrm>
          <a:off x="4492075" y="1819542"/>
          <a:ext cx="1340996" cy="3614928"/>
        </a:xfrm>
        <a:prstGeom prst="rect">
          <a:avLst/>
        </a:prstGeom>
        <a:noFill/>
        <a:ln>
          <a:noFill/>
        </a:ln>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CMS &amp; State Medicaid agency</a:t>
          </a:r>
        </a:p>
      </dsp:txBody>
      <dsp:txXfrm>
        <a:off x="4492075" y="1819542"/>
        <a:ext cx="1340996" cy="3614928"/>
      </dsp:txXfrm>
    </dsp:sp>
    <dsp:sp modelId="{05109BA5-1B70-4164-B383-0FBF5F8C16E2}">
      <dsp:nvSpPr>
        <dsp:cNvPr id="0" name=""/>
        <dsp:cNvSpPr/>
      </dsp:nvSpPr>
      <dsp:spPr>
        <a:xfrm>
          <a:off x="6508005" y="2413324"/>
          <a:ext cx="1340996" cy="3000539"/>
        </a:xfrm>
        <a:prstGeom prst="rect">
          <a:avLst/>
        </a:prstGeom>
        <a:noFill/>
        <a:ln>
          <a:noFill/>
        </a:ln>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Federal Employee</a:t>
          </a:r>
        </a:p>
        <a:p>
          <a:pPr marL="0" lvl="0" indent="0" algn="l" defTabSz="800100">
            <a:lnSpc>
              <a:spcPct val="90000"/>
            </a:lnSpc>
            <a:spcBef>
              <a:spcPct val="0"/>
            </a:spcBef>
            <a:spcAft>
              <a:spcPct val="35000"/>
            </a:spcAft>
            <a:buNone/>
          </a:pPr>
          <a:r>
            <a:rPr lang="en-US" sz="1800" kern="1200" dirty="0" err="1"/>
            <a:t>ChampVA</a:t>
          </a:r>
          <a:endParaRPr lang="en-US" sz="1800" kern="1200" dirty="0"/>
        </a:p>
        <a:p>
          <a:pPr marL="0" lvl="0" indent="0" algn="l" defTabSz="800100">
            <a:lnSpc>
              <a:spcPct val="90000"/>
            </a:lnSpc>
            <a:spcBef>
              <a:spcPct val="0"/>
            </a:spcBef>
            <a:spcAft>
              <a:spcPct val="35000"/>
            </a:spcAft>
            <a:buNone/>
          </a:pPr>
          <a:r>
            <a:rPr lang="en-US" sz="1800" kern="1200" dirty="0"/>
            <a:t>Medicare</a:t>
          </a:r>
        </a:p>
      </dsp:txBody>
      <dsp:txXfrm>
        <a:off x="6508005" y="2413324"/>
        <a:ext cx="1340996" cy="3000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59BBB-F42A-45E7-9ED0-1F2EF4874D2E}">
      <dsp:nvSpPr>
        <dsp:cNvPr id="0" name=""/>
        <dsp:cNvSpPr/>
      </dsp:nvSpPr>
      <dsp:spPr>
        <a:xfrm>
          <a:off x="3554" y="120463"/>
          <a:ext cx="3465994" cy="10925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Not enough information</a:t>
          </a:r>
        </a:p>
      </dsp:txBody>
      <dsp:txXfrm>
        <a:off x="3554" y="120463"/>
        <a:ext cx="3465994" cy="1092549"/>
      </dsp:txXfrm>
    </dsp:sp>
    <dsp:sp modelId="{AAE113C2-2917-4699-BDB3-E243E87F58B8}">
      <dsp:nvSpPr>
        <dsp:cNvPr id="0" name=""/>
        <dsp:cNvSpPr/>
      </dsp:nvSpPr>
      <dsp:spPr>
        <a:xfrm>
          <a:off x="3554" y="1213013"/>
          <a:ext cx="3465994" cy="37881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latin typeface="Calibri" panose="020F0502020204030204" pitchFamily="34" charset="0"/>
            </a:rPr>
            <a:t>When saying “this does not meet our medical necessity guidelines” are they telling you what those guidelines are?</a:t>
          </a:r>
          <a:endParaRPr lang="en-US" sz="3000" kern="1200" dirty="0"/>
        </a:p>
      </dsp:txBody>
      <dsp:txXfrm>
        <a:off x="3554" y="1213013"/>
        <a:ext cx="3465994" cy="3788100"/>
      </dsp:txXfrm>
    </dsp:sp>
    <dsp:sp modelId="{FE13595E-BBC1-4D9B-898E-D5B585B1E778}">
      <dsp:nvSpPr>
        <dsp:cNvPr id="0" name=""/>
        <dsp:cNvSpPr/>
      </dsp:nvSpPr>
      <dsp:spPr>
        <a:xfrm>
          <a:off x="3954788" y="120463"/>
          <a:ext cx="3465994" cy="1092549"/>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Decision does not align with GASC</a:t>
          </a:r>
        </a:p>
      </dsp:txBody>
      <dsp:txXfrm>
        <a:off x="3954788" y="120463"/>
        <a:ext cx="3465994" cy="1092549"/>
      </dsp:txXfrm>
    </dsp:sp>
    <dsp:sp modelId="{D6E9C4A2-1C1B-442C-ADD2-CFD3DA0989EF}">
      <dsp:nvSpPr>
        <dsp:cNvPr id="0" name=""/>
        <dsp:cNvSpPr/>
      </dsp:nvSpPr>
      <dsp:spPr>
        <a:xfrm>
          <a:off x="3954788" y="1213013"/>
          <a:ext cx="3465994" cy="3788100"/>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What guidelines are they using to make the decision?</a:t>
          </a:r>
        </a:p>
        <a:p>
          <a:pPr marL="285750" lvl="1" indent="-285750" algn="l" defTabSz="1333500">
            <a:lnSpc>
              <a:spcPct val="90000"/>
            </a:lnSpc>
            <a:spcBef>
              <a:spcPct val="0"/>
            </a:spcBef>
            <a:spcAft>
              <a:spcPct val="15000"/>
            </a:spcAft>
            <a:buChar char="•"/>
          </a:pPr>
          <a:r>
            <a:rPr lang="en-US" sz="3000" kern="1200" dirty="0"/>
            <a:t>How are they applying those guidelines? </a:t>
          </a:r>
        </a:p>
      </dsp:txBody>
      <dsp:txXfrm>
        <a:off x="3954788" y="1213013"/>
        <a:ext cx="3465994" cy="3788100"/>
      </dsp:txXfrm>
    </dsp:sp>
    <dsp:sp modelId="{430FFA42-2661-488B-9B2F-26EF0494C45A}">
      <dsp:nvSpPr>
        <dsp:cNvPr id="0" name=""/>
        <dsp:cNvSpPr/>
      </dsp:nvSpPr>
      <dsp:spPr>
        <a:xfrm>
          <a:off x="7906021" y="120463"/>
          <a:ext cx="3465994" cy="1092549"/>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Unpredictable responses</a:t>
          </a:r>
        </a:p>
      </dsp:txBody>
      <dsp:txXfrm>
        <a:off x="7906021" y="120463"/>
        <a:ext cx="3465994" cy="1092549"/>
      </dsp:txXfrm>
    </dsp:sp>
    <dsp:sp modelId="{ADE32C90-B945-428A-AC0B-93EBCF5AF278}">
      <dsp:nvSpPr>
        <dsp:cNvPr id="0" name=""/>
        <dsp:cNvSpPr/>
      </dsp:nvSpPr>
      <dsp:spPr>
        <a:xfrm>
          <a:off x="7906021" y="1213013"/>
          <a:ext cx="3465994" cy="378810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How is this not completely arbitrary?</a:t>
          </a:r>
        </a:p>
      </dsp:txBody>
      <dsp:txXfrm>
        <a:off x="7906021" y="1213013"/>
        <a:ext cx="3465994" cy="3788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D59E9-0A46-4D44-95D1-38AE455857CA}">
      <dsp:nvSpPr>
        <dsp:cNvPr id="0" name=""/>
        <dsp:cNvSpPr/>
      </dsp:nvSpPr>
      <dsp:spPr>
        <a:xfrm>
          <a:off x="0" y="0"/>
          <a:ext cx="9337286" cy="9973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Insurer’s appeal form</a:t>
          </a:r>
        </a:p>
      </dsp:txBody>
      <dsp:txXfrm>
        <a:off x="1967195" y="0"/>
        <a:ext cx="7370090" cy="997385"/>
      </dsp:txXfrm>
    </dsp:sp>
    <dsp:sp modelId="{2A926649-F1EC-40C0-8E7B-A4643A67807B}">
      <dsp:nvSpPr>
        <dsp:cNvPr id="0" name=""/>
        <dsp:cNvSpPr/>
      </dsp:nvSpPr>
      <dsp:spPr>
        <a:xfrm>
          <a:off x="99738" y="99738"/>
          <a:ext cx="1867457" cy="79790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6000" b="-9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7D596-0D85-41BC-972D-9A81F2D5A739}">
      <dsp:nvSpPr>
        <dsp:cNvPr id="0" name=""/>
        <dsp:cNvSpPr/>
      </dsp:nvSpPr>
      <dsp:spPr>
        <a:xfrm>
          <a:off x="0" y="1097124"/>
          <a:ext cx="9337286" cy="997385"/>
        </a:xfrm>
        <a:prstGeom prst="roundRect">
          <a:avLst>
            <a:gd name="adj" fmla="val 10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Authorized representative form, assignment of benefits</a:t>
          </a:r>
        </a:p>
      </dsp:txBody>
      <dsp:txXfrm>
        <a:off x="1967195" y="1097124"/>
        <a:ext cx="7370090" cy="997385"/>
      </dsp:txXfrm>
    </dsp:sp>
    <dsp:sp modelId="{6D20FEBD-D233-42F3-8DCE-5144D522E9C9}">
      <dsp:nvSpPr>
        <dsp:cNvPr id="0" name=""/>
        <dsp:cNvSpPr/>
      </dsp:nvSpPr>
      <dsp:spPr>
        <a:xfrm>
          <a:off x="99738" y="1196862"/>
          <a:ext cx="1867457" cy="79790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6000" b="-9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DB902-2106-4B54-B96B-C52B34D33118}">
      <dsp:nvSpPr>
        <dsp:cNvPr id="0" name=""/>
        <dsp:cNvSpPr/>
      </dsp:nvSpPr>
      <dsp:spPr>
        <a:xfrm>
          <a:off x="0" y="2194248"/>
          <a:ext cx="9337286" cy="997385"/>
        </a:xfrm>
        <a:prstGeom prst="roundRect">
          <a:avLst>
            <a:gd name="adj" fmla="val 10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Appeal letter</a:t>
          </a:r>
        </a:p>
      </dsp:txBody>
      <dsp:txXfrm>
        <a:off x="1967195" y="2194248"/>
        <a:ext cx="7370090" cy="997385"/>
      </dsp:txXfrm>
    </dsp:sp>
    <dsp:sp modelId="{2A24C236-AF89-47E6-93D3-606425D80C4E}">
      <dsp:nvSpPr>
        <dsp:cNvPr id="0" name=""/>
        <dsp:cNvSpPr/>
      </dsp:nvSpPr>
      <dsp:spPr>
        <a:xfrm>
          <a:off x="99738" y="2293987"/>
          <a:ext cx="1867457" cy="79790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22000" b="-1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5FE3F0-E365-4059-BC14-D96C444FCFE7}">
      <dsp:nvSpPr>
        <dsp:cNvPr id="0" name=""/>
        <dsp:cNvSpPr/>
      </dsp:nvSpPr>
      <dsp:spPr>
        <a:xfrm>
          <a:off x="0" y="3291372"/>
          <a:ext cx="9337286" cy="997385"/>
        </a:xfrm>
        <a:prstGeom prst="roundRect">
          <a:avLst>
            <a:gd name="adj" fmla="val 10000"/>
          </a:avLst>
        </a:prstGeom>
        <a:solidFill>
          <a:srgbClr val="39E3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MHPAEA disclosure request form</a:t>
          </a:r>
        </a:p>
      </dsp:txBody>
      <dsp:txXfrm>
        <a:off x="1967195" y="3291372"/>
        <a:ext cx="7370090" cy="997385"/>
      </dsp:txXfrm>
    </dsp:sp>
    <dsp:sp modelId="{6F5D8291-3981-4511-9D5C-FD2FD5BF20FC}">
      <dsp:nvSpPr>
        <dsp:cNvPr id="0" name=""/>
        <dsp:cNvSpPr/>
      </dsp:nvSpPr>
      <dsp:spPr>
        <a:xfrm>
          <a:off x="99738" y="3391111"/>
          <a:ext cx="1867457" cy="79790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6000" b="-10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967A4-3431-4F06-975D-AE1C59C0BD16}">
      <dsp:nvSpPr>
        <dsp:cNvPr id="0" name=""/>
        <dsp:cNvSpPr/>
      </dsp:nvSpPr>
      <dsp:spPr>
        <a:xfrm>
          <a:off x="0" y="4388496"/>
          <a:ext cx="9337286" cy="997385"/>
        </a:xfrm>
        <a:prstGeom prst="roundRect">
          <a:avLst>
            <a:gd name="adj" fmla="val 10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Copies of original authorization submission and adverse determination</a:t>
          </a:r>
        </a:p>
      </dsp:txBody>
      <dsp:txXfrm>
        <a:off x="1967195" y="4388496"/>
        <a:ext cx="7370090" cy="997385"/>
      </dsp:txXfrm>
    </dsp:sp>
    <dsp:sp modelId="{28ACA9F8-1246-4196-8D83-A14A004349E6}">
      <dsp:nvSpPr>
        <dsp:cNvPr id="0" name=""/>
        <dsp:cNvSpPr/>
      </dsp:nvSpPr>
      <dsp:spPr>
        <a:xfrm>
          <a:off x="99738" y="4488235"/>
          <a:ext cx="1867457" cy="79790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66000" b="-6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15761-3CBE-4175-AF0E-5A118917FF00}">
      <dsp:nvSpPr>
        <dsp:cNvPr id="0" name=""/>
        <dsp:cNvSpPr/>
      </dsp:nvSpPr>
      <dsp:spPr>
        <a:xfrm>
          <a:off x="0" y="5485621"/>
          <a:ext cx="9337286" cy="99738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Relevant literature/evidence, letters of support from other professionals</a:t>
          </a:r>
        </a:p>
      </dsp:txBody>
      <dsp:txXfrm>
        <a:off x="1967195" y="5485621"/>
        <a:ext cx="7370090" cy="997385"/>
      </dsp:txXfrm>
    </dsp:sp>
    <dsp:sp modelId="{35BA320F-8970-4F4C-8E58-D53639587468}">
      <dsp:nvSpPr>
        <dsp:cNvPr id="0" name=""/>
        <dsp:cNvSpPr/>
      </dsp:nvSpPr>
      <dsp:spPr>
        <a:xfrm>
          <a:off x="99738" y="5585359"/>
          <a:ext cx="1867457" cy="797908"/>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66000" b="-6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1AACF-0C15-438D-8B8E-BCBA40ED3364}">
      <dsp:nvSpPr>
        <dsp:cNvPr id="0" name=""/>
        <dsp:cNvSpPr/>
      </dsp:nvSpPr>
      <dsp:spPr>
        <a:xfrm>
          <a:off x="0" y="5417456"/>
          <a:ext cx="11016343" cy="118520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{Statement that continued care is being sought}</a:t>
          </a:r>
        </a:p>
      </dsp:txBody>
      <dsp:txXfrm>
        <a:off x="0" y="5417456"/>
        <a:ext cx="11016343" cy="640011"/>
      </dsp:txXfrm>
    </dsp:sp>
    <dsp:sp modelId="{0FEB65C4-A403-4F80-AAB6-5C8485DF1DD3}">
      <dsp:nvSpPr>
        <dsp:cNvPr id="0" name=""/>
        <dsp:cNvSpPr/>
      </dsp:nvSpPr>
      <dsp:spPr>
        <a:xfrm>
          <a:off x="0" y="6033764"/>
          <a:ext cx="11016343" cy="54519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Conclusion – Summary of why denial is inappropriate and restatement of request </a:t>
          </a:r>
        </a:p>
      </dsp:txBody>
      <dsp:txXfrm>
        <a:off x="0" y="6033764"/>
        <a:ext cx="11016343" cy="545195"/>
      </dsp:txXfrm>
    </dsp:sp>
    <dsp:sp modelId="{C74C9326-70D1-4DEE-8445-1B853020808A}">
      <dsp:nvSpPr>
        <dsp:cNvPr id="0" name=""/>
        <dsp:cNvSpPr/>
      </dsp:nvSpPr>
      <dsp:spPr>
        <a:xfrm rot="10800000">
          <a:off x="0" y="3612386"/>
          <a:ext cx="11016343" cy="1822848"/>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Possible violations of law or contract terms</a:t>
          </a:r>
        </a:p>
      </dsp:txBody>
      <dsp:txXfrm rot="-10800000">
        <a:off x="0" y="3612386"/>
        <a:ext cx="11016343" cy="639819"/>
      </dsp:txXfrm>
    </dsp:sp>
    <dsp:sp modelId="{4AAD0A61-EF81-4E6D-9897-3D1F04C60DCB}">
      <dsp:nvSpPr>
        <dsp:cNvPr id="0" name=""/>
        <dsp:cNvSpPr/>
      </dsp:nvSpPr>
      <dsp:spPr>
        <a:xfrm>
          <a:off x="0" y="4252205"/>
          <a:ext cx="5508171" cy="5450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MHPAEA violations, applicable mandates, essential health benefits, discrimination</a:t>
          </a:r>
        </a:p>
      </dsp:txBody>
      <dsp:txXfrm>
        <a:off x="0" y="4252205"/>
        <a:ext cx="5508171" cy="545031"/>
      </dsp:txXfrm>
    </dsp:sp>
    <dsp:sp modelId="{C98DEF11-F898-4D5E-A4B0-9C682C42D8E2}">
      <dsp:nvSpPr>
        <dsp:cNvPr id="0" name=""/>
        <dsp:cNvSpPr/>
      </dsp:nvSpPr>
      <dsp:spPr>
        <a:xfrm>
          <a:off x="5508171" y="4252205"/>
          <a:ext cx="5508171" cy="5450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Provider manual, SPD, policies</a:t>
          </a:r>
        </a:p>
      </dsp:txBody>
      <dsp:txXfrm>
        <a:off x="5508171" y="4252205"/>
        <a:ext cx="5508171" cy="545031"/>
      </dsp:txXfrm>
    </dsp:sp>
    <dsp:sp modelId="{E979570D-1DA3-45C2-AD42-35FB70559FC9}">
      <dsp:nvSpPr>
        <dsp:cNvPr id="0" name=""/>
        <dsp:cNvSpPr/>
      </dsp:nvSpPr>
      <dsp:spPr>
        <a:xfrm rot="10800000">
          <a:off x="0" y="1807315"/>
          <a:ext cx="11016343" cy="1822848"/>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Denial vs. Approval</a:t>
          </a:r>
        </a:p>
      </dsp:txBody>
      <dsp:txXfrm rot="-10800000">
        <a:off x="0" y="1807315"/>
        <a:ext cx="11016343" cy="639819"/>
      </dsp:txXfrm>
    </dsp:sp>
    <dsp:sp modelId="{C25AFCE6-615A-4E0A-8A14-339A7D71504A}">
      <dsp:nvSpPr>
        <dsp:cNvPr id="0" name=""/>
        <dsp:cNvSpPr/>
      </dsp:nvSpPr>
      <dsp:spPr>
        <a:xfrm>
          <a:off x="0" y="2447135"/>
          <a:ext cx="5508171" cy="5450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What was the reason given for the denial?</a:t>
          </a:r>
        </a:p>
      </dsp:txBody>
      <dsp:txXfrm>
        <a:off x="0" y="2447135"/>
        <a:ext cx="5508171" cy="545031"/>
      </dsp:txXfrm>
    </dsp:sp>
    <dsp:sp modelId="{963633DF-C002-494C-B49C-89B87DDA413F}">
      <dsp:nvSpPr>
        <dsp:cNvPr id="0" name=""/>
        <dsp:cNvSpPr/>
      </dsp:nvSpPr>
      <dsp:spPr>
        <a:xfrm>
          <a:off x="5508171" y="2447135"/>
          <a:ext cx="5508171" cy="5450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What is the clinical support for approval? (e.g., why is it medically necessary? How do it meet guidelines?)</a:t>
          </a:r>
        </a:p>
      </dsp:txBody>
      <dsp:txXfrm>
        <a:off x="5508171" y="2447135"/>
        <a:ext cx="5508171" cy="545031"/>
      </dsp:txXfrm>
    </dsp:sp>
    <dsp:sp modelId="{226F3E22-FDDF-475C-82AF-FCE5A9FEA774}">
      <dsp:nvSpPr>
        <dsp:cNvPr id="0" name=""/>
        <dsp:cNvSpPr/>
      </dsp:nvSpPr>
      <dsp:spPr>
        <a:xfrm rot="10800000">
          <a:off x="0" y="2245"/>
          <a:ext cx="11016343" cy="1822848"/>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Introduction</a:t>
          </a:r>
        </a:p>
      </dsp:txBody>
      <dsp:txXfrm rot="-10800000">
        <a:off x="0" y="2245"/>
        <a:ext cx="11016343" cy="639819"/>
      </dsp:txXfrm>
    </dsp:sp>
    <dsp:sp modelId="{63901C84-F4C0-42AB-AC87-3135BA06FC90}">
      <dsp:nvSpPr>
        <dsp:cNvPr id="0" name=""/>
        <dsp:cNvSpPr/>
      </dsp:nvSpPr>
      <dsp:spPr>
        <a:xfrm>
          <a:off x="0" y="642065"/>
          <a:ext cx="5508171" cy="5450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Patient information (name, plan ID, diagnosis)  </a:t>
          </a:r>
        </a:p>
      </dsp:txBody>
      <dsp:txXfrm>
        <a:off x="0" y="642065"/>
        <a:ext cx="5508171" cy="545031"/>
      </dsp:txXfrm>
    </dsp:sp>
    <dsp:sp modelId="{10615087-1F30-4C25-8659-76D1D744AF06}">
      <dsp:nvSpPr>
        <dsp:cNvPr id="0" name=""/>
        <dsp:cNvSpPr/>
      </dsp:nvSpPr>
      <dsp:spPr>
        <a:xfrm>
          <a:off x="5508171" y="642065"/>
          <a:ext cx="5508171" cy="5450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Who you are (i.e., authorized rep)</a:t>
          </a:r>
        </a:p>
      </dsp:txBody>
      <dsp:txXfrm>
        <a:off x="5508171" y="642065"/>
        <a:ext cx="5508171" cy="545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79E03-9155-4149-AB0E-D1D70DB53CD2}">
      <dsp:nvSpPr>
        <dsp:cNvPr id="0" name=""/>
        <dsp:cNvSpPr/>
      </dsp:nvSpPr>
      <dsp:spPr>
        <a:xfrm>
          <a:off x="10058559"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16ABE-B70B-4284-ABE0-418396D18542}">
      <dsp:nvSpPr>
        <dsp:cNvPr id="0" name=""/>
        <dsp:cNvSpPr/>
      </dsp:nvSpPr>
      <dsp:spPr>
        <a:xfrm>
          <a:off x="9522765"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B0631-1B55-4C7A-AE05-A7929541424F}">
      <dsp:nvSpPr>
        <dsp:cNvPr id="0" name=""/>
        <dsp:cNvSpPr/>
      </dsp:nvSpPr>
      <dsp:spPr>
        <a:xfrm>
          <a:off x="8986970"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80443-9512-48BB-B53B-5D96548D9E21}">
      <dsp:nvSpPr>
        <dsp:cNvPr id="0" name=""/>
        <dsp:cNvSpPr/>
      </dsp:nvSpPr>
      <dsp:spPr>
        <a:xfrm>
          <a:off x="8452194"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0DA93-7E2D-426D-9056-5855610CD1F5}">
      <dsp:nvSpPr>
        <dsp:cNvPr id="0" name=""/>
        <dsp:cNvSpPr/>
      </dsp:nvSpPr>
      <dsp:spPr>
        <a:xfrm>
          <a:off x="7916400"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64820-F00A-4244-8541-F3F77E06B0F8}">
      <dsp:nvSpPr>
        <dsp:cNvPr id="0" name=""/>
        <dsp:cNvSpPr/>
      </dsp:nvSpPr>
      <dsp:spPr>
        <a:xfrm>
          <a:off x="7088261" y="2503638"/>
          <a:ext cx="584688" cy="58516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716F3-1BC6-4CBF-9E65-2BD8E64C0B36}">
      <dsp:nvSpPr>
        <dsp:cNvPr id="0" name=""/>
        <dsp:cNvSpPr/>
      </dsp:nvSpPr>
      <dsp:spPr>
        <a:xfrm>
          <a:off x="9581845" y="2045896"/>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3F097-2A29-47DA-BADF-CC53E386FF0B}">
      <dsp:nvSpPr>
        <dsp:cNvPr id="0" name=""/>
        <dsp:cNvSpPr/>
      </dsp:nvSpPr>
      <dsp:spPr>
        <a:xfrm>
          <a:off x="9581845" y="3258047"/>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72AEC-B432-4856-A112-3371A29F90EC}">
      <dsp:nvSpPr>
        <dsp:cNvPr id="0" name=""/>
        <dsp:cNvSpPr/>
      </dsp:nvSpPr>
      <dsp:spPr>
        <a:xfrm>
          <a:off x="9842612" y="2308424"/>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87803-B196-436C-89B0-0B31B382F97E}">
      <dsp:nvSpPr>
        <dsp:cNvPr id="0" name=""/>
        <dsp:cNvSpPr/>
      </dsp:nvSpPr>
      <dsp:spPr>
        <a:xfrm>
          <a:off x="9859928" y="2996961"/>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3876A-AE98-462A-897F-F60E91D6E92B}">
      <dsp:nvSpPr>
        <dsp:cNvPr id="0" name=""/>
        <dsp:cNvSpPr/>
      </dsp:nvSpPr>
      <dsp:spPr>
        <a:xfrm>
          <a:off x="3885717" y="1316008"/>
          <a:ext cx="2960111" cy="296041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What supports this NQTL?</a:t>
          </a:r>
        </a:p>
      </dsp:txBody>
      <dsp:txXfrm>
        <a:off x="4319215" y="1749551"/>
        <a:ext cx="2093115" cy="2093333"/>
      </dsp:txXfrm>
    </dsp:sp>
    <dsp:sp modelId="{6FDFD3BC-F706-4074-BD7D-BEFEE252FA23}">
      <dsp:nvSpPr>
        <dsp:cNvPr id="0" name=""/>
        <dsp:cNvSpPr/>
      </dsp:nvSpPr>
      <dsp:spPr>
        <a:xfrm>
          <a:off x="3664677" y="1063096"/>
          <a:ext cx="584688" cy="58516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99F44-A49E-4AD1-B7FD-8E5F7B7B90C2}">
      <dsp:nvSpPr>
        <dsp:cNvPr id="0" name=""/>
        <dsp:cNvSpPr/>
      </dsp:nvSpPr>
      <dsp:spPr>
        <a:xfrm>
          <a:off x="3289824" y="754409"/>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5544E-6658-4FE0-B404-A9A590056F66}">
      <dsp:nvSpPr>
        <dsp:cNvPr id="0" name=""/>
        <dsp:cNvSpPr/>
      </dsp:nvSpPr>
      <dsp:spPr>
        <a:xfrm>
          <a:off x="2665410" y="754409"/>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71370-08C3-40CB-8F38-AFA96C3072D6}">
      <dsp:nvSpPr>
        <dsp:cNvPr id="0" name=""/>
        <dsp:cNvSpPr/>
      </dsp:nvSpPr>
      <dsp:spPr>
        <a:xfrm>
          <a:off x="2040995" y="754409"/>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94C9E-2557-4017-8CFC-0368E34C44A8}">
      <dsp:nvSpPr>
        <dsp:cNvPr id="0" name=""/>
        <dsp:cNvSpPr/>
      </dsp:nvSpPr>
      <dsp:spPr>
        <a:xfrm>
          <a:off x="1416581" y="754409"/>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E942C-02DF-4733-8B5E-A4B60958DAF0}">
      <dsp:nvSpPr>
        <dsp:cNvPr id="0" name=""/>
        <dsp:cNvSpPr/>
      </dsp:nvSpPr>
      <dsp:spPr>
        <a:xfrm>
          <a:off x="791147" y="754409"/>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6032E-0D75-4D5F-A507-68E3F59E5B56}">
      <dsp:nvSpPr>
        <dsp:cNvPr id="0" name=""/>
        <dsp:cNvSpPr/>
      </dsp:nvSpPr>
      <dsp:spPr>
        <a:xfrm>
          <a:off x="166733" y="754409"/>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6B256-0EB6-4F44-A6EC-F12CACD116A7}">
      <dsp:nvSpPr>
        <dsp:cNvPr id="0" name=""/>
        <dsp:cNvSpPr/>
      </dsp:nvSpPr>
      <dsp:spPr>
        <a:xfrm>
          <a:off x="164696" y="0"/>
          <a:ext cx="3426640" cy="752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22350">
            <a:lnSpc>
              <a:spcPct val="90000"/>
            </a:lnSpc>
            <a:spcBef>
              <a:spcPct val="0"/>
            </a:spcBef>
            <a:spcAft>
              <a:spcPct val="35000"/>
            </a:spcAft>
            <a:buNone/>
          </a:pPr>
          <a:r>
            <a:rPr lang="en-US" sz="2300" kern="1200" dirty="0"/>
            <a:t>The guidelines don’t support the hours requested</a:t>
          </a:r>
        </a:p>
      </dsp:txBody>
      <dsp:txXfrm>
        <a:off x="164696" y="0"/>
        <a:ext cx="3426640" cy="752005"/>
      </dsp:txXfrm>
    </dsp:sp>
    <dsp:sp modelId="{CC9F7D2C-CD74-4B68-8527-E32FA99C5FA0}">
      <dsp:nvSpPr>
        <dsp:cNvPr id="0" name=""/>
        <dsp:cNvSpPr/>
      </dsp:nvSpPr>
      <dsp:spPr>
        <a:xfrm>
          <a:off x="3057579" y="2503638"/>
          <a:ext cx="584688" cy="58516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1410E-6BA3-4DF8-A0ED-8F7D3AE8B5E1}">
      <dsp:nvSpPr>
        <dsp:cNvPr id="0" name=""/>
        <dsp:cNvSpPr/>
      </dsp:nvSpPr>
      <dsp:spPr>
        <a:xfrm>
          <a:off x="2479002"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4BE4F-196D-42A3-8D38-C4D67BB17442}">
      <dsp:nvSpPr>
        <dsp:cNvPr id="0" name=""/>
        <dsp:cNvSpPr/>
      </dsp:nvSpPr>
      <dsp:spPr>
        <a:xfrm>
          <a:off x="1901444"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77515-C12E-4EF3-B17D-9C741FB21483}">
      <dsp:nvSpPr>
        <dsp:cNvPr id="0" name=""/>
        <dsp:cNvSpPr/>
      </dsp:nvSpPr>
      <dsp:spPr>
        <a:xfrm>
          <a:off x="1322867"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88C43-F8F0-45A5-9C37-C6C41AC61735}">
      <dsp:nvSpPr>
        <dsp:cNvPr id="0" name=""/>
        <dsp:cNvSpPr/>
      </dsp:nvSpPr>
      <dsp:spPr>
        <a:xfrm>
          <a:off x="745309"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E399D-7ED3-44F9-9BCC-878F36370895}">
      <dsp:nvSpPr>
        <dsp:cNvPr id="0" name=""/>
        <dsp:cNvSpPr/>
      </dsp:nvSpPr>
      <dsp:spPr>
        <a:xfrm>
          <a:off x="166733" y="2649808"/>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13B18-0909-448D-BA36-440E44F714F7}">
      <dsp:nvSpPr>
        <dsp:cNvPr id="0" name=""/>
        <dsp:cNvSpPr/>
      </dsp:nvSpPr>
      <dsp:spPr>
        <a:xfrm>
          <a:off x="164696" y="1901649"/>
          <a:ext cx="2591371" cy="752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22350">
            <a:lnSpc>
              <a:spcPct val="90000"/>
            </a:lnSpc>
            <a:spcBef>
              <a:spcPct val="0"/>
            </a:spcBef>
            <a:spcAft>
              <a:spcPct val="35000"/>
            </a:spcAft>
            <a:buNone/>
          </a:pPr>
          <a:r>
            <a:rPr lang="en-US" sz="2300" kern="1200" dirty="0"/>
            <a:t>PA required because it’s subject to fraud</a:t>
          </a:r>
        </a:p>
      </dsp:txBody>
      <dsp:txXfrm>
        <a:off x="164696" y="1901649"/>
        <a:ext cx="2591371" cy="752005"/>
      </dsp:txXfrm>
    </dsp:sp>
    <dsp:sp modelId="{694F9CBD-EABC-4E6D-8328-085E9BC4E1E2}">
      <dsp:nvSpPr>
        <dsp:cNvPr id="0" name=""/>
        <dsp:cNvSpPr/>
      </dsp:nvSpPr>
      <dsp:spPr>
        <a:xfrm>
          <a:off x="3664677" y="3920139"/>
          <a:ext cx="584688" cy="58516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46903-AA93-4E1A-963C-59C2E5AB4DC5}">
      <dsp:nvSpPr>
        <dsp:cNvPr id="0" name=""/>
        <dsp:cNvSpPr/>
      </dsp:nvSpPr>
      <dsp:spPr>
        <a:xfrm>
          <a:off x="3289824" y="4515877"/>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6E1D0-3E4D-4E15-BAF5-523E34CA3D0A}">
      <dsp:nvSpPr>
        <dsp:cNvPr id="0" name=""/>
        <dsp:cNvSpPr/>
      </dsp:nvSpPr>
      <dsp:spPr>
        <a:xfrm>
          <a:off x="2665410" y="4515877"/>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72D99-B0B7-4E79-82E1-8B57973457E6}">
      <dsp:nvSpPr>
        <dsp:cNvPr id="0" name=""/>
        <dsp:cNvSpPr/>
      </dsp:nvSpPr>
      <dsp:spPr>
        <a:xfrm>
          <a:off x="2040995" y="4515877"/>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6B0AF-DEF2-4281-BD95-FF7F0D5A5E2A}">
      <dsp:nvSpPr>
        <dsp:cNvPr id="0" name=""/>
        <dsp:cNvSpPr/>
      </dsp:nvSpPr>
      <dsp:spPr>
        <a:xfrm>
          <a:off x="1416581" y="4515877"/>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E7A0D-23DF-4954-8D3F-FA8E82FC7329}">
      <dsp:nvSpPr>
        <dsp:cNvPr id="0" name=""/>
        <dsp:cNvSpPr/>
      </dsp:nvSpPr>
      <dsp:spPr>
        <a:xfrm>
          <a:off x="791147" y="4515877"/>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4184D-816A-4E65-A234-AFE72B9284F0}">
      <dsp:nvSpPr>
        <dsp:cNvPr id="0" name=""/>
        <dsp:cNvSpPr/>
      </dsp:nvSpPr>
      <dsp:spPr>
        <a:xfrm>
          <a:off x="166733" y="4515877"/>
          <a:ext cx="292344" cy="29233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5C7F7-D61D-4127-B664-6CE4132BAC37}">
      <dsp:nvSpPr>
        <dsp:cNvPr id="0" name=""/>
        <dsp:cNvSpPr/>
      </dsp:nvSpPr>
      <dsp:spPr>
        <a:xfrm>
          <a:off x="164696" y="3760987"/>
          <a:ext cx="3426640" cy="752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22350">
            <a:lnSpc>
              <a:spcPct val="90000"/>
            </a:lnSpc>
            <a:spcBef>
              <a:spcPct val="0"/>
            </a:spcBef>
            <a:spcAft>
              <a:spcPct val="35000"/>
            </a:spcAft>
            <a:buNone/>
          </a:pPr>
          <a:r>
            <a:rPr lang="en-US" sz="2300" kern="1200" dirty="0"/>
            <a:t>We don’t see likelihood of improvement</a:t>
          </a:r>
        </a:p>
      </dsp:txBody>
      <dsp:txXfrm>
        <a:off x="164696" y="3760987"/>
        <a:ext cx="3426640" cy="7520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9AF74-06AD-4B7C-8D23-C32E5B9067BD}"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91F9A-F110-421A-B7CB-61533598AA71}" type="slidenum">
              <a:rPr lang="en-US" smtClean="0"/>
              <a:t>‹#›</a:t>
            </a:fld>
            <a:endParaRPr lang="en-US"/>
          </a:p>
        </p:txBody>
      </p:sp>
    </p:spTree>
    <p:extLst>
      <p:ext uri="{BB962C8B-B14F-4D97-AF65-F5344CB8AC3E}">
        <p14:creationId xmlns:p14="http://schemas.microsoft.com/office/powerpoint/2010/main" val="224446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91F9A-F110-421A-B7CB-61533598AA71}" type="slidenum">
              <a:rPr lang="en-US" smtClean="0"/>
              <a:t>3</a:t>
            </a:fld>
            <a:endParaRPr lang="en-US"/>
          </a:p>
        </p:txBody>
      </p:sp>
    </p:spTree>
    <p:extLst>
      <p:ext uri="{BB962C8B-B14F-4D97-AF65-F5344CB8AC3E}">
        <p14:creationId xmlns:p14="http://schemas.microsoft.com/office/powerpoint/2010/main" val="8877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Correctly = according to the law</a:t>
            </a:r>
          </a:p>
          <a:p>
            <a:r>
              <a:rPr lang="en-US" dirty="0"/>
              <a:t>And you should have it within</a:t>
            </a:r>
          </a:p>
          <a:p>
            <a:pPr lvl="0"/>
            <a:endParaRPr lang="en-US" dirty="0"/>
          </a:p>
          <a:p>
            <a:pPr lvl="0"/>
            <a:r>
              <a:rPr lang="en-US" dirty="0"/>
              <a:t>The answer has to be “yes” or “no”</a:t>
            </a:r>
          </a:p>
          <a:p>
            <a:pPr lvl="1"/>
            <a:r>
              <a:rPr lang="en-US" dirty="0"/>
              <a:t>The answer has to be in writing</a:t>
            </a:r>
          </a:p>
          <a:p>
            <a:pPr lvl="1"/>
            <a:r>
              <a:rPr lang="en-US" dirty="0"/>
              <a:t>The answer cannot be “we will grant your request if you accept fewer/less…”</a:t>
            </a:r>
          </a:p>
          <a:p>
            <a:r>
              <a:rPr lang="en-US" dirty="0"/>
              <a:t> the timeline (e.g., 15 days), and without having to ask for 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ADA0A-409D-4278-BDB5-A42BEB746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58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a:p>
            <a:r>
              <a:rPr lang="en-US" dirty="0"/>
              <a:t>Slides 14-24 start at 2:30</a:t>
            </a:r>
          </a:p>
          <a:p>
            <a:r>
              <a:rPr lang="en-US" dirty="0"/>
              <a:t>Finish this section by  2:50</a:t>
            </a:r>
          </a:p>
          <a:p>
            <a:r>
              <a:rPr lang="en-US" dirty="0"/>
              <a:t>Section 2 of the playbook explains all of the steps in detail, and then section 3 how a checklist with these.  (Will we hand out a copy of the checklist?)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ADA0A-409D-4278-BDB5-A42BEB746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64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about Medical Necessity, describe history, including delicate balance between behaviors, deficits, and progress.</a:t>
            </a:r>
          </a:p>
          <a:p>
            <a:r>
              <a:rPr lang="en-US" dirty="0"/>
              <a:t>If denied for failing to meet criteria, go through criteria.  CASP criteria are national standards.</a:t>
            </a:r>
          </a:p>
          <a:p>
            <a:r>
              <a:rPr lang="en-US" dirty="0"/>
              <a:t>What needs to happen before fading/discharge? </a:t>
            </a:r>
          </a:p>
          <a:p>
            <a:endParaRPr lang="en-US" dirty="0"/>
          </a:p>
          <a:p>
            <a:endParaRPr lang="en-US" dirty="0"/>
          </a:p>
        </p:txBody>
      </p:sp>
      <p:sp>
        <p:nvSpPr>
          <p:cNvPr id="4" name="Slide Number Placeholder 3"/>
          <p:cNvSpPr>
            <a:spLocks noGrp="1"/>
          </p:cNvSpPr>
          <p:nvPr>
            <p:ph type="sldNum" sz="quarter" idx="5"/>
          </p:nvPr>
        </p:nvSpPr>
        <p:spPr/>
        <p:txBody>
          <a:bodyPr/>
          <a:lstStyle/>
          <a:p>
            <a:fld id="{24B91F9A-F110-421A-B7CB-61533598AA71}" type="slidenum">
              <a:rPr lang="en-US" smtClean="0"/>
              <a:t>14</a:t>
            </a:fld>
            <a:endParaRPr lang="en-US"/>
          </a:p>
        </p:txBody>
      </p:sp>
    </p:spTree>
    <p:extLst>
      <p:ext uri="{BB962C8B-B14F-4D97-AF65-F5344CB8AC3E}">
        <p14:creationId xmlns:p14="http://schemas.microsoft.com/office/powerpoint/2010/main" val="420874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91F9A-F110-421A-B7CB-61533598AA71}" type="slidenum">
              <a:rPr lang="en-US" smtClean="0"/>
              <a:t>18</a:t>
            </a:fld>
            <a:endParaRPr lang="en-US"/>
          </a:p>
        </p:txBody>
      </p:sp>
    </p:spTree>
    <p:extLst>
      <p:ext uri="{BB962C8B-B14F-4D97-AF65-F5344CB8AC3E}">
        <p14:creationId xmlns:p14="http://schemas.microsoft.com/office/powerpoint/2010/main" val="386028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first?</a:t>
            </a:r>
          </a:p>
        </p:txBody>
      </p:sp>
      <p:sp>
        <p:nvSpPr>
          <p:cNvPr id="4" name="Slide Number Placeholder 3"/>
          <p:cNvSpPr>
            <a:spLocks noGrp="1"/>
          </p:cNvSpPr>
          <p:nvPr>
            <p:ph type="sldNum" sz="quarter" idx="5"/>
          </p:nvPr>
        </p:nvSpPr>
        <p:spPr/>
        <p:txBody>
          <a:bodyPr/>
          <a:lstStyle/>
          <a:p>
            <a:fld id="{24B91F9A-F110-421A-B7CB-61533598AA71}" type="slidenum">
              <a:rPr lang="en-US" smtClean="0"/>
              <a:t>23</a:t>
            </a:fld>
            <a:endParaRPr lang="en-US"/>
          </a:p>
        </p:txBody>
      </p:sp>
    </p:spTree>
    <p:extLst>
      <p:ext uri="{BB962C8B-B14F-4D97-AF65-F5344CB8AC3E}">
        <p14:creationId xmlns:p14="http://schemas.microsoft.com/office/powerpoint/2010/main" val="253940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first?</a:t>
            </a:r>
          </a:p>
        </p:txBody>
      </p:sp>
      <p:sp>
        <p:nvSpPr>
          <p:cNvPr id="4" name="Slide Number Placeholder 3"/>
          <p:cNvSpPr>
            <a:spLocks noGrp="1"/>
          </p:cNvSpPr>
          <p:nvPr>
            <p:ph type="sldNum" sz="quarter" idx="5"/>
          </p:nvPr>
        </p:nvSpPr>
        <p:spPr/>
        <p:txBody>
          <a:bodyPr/>
          <a:lstStyle/>
          <a:p>
            <a:fld id="{24B91F9A-F110-421A-B7CB-61533598AA71}" type="slidenum">
              <a:rPr lang="en-US" smtClean="0"/>
              <a:t>35</a:t>
            </a:fld>
            <a:endParaRPr lang="en-US"/>
          </a:p>
        </p:txBody>
      </p:sp>
    </p:spTree>
    <p:extLst>
      <p:ext uri="{BB962C8B-B14F-4D97-AF65-F5344CB8AC3E}">
        <p14:creationId xmlns:p14="http://schemas.microsoft.com/office/powerpoint/2010/main" val="143524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EAEE-BD4D-EC74-6D57-7362876FA0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D4EBE9-FC97-A7F0-CEA7-4B4ECCC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2FE40A-C9AB-1F69-9C90-5D4CEEDA4732}"/>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5" name="Footer Placeholder 4">
            <a:extLst>
              <a:ext uri="{FF2B5EF4-FFF2-40B4-BE49-F238E27FC236}">
                <a16:creationId xmlns:a16="http://schemas.microsoft.com/office/drawing/2014/main" id="{EE3688D6-B8AF-23ED-E1A5-5732778D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6A62B-7AEA-F3DF-28FF-47554E55AAFC}"/>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220892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C085-8C1C-2745-B64B-91F197B759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490EB-1C9D-3D8E-97E5-EEA5EB2F6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EFF4F-8BC2-FC10-59EC-C3948A1BCDBE}"/>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5" name="Footer Placeholder 4">
            <a:extLst>
              <a:ext uri="{FF2B5EF4-FFF2-40B4-BE49-F238E27FC236}">
                <a16:creationId xmlns:a16="http://schemas.microsoft.com/office/drawing/2014/main" id="{B65CD546-9020-2F96-12CD-9A91B7A16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7CC57-A17B-E7BB-94E6-9BEA2DC62120}"/>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298088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678230-A864-A25C-29CB-40F2A99272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9E016-21DA-47F9-BE68-C0F9CC65F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C2DA-3400-8830-6C57-5E810AF2DA38}"/>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5" name="Footer Placeholder 4">
            <a:extLst>
              <a:ext uri="{FF2B5EF4-FFF2-40B4-BE49-F238E27FC236}">
                <a16:creationId xmlns:a16="http://schemas.microsoft.com/office/drawing/2014/main" id="{126116C8-EB22-A64D-6A8F-3C221E842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8E50F-B14B-B93C-1E05-627EB1B078D6}"/>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126050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356482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2874982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190140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82B83F-4C88-4D73-ABC6-58BD0ADE0150}"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299005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82B83F-4C88-4D73-ABC6-58BD0ADE0150}"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49906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82B83F-4C88-4D73-ABC6-58BD0ADE0150}"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147951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2B83F-4C88-4D73-ABC6-58BD0ADE0150}"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157509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2B83F-4C88-4D73-ABC6-58BD0ADE0150}"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271196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39D6-5E32-8EC3-7BFB-76D561AB9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3EB82-758C-0472-86C2-DB8AE3D30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E0175-6197-A22D-A1BA-22EBE254F1FF}"/>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5" name="Footer Placeholder 4">
            <a:extLst>
              <a:ext uri="{FF2B5EF4-FFF2-40B4-BE49-F238E27FC236}">
                <a16:creationId xmlns:a16="http://schemas.microsoft.com/office/drawing/2014/main" id="{D0734BDD-D1AC-6F96-B62F-602A0077B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473EF-818F-7D05-25C5-60099CDC2A57}"/>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1780325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2B83F-4C88-4D73-ABC6-58BD0ADE0150}"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222989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825074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7394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3211177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4514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2228807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2219063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2B83F-4C88-4D73-ABC6-58BD0ADE0150}"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6D7D-D0D5-46D1-8A1B-9C2897E16581}" type="slidenum">
              <a:rPr lang="en-US" smtClean="0"/>
              <a:t>‹#›</a:t>
            </a:fld>
            <a:endParaRPr lang="en-US"/>
          </a:p>
        </p:txBody>
      </p:sp>
    </p:spTree>
    <p:extLst>
      <p:ext uri="{BB962C8B-B14F-4D97-AF65-F5344CB8AC3E}">
        <p14:creationId xmlns:p14="http://schemas.microsoft.com/office/powerpoint/2010/main" val="28255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9071-FE7F-746C-D53F-9EB92DDD3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5DEF3-86C2-4D16-A1C9-D814B89A2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06F41A-4414-15D7-BF60-0D9D18D61969}"/>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5" name="Footer Placeholder 4">
            <a:extLst>
              <a:ext uri="{FF2B5EF4-FFF2-40B4-BE49-F238E27FC236}">
                <a16:creationId xmlns:a16="http://schemas.microsoft.com/office/drawing/2014/main" id="{19D60D8F-EB9C-B73D-B959-87F5900DA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391E0-3475-9647-9796-7A3B197F3AC9}"/>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224207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AEA5-A0A9-AC09-EC69-CDF1EB49B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C244A-F855-358F-B793-4D65684E8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8CB417-8527-FEE4-E347-06D1FDC376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A7C79-13BC-2339-FB1E-23ED16B86334}"/>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6" name="Footer Placeholder 5">
            <a:extLst>
              <a:ext uri="{FF2B5EF4-FFF2-40B4-BE49-F238E27FC236}">
                <a16:creationId xmlns:a16="http://schemas.microsoft.com/office/drawing/2014/main" id="{FAFA537E-3EDF-FE6B-62AC-3101C3401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F5408-39FF-39E9-9BB7-C8BA617EF1D2}"/>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65150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7153-F9B8-4F90-863A-01E86E749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E14FD3-E104-E93A-5E87-190185ED0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5B26C2-98C8-E2CC-E063-0B3858554E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9041BD-4DF7-690E-741C-5B57D5ACD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D83C76-DC27-D63C-B76C-03EB065417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9698FB-9344-0680-B03F-6669E370C304}"/>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8" name="Footer Placeholder 7">
            <a:extLst>
              <a:ext uri="{FF2B5EF4-FFF2-40B4-BE49-F238E27FC236}">
                <a16:creationId xmlns:a16="http://schemas.microsoft.com/office/drawing/2014/main" id="{8A11C4DB-F48F-912E-7E33-07A9365D84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FA2016-FA36-C980-6B5E-7ECD738E4FE1}"/>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198333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90A3-C2B6-22BB-3DBA-5B91490EAF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E6A84-B437-6321-D20A-30221B31D67C}"/>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4" name="Footer Placeholder 3">
            <a:extLst>
              <a:ext uri="{FF2B5EF4-FFF2-40B4-BE49-F238E27FC236}">
                <a16:creationId xmlns:a16="http://schemas.microsoft.com/office/drawing/2014/main" id="{50404075-0749-C111-D9AD-BD73C4E00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8E1D71-0997-0FEC-067E-F60FE9EB9AD7}"/>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45858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B0742-6AC3-E6F4-C193-E2CD94F4E084}"/>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3" name="Footer Placeholder 2">
            <a:extLst>
              <a:ext uri="{FF2B5EF4-FFF2-40B4-BE49-F238E27FC236}">
                <a16:creationId xmlns:a16="http://schemas.microsoft.com/office/drawing/2014/main" id="{FF4EBB78-E596-972E-6441-60B71284D9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8A1BD-3822-66E9-0255-465F501F9C56}"/>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267388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8433-10D1-FCFD-48E3-392D5DF4D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FCF4EF-63E0-BADC-CF05-B4304C8D9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34BF7-F782-B8F6-0D13-A60F766B3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5F89E-18C8-1B29-FBB2-2B4CEE4611C1}"/>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6" name="Footer Placeholder 5">
            <a:extLst>
              <a:ext uri="{FF2B5EF4-FFF2-40B4-BE49-F238E27FC236}">
                <a16:creationId xmlns:a16="http://schemas.microsoft.com/office/drawing/2014/main" id="{C85A833E-9A0E-1CAF-C125-93E9C7101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41D6D-A64F-2115-F1A2-B5BFE2FB9BF7}"/>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392290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7018-45CF-41A8-CF2B-279577CD1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24F8BC-344B-9DF5-D643-71B43E519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26B161-F937-3858-A254-6E9FE24AD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7DFCB-0419-10FE-E8E7-1ED1B9A0CC02}"/>
              </a:ext>
            </a:extLst>
          </p:cNvPr>
          <p:cNvSpPr>
            <a:spLocks noGrp="1"/>
          </p:cNvSpPr>
          <p:nvPr>
            <p:ph type="dt" sz="half" idx="10"/>
          </p:nvPr>
        </p:nvSpPr>
        <p:spPr/>
        <p:txBody>
          <a:bodyPr/>
          <a:lstStyle/>
          <a:p>
            <a:fld id="{4B430846-EC40-41DC-B204-86FE9761C21C}" type="datetimeFigureOut">
              <a:rPr lang="en-US" smtClean="0"/>
              <a:t>11/8/23</a:t>
            </a:fld>
            <a:endParaRPr lang="en-US"/>
          </a:p>
        </p:txBody>
      </p:sp>
      <p:sp>
        <p:nvSpPr>
          <p:cNvPr id="6" name="Footer Placeholder 5">
            <a:extLst>
              <a:ext uri="{FF2B5EF4-FFF2-40B4-BE49-F238E27FC236}">
                <a16:creationId xmlns:a16="http://schemas.microsoft.com/office/drawing/2014/main" id="{0A2323D7-4E69-11F4-4665-F5B93474B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94847-B1B3-E763-F86F-37EC8AFE6C76}"/>
              </a:ext>
            </a:extLst>
          </p:cNvPr>
          <p:cNvSpPr>
            <a:spLocks noGrp="1"/>
          </p:cNvSpPr>
          <p:nvPr>
            <p:ph type="sldNum" sz="quarter" idx="12"/>
          </p:nvPr>
        </p:nvSpPr>
        <p:spPr/>
        <p:txBody>
          <a:bodyPr/>
          <a:lstStyle/>
          <a:p>
            <a:fld id="{5760DE55-113A-41CB-95F4-C9955D21DDEC}" type="slidenum">
              <a:rPr lang="en-US" smtClean="0"/>
              <a:t>‹#›</a:t>
            </a:fld>
            <a:endParaRPr lang="en-US"/>
          </a:p>
        </p:txBody>
      </p:sp>
    </p:spTree>
    <p:extLst>
      <p:ext uri="{BB962C8B-B14F-4D97-AF65-F5344CB8AC3E}">
        <p14:creationId xmlns:p14="http://schemas.microsoft.com/office/powerpoint/2010/main" val="20726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E0956-5B71-8E3B-25E3-1BBDFAB82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69D28-4916-6116-A054-608785D88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8DCD8-C569-25A5-07F4-E4C6B5354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30846-EC40-41DC-B204-86FE9761C21C}" type="datetimeFigureOut">
              <a:rPr lang="en-US" smtClean="0"/>
              <a:t>11/8/23</a:t>
            </a:fld>
            <a:endParaRPr lang="en-US"/>
          </a:p>
        </p:txBody>
      </p:sp>
      <p:sp>
        <p:nvSpPr>
          <p:cNvPr id="5" name="Footer Placeholder 4">
            <a:extLst>
              <a:ext uri="{FF2B5EF4-FFF2-40B4-BE49-F238E27FC236}">
                <a16:creationId xmlns:a16="http://schemas.microsoft.com/office/drawing/2014/main" id="{A329B88A-D301-BBF8-93F3-7EEB28B75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E8DC4-D1DB-463D-906D-C25A8A8C3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0DE55-113A-41CB-95F4-C9955D21DDEC}" type="slidenum">
              <a:rPr lang="en-US" smtClean="0"/>
              <a:t>‹#›</a:t>
            </a:fld>
            <a:endParaRPr lang="en-US"/>
          </a:p>
        </p:txBody>
      </p:sp>
    </p:spTree>
    <p:extLst>
      <p:ext uri="{BB962C8B-B14F-4D97-AF65-F5344CB8AC3E}">
        <p14:creationId xmlns:p14="http://schemas.microsoft.com/office/powerpoint/2010/main" val="9554172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82B83F-4C88-4D73-ABC6-58BD0ADE0150}" type="datetimeFigureOut">
              <a:rPr lang="en-US" smtClean="0"/>
              <a:t>11/8/23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5A6D7D-D0D5-46D1-8A1B-9C2897E16581}" type="slidenum">
              <a:rPr lang="en-US" smtClean="0"/>
              <a:t>‹#›</a:t>
            </a:fld>
            <a:endParaRPr lang="en-US"/>
          </a:p>
        </p:txBody>
      </p:sp>
    </p:spTree>
    <p:extLst>
      <p:ext uri="{BB962C8B-B14F-4D97-AF65-F5344CB8AC3E}">
        <p14:creationId xmlns:p14="http://schemas.microsoft.com/office/powerpoint/2010/main" val="854943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applewebdata:/7FB62615-5321-4263-A882-23FB38C4D48D#_ftnref1" TargetMode="External"/><Relationship Id="rId2" Type="http://schemas.openxmlformats.org/officeDocument/2006/relationships/hyperlink" Target="http://applewebdata:/7FB62615-5321-4263-A882-23FB38C4D48D#_ftn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applewebdata:/6CFA98EF-A16C-447B-9D87-6DC74ABA2CD1#_ftn2" TargetMode="External"/><Relationship Id="rId2" Type="http://schemas.openxmlformats.org/officeDocument/2006/relationships/hyperlink" Target="http://applewebdata:/6CFA98EF-A16C-447B-9D87-6DC74ABA2CD1#_ftn1" TargetMode="External"/><Relationship Id="rId1" Type="http://schemas.openxmlformats.org/officeDocument/2006/relationships/slideLayout" Target="../slideLayouts/slideLayout2.xml"/><Relationship Id="rId5" Type="http://schemas.openxmlformats.org/officeDocument/2006/relationships/hyperlink" Target="http://applewebdata:/6CFA98EF-A16C-447B-9D87-6DC74ABA2CD1#_ftnref2" TargetMode="External"/><Relationship Id="rId4" Type="http://schemas.openxmlformats.org/officeDocument/2006/relationships/hyperlink" Target="http://applewebdata:/6CFA98EF-A16C-447B-9D87-6DC74ABA2CD1#_ftnref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applewebdata:/D735B969-0942-4991-8740-14029E571C03#_ftnref1" TargetMode="External"/><Relationship Id="rId2" Type="http://schemas.openxmlformats.org/officeDocument/2006/relationships/hyperlink" Target="http://applewebdata:/D735B969-0942-4991-8740-14029E571C03#_ftn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applewebdata:/F77BB13D-025D-41A2-BA1F-AF381F17079B#_ftnref1" TargetMode="External"/><Relationship Id="rId2" Type="http://schemas.openxmlformats.org/officeDocument/2006/relationships/hyperlink" Target="http://applewebdata:/F77BB13D-025D-41A2-BA1F-AF381F17079B#_ftn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autismlawsummit.com/the-playbook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8" Type="http://schemas.openxmlformats.org/officeDocument/2006/relationships/hyperlink" Target="https://www.autismspeaks.org/advocacy-news/importance-generally-accepted-standards-care?fbclid=IwAR2cetKLnwli1ovfsFBGZwJ5EmXbtsLiDVi30XJYEz55JEMfTnz_1cH_f-E" TargetMode="External"/><Relationship Id="rId3" Type="http://schemas.openxmlformats.org/officeDocument/2006/relationships/hyperlink" Target="https://www.dol.gov/agencies/ebsa/laws-and-regulations/laws/mental-health-and-substance-use-disorder-parity" TargetMode="External"/><Relationship Id="rId7" Type="http://schemas.openxmlformats.org/officeDocument/2006/relationships/hyperlink" Target="https://content.naic.org/" TargetMode="External"/><Relationship Id="rId2" Type="http://schemas.openxmlformats.org/officeDocument/2006/relationships/hyperlink" Target="https://www.thekennedyforum.org/" TargetMode="External"/><Relationship Id="rId1" Type="http://schemas.openxmlformats.org/officeDocument/2006/relationships/slideLayout" Target="../slideLayouts/slideLayout2.xml"/><Relationship Id="rId6" Type="http://schemas.openxmlformats.org/officeDocument/2006/relationships/hyperlink" Target="https://www.regquest.com/" TargetMode="External"/><Relationship Id="rId5" Type="http://schemas.openxmlformats.org/officeDocument/2006/relationships/hyperlink" Target="https://www.cms.gov/marketplace/private-health-insurance/mental-health-parity-addiction-equity" TargetMode="External"/><Relationship Id="rId4" Type="http://schemas.openxmlformats.org/officeDocument/2006/relationships/hyperlink" Target="https://www.dol.gov/agencies/eta/reg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3294-7605-F02E-7871-09B38B009A91}"/>
              </a:ext>
            </a:extLst>
          </p:cNvPr>
          <p:cNvSpPr>
            <a:spLocks noGrp="1"/>
          </p:cNvSpPr>
          <p:nvPr>
            <p:ph type="ctrTitle"/>
          </p:nvPr>
        </p:nvSpPr>
        <p:spPr/>
        <p:txBody>
          <a:bodyPr>
            <a:normAutofit fontScale="90000"/>
          </a:bodyPr>
          <a:lstStyle/>
          <a:p>
            <a:r>
              <a:rPr lang="en-US" sz="8900" dirty="0">
                <a:latin typeface="Rockwell Extra Bold" panose="02060903040505020403" pitchFamily="18" charset="0"/>
              </a:rPr>
              <a:t>Playbook</a:t>
            </a:r>
            <a:br>
              <a:rPr lang="en-US" dirty="0"/>
            </a:br>
            <a:r>
              <a:rPr lang="en-US" strike="sngStrike" dirty="0">
                <a:latin typeface="Rockwell" panose="02060603020205020403" pitchFamily="18" charset="0"/>
              </a:rPr>
              <a:t>The Musical</a:t>
            </a:r>
            <a:br>
              <a:rPr lang="en-US" strike="sngStrike" dirty="0"/>
            </a:br>
            <a:r>
              <a:rPr lang="en-US" dirty="0">
                <a:solidFill>
                  <a:schemeClr val="accent6">
                    <a:lumMod val="50000"/>
                  </a:schemeClr>
                </a:solidFill>
                <a:latin typeface="Ink Free" panose="03080402000500000000" pitchFamily="66" charset="0"/>
              </a:rPr>
              <a:t>A Workshop</a:t>
            </a:r>
          </a:p>
        </p:txBody>
      </p:sp>
      <p:sp>
        <p:nvSpPr>
          <p:cNvPr id="3" name="Subtitle 2">
            <a:extLst>
              <a:ext uri="{FF2B5EF4-FFF2-40B4-BE49-F238E27FC236}">
                <a16:creationId xmlns:a16="http://schemas.microsoft.com/office/drawing/2014/main" id="{84952DC8-A39F-0775-69AF-8E6C897E48F6}"/>
              </a:ext>
            </a:extLst>
          </p:cNvPr>
          <p:cNvSpPr>
            <a:spLocks noGrp="1"/>
          </p:cNvSpPr>
          <p:nvPr>
            <p:ph type="subTitle" idx="1"/>
          </p:nvPr>
        </p:nvSpPr>
        <p:spPr/>
        <p:txBody>
          <a:bodyPr/>
          <a:lstStyle/>
          <a:p>
            <a:r>
              <a:rPr lang="en-US" dirty="0"/>
              <a:t>Friday, October 13, 2023</a:t>
            </a:r>
          </a:p>
        </p:txBody>
      </p:sp>
      <p:pic>
        <p:nvPicPr>
          <p:cNvPr id="6" name="Picture 5">
            <a:extLst>
              <a:ext uri="{FF2B5EF4-FFF2-40B4-BE49-F238E27FC236}">
                <a16:creationId xmlns:a16="http://schemas.microsoft.com/office/drawing/2014/main" id="{E60EE5DD-09C3-4FC5-A32E-CCAD3D496C16}"/>
              </a:ext>
            </a:extLst>
          </p:cNvPr>
          <p:cNvPicPr>
            <a:picLocks noChangeAspect="1"/>
          </p:cNvPicPr>
          <p:nvPr/>
        </p:nvPicPr>
        <p:blipFill>
          <a:blip r:embed="rId2"/>
          <a:stretch>
            <a:fillRect/>
          </a:stretch>
        </p:blipFill>
        <p:spPr>
          <a:xfrm>
            <a:off x="202796" y="4156075"/>
            <a:ext cx="11786408" cy="2387600"/>
          </a:xfrm>
          <a:prstGeom prst="rect">
            <a:avLst/>
          </a:prstGeom>
        </p:spPr>
      </p:pic>
    </p:spTree>
    <p:extLst>
      <p:ext uri="{BB962C8B-B14F-4D97-AF65-F5344CB8AC3E}">
        <p14:creationId xmlns:p14="http://schemas.microsoft.com/office/powerpoint/2010/main" val="183111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81C1662-6FF2-4429-45AB-D32A65FDA2C1}"/>
              </a:ext>
            </a:extLst>
          </p:cNvPr>
          <p:cNvGraphicFramePr>
            <a:graphicFrameLocks noGrp="1"/>
          </p:cNvGraphicFramePr>
          <p:nvPr>
            <p:ph idx="1"/>
            <p:extLst>
              <p:ext uri="{D42A27DB-BD31-4B8C-83A1-F6EECF244321}">
                <p14:modId xmlns:p14="http://schemas.microsoft.com/office/powerpoint/2010/main" val="2311530149"/>
              </p:ext>
            </p:extLst>
          </p:nvPr>
        </p:nvGraphicFramePr>
        <p:xfrm>
          <a:off x="718457" y="489856"/>
          <a:ext cx="10956471" cy="5976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CBA51415-F75A-C6BB-5569-F597E525D9F7}"/>
              </a:ext>
            </a:extLst>
          </p:cNvPr>
          <p:cNvSpPr txBox="1"/>
          <p:nvPr/>
        </p:nvSpPr>
        <p:spPr>
          <a:xfrm>
            <a:off x="7560129" y="894665"/>
            <a:ext cx="341267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Did you have to fight to get the determination in writing?</a:t>
            </a:r>
          </a:p>
        </p:txBody>
      </p:sp>
      <p:sp>
        <p:nvSpPr>
          <p:cNvPr id="12" name="TextBox 11">
            <a:extLst>
              <a:ext uri="{FF2B5EF4-FFF2-40B4-BE49-F238E27FC236}">
                <a16:creationId xmlns:a16="http://schemas.microsoft.com/office/drawing/2014/main" id="{D80392B1-AD61-D8E5-1571-A15FCC96D9CF}"/>
              </a:ext>
            </a:extLst>
          </p:cNvPr>
          <p:cNvSpPr txBox="1"/>
          <p:nvPr/>
        </p:nvSpPr>
        <p:spPr>
          <a:xfrm>
            <a:off x="9187542" y="2861490"/>
            <a:ext cx="2487386"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Are there specific forms that have to be used?</a:t>
            </a:r>
          </a:p>
        </p:txBody>
      </p:sp>
      <p:sp>
        <p:nvSpPr>
          <p:cNvPr id="2" name="Cloud 1">
            <a:extLst>
              <a:ext uri="{FF2B5EF4-FFF2-40B4-BE49-F238E27FC236}">
                <a16:creationId xmlns:a16="http://schemas.microsoft.com/office/drawing/2014/main" id="{4D5E6B10-A65C-95FB-CD11-15E486D09BA7}"/>
              </a:ext>
            </a:extLst>
          </p:cNvPr>
          <p:cNvSpPr/>
          <p:nvPr/>
        </p:nvSpPr>
        <p:spPr>
          <a:xfrm>
            <a:off x="375557" y="4914898"/>
            <a:ext cx="2367643" cy="155121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See pg. 1</a:t>
            </a:r>
          </a:p>
        </p:txBody>
      </p:sp>
    </p:spTree>
    <p:extLst>
      <p:ext uri="{BB962C8B-B14F-4D97-AF65-F5344CB8AC3E}">
        <p14:creationId xmlns:p14="http://schemas.microsoft.com/office/powerpoint/2010/main" val="34002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F63E9FA-9B3A-46EA-A466-44B6F5EC695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DF18F3D-0A54-4943-8049-3A92D6D420D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9B0A5CA1-A8E5-4799-898C-BACF4618E08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1666E5F5-878A-4A16-BF62-D58DC28A0E1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D8AD72E-73FD-49AE-84BE-72CB64C2B4C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AA6A6DB-F81E-4599-BCF2-C94845972BD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A62B358A-DBAF-4B71-A5EF-A8531596682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4FD01744-8903-4565-9C24-72C5EF773B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FFA363C-38B4-DBA8-1D1D-AD52FAF90AAB}"/>
              </a:ext>
            </a:extLst>
          </p:cNvPr>
          <p:cNvGraphicFramePr>
            <a:graphicFrameLocks noGrp="1"/>
          </p:cNvGraphicFramePr>
          <p:nvPr>
            <p:ph idx="1"/>
            <p:extLst>
              <p:ext uri="{D42A27DB-BD31-4B8C-83A1-F6EECF244321}">
                <p14:modId xmlns:p14="http://schemas.microsoft.com/office/powerpoint/2010/main" val="2603700008"/>
              </p:ext>
            </p:extLst>
          </p:nvPr>
        </p:nvGraphicFramePr>
        <p:xfrm>
          <a:off x="3038460" y="-411480"/>
          <a:ext cx="8772540" cy="6076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01165B7F-406D-AF98-B787-3E858EBA5C17}"/>
              </a:ext>
            </a:extLst>
          </p:cNvPr>
          <p:cNvGrpSpPr/>
          <p:nvPr/>
        </p:nvGrpSpPr>
        <p:grpSpPr>
          <a:xfrm>
            <a:off x="626718" y="2086629"/>
            <a:ext cx="2068884" cy="1789828"/>
            <a:chOff x="2321545" y="1098401"/>
            <a:chExt cx="2068884" cy="1789828"/>
          </a:xfrm>
        </p:grpSpPr>
        <p:sp>
          <p:nvSpPr>
            <p:cNvPr id="6" name="Hexagon 5">
              <a:extLst>
                <a:ext uri="{FF2B5EF4-FFF2-40B4-BE49-F238E27FC236}">
                  <a16:creationId xmlns:a16="http://schemas.microsoft.com/office/drawing/2014/main" id="{361401D0-1231-2603-E5CD-988C9C49EB04}"/>
                </a:ext>
              </a:extLst>
            </p:cNvPr>
            <p:cNvSpPr/>
            <p:nvPr/>
          </p:nvSpPr>
          <p:spPr>
            <a:xfrm>
              <a:off x="2321545" y="1098401"/>
              <a:ext cx="2068884" cy="1789828"/>
            </a:xfrm>
            <a:prstGeom prst="hexagon">
              <a:avLst>
                <a:gd name="adj" fmla="val 28570"/>
                <a:gd name="vf" fmla="val 115470"/>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Hexagon 4">
              <a:extLst>
                <a:ext uri="{FF2B5EF4-FFF2-40B4-BE49-F238E27FC236}">
                  <a16:creationId xmlns:a16="http://schemas.microsoft.com/office/drawing/2014/main" id="{8A7949C4-CCB8-8A20-1865-A733ACE7B1FF}"/>
                </a:ext>
              </a:extLst>
            </p:cNvPr>
            <p:cNvSpPr txBox="1"/>
            <p:nvPr/>
          </p:nvSpPr>
          <p:spPr>
            <a:xfrm>
              <a:off x="2664403" y="1395014"/>
              <a:ext cx="1383168" cy="119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2000" kern="1200" dirty="0"/>
                <a:t>Determine type of coverage and applicable law</a:t>
              </a:r>
            </a:p>
          </p:txBody>
        </p:sp>
      </p:grpSp>
      <p:sp>
        <p:nvSpPr>
          <p:cNvPr id="12" name="Rectangle 11">
            <a:extLst>
              <a:ext uri="{FF2B5EF4-FFF2-40B4-BE49-F238E27FC236}">
                <a16:creationId xmlns:a16="http://schemas.microsoft.com/office/drawing/2014/main" id="{034D976E-70C4-74DC-CD5A-C6BFD731EABD}"/>
              </a:ext>
            </a:extLst>
          </p:cNvPr>
          <p:cNvSpPr/>
          <p:nvPr/>
        </p:nvSpPr>
        <p:spPr>
          <a:xfrm>
            <a:off x="3413760" y="5257800"/>
            <a:ext cx="8046720" cy="1306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Appeal timelines may vary.</a:t>
            </a:r>
          </a:p>
          <a:p>
            <a:pPr algn="ctr"/>
            <a:r>
              <a:rPr lang="en-US" dirty="0"/>
              <a:t>Applicable law varies.</a:t>
            </a:r>
          </a:p>
        </p:txBody>
      </p:sp>
      <p:sp>
        <p:nvSpPr>
          <p:cNvPr id="2" name="Cloud 1">
            <a:extLst>
              <a:ext uri="{FF2B5EF4-FFF2-40B4-BE49-F238E27FC236}">
                <a16:creationId xmlns:a16="http://schemas.microsoft.com/office/drawing/2014/main" id="{86A14332-A58C-EED8-8705-B8423F2B2FDE}"/>
              </a:ext>
            </a:extLst>
          </p:cNvPr>
          <p:cNvSpPr/>
          <p:nvPr/>
        </p:nvSpPr>
        <p:spPr>
          <a:xfrm>
            <a:off x="320297" y="4889426"/>
            <a:ext cx="2367643" cy="155121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See pp. 1-2</a:t>
            </a:r>
          </a:p>
        </p:txBody>
      </p:sp>
    </p:spTree>
    <p:extLst>
      <p:ext uri="{BB962C8B-B14F-4D97-AF65-F5344CB8AC3E}">
        <p14:creationId xmlns:p14="http://schemas.microsoft.com/office/powerpoint/2010/main" val="22573371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889C-D0DC-3822-9900-0981262292F0}"/>
              </a:ext>
            </a:extLst>
          </p:cNvPr>
          <p:cNvSpPr>
            <a:spLocks noGrp="1"/>
          </p:cNvSpPr>
          <p:nvPr>
            <p:ph type="title"/>
          </p:nvPr>
        </p:nvSpPr>
        <p:spPr>
          <a:xfrm>
            <a:off x="201385" y="129607"/>
            <a:ext cx="10515600" cy="797455"/>
          </a:xfrm>
        </p:spPr>
        <p:txBody>
          <a:bodyPr/>
          <a:lstStyle/>
          <a:p>
            <a:r>
              <a:rPr lang="en-US" dirty="0"/>
              <a:t>Step 2: Understand the decision</a:t>
            </a:r>
          </a:p>
        </p:txBody>
      </p:sp>
      <p:sp>
        <p:nvSpPr>
          <p:cNvPr id="3" name="Content Placeholder 2">
            <a:extLst>
              <a:ext uri="{FF2B5EF4-FFF2-40B4-BE49-F238E27FC236}">
                <a16:creationId xmlns:a16="http://schemas.microsoft.com/office/drawing/2014/main" id="{5F706C26-42F8-5CAA-A74D-9D9A8E08AD11}"/>
              </a:ext>
            </a:extLst>
          </p:cNvPr>
          <p:cNvSpPr>
            <a:spLocks noGrp="1"/>
          </p:cNvSpPr>
          <p:nvPr>
            <p:ph idx="1"/>
          </p:nvPr>
        </p:nvSpPr>
        <p:spPr>
          <a:xfrm>
            <a:off x="838200" y="716245"/>
            <a:ext cx="10515600" cy="476704"/>
          </a:xfrm>
        </p:spPr>
        <p:txBody>
          <a:bodyPr/>
          <a:lstStyle/>
          <a:p>
            <a:r>
              <a:rPr lang="en-US" dirty="0"/>
              <a:t>If the decision is hard to understand, there’s probably a violation.</a:t>
            </a:r>
          </a:p>
        </p:txBody>
      </p:sp>
      <p:graphicFrame>
        <p:nvGraphicFramePr>
          <p:cNvPr id="4" name="Diagram 3">
            <a:extLst>
              <a:ext uri="{FF2B5EF4-FFF2-40B4-BE49-F238E27FC236}">
                <a16:creationId xmlns:a16="http://schemas.microsoft.com/office/drawing/2014/main" id="{0CB7CADE-2943-8924-C499-2432AF348B76}"/>
              </a:ext>
            </a:extLst>
          </p:cNvPr>
          <p:cNvGraphicFramePr/>
          <p:nvPr>
            <p:extLst>
              <p:ext uri="{D42A27DB-BD31-4B8C-83A1-F6EECF244321}">
                <p14:modId xmlns:p14="http://schemas.microsoft.com/office/powerpoint/2010/main" val="1644945865"/>
              </p:ext>
            </p:extLst>
          </p:nvPr>
        </p:nvGraphicFramePr>
        <p:xfrm>
          <a:off x="332015" y="1458837"/>
          <a:ext cx="11375571" cy="5121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 4">
            <a:extLst>
              <a:ext uri="{FF2B5EF4-FFF2-40B4-BE49-F238E27FC236}">
                <a16:creationId xmlns:a16="http://schemas.microsoft.com/office/drawing/2014/main" id="{1D3E2D39-1D6B-53A8-FB53-5E4CB5F3D766}"/>
              </a:ext>
            </a:extLst>
          </p:cNvPr>
          <p:cNvSpPr/>
          <p:nvPr/>
        </p:nvSpPr>
        <p:spPr>
          <a:xfrm>
            <a:off x="6789871" y="3831620"/>
            <a:ext cx="2024743" cy="15675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NQTL Analysis!!!</a:t>
            </a:r>
          </a:p>
        </p:txBody>
      </p:sp>
      <p:sp>
        <p:nvSpPr>
          <p:cNvPr id="6" name="Arrow: Left 5">
            <a:extLst>
              <a:ext uri="{FF2B5EF4-FFF2-40B4-BE49-F238E27FC236}">
                <a16:creationId xmlns:a16="http://schemas.microsoft.com/office/drawing/2014/main" id="{5683AF81-3F5C-CE1D-9F5A-98E3E15AE375}"/>
              </a:ext>
            </a:extLst>
          </p:cNvPr>
          <p:cNvSpPr/>
          <p:nvPr/>
        </p:nvSpPr>
        <p:spPr>
          <a:xfrm>
            <a:off x="2658930" y="3566947"/>
            <a:ext cx="1518931" cy="12916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NQTL Analysis!!!</a:t>
            </a:r>
          </a:p>
        </p:txBody>
      </p:sp>
      <p:sp>
        <p:nvSpPr>
          <p:cNvPr id="8" name="Arrow: Up 7">
            <a:extLst>
              <a:ext uri="{FF2B5EF4-FFF2-40B4-BE49-F238E27FC236}">
                <a16:creationId xmlns:a16="http://schemas.microsoft.com/office/drawing/2014/main" id="{AAB0EC8D-66EE-3CEF-E036-90B9B7D12873}"/>
              </a:ext>
            </a:extLst>
          </p:cNvPr>
          <p:cNvSpPr/>
          <p:nvPr/>
        </p:nvSpPr>
        <p:spPr>
          <a:xfrm>
            <a:off x="9220199" y="4212770"/>
            <a:ext cx="1496786" cy="156754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NQTL</a:t>
            </a:r>
          </a:p>
        </p:txBody>
      </p:sp>
      <p:sp>
        <p:nvSpPr>
          <p:cNvPr id="7" name="Cloud 6">
            <a:extLst>
              <a:ext uri="{FF2B5EF4-FFF2-40B4-BE49-F238E27FC236}">
                <a16:creationId xmlns:a16="http://schemas.microsoft.com/office/drawing/2014/main" id="{20217309-EF84-4193-D234-4D8FAED4BE8D}"/>
              </a:ext>
            </a:extLst>
          </p:cNvPr>
          <p:cNvSpPr/>
          <p:nvPr/>
        </p:nvSpPr>
        <p:spPr>
          <a:xfrm>
            <a:off x="10270671" y="129607"/>
            <a:ext cx="1719944" cy="79745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See pg. 2</a:t>
            </a:r>
          </a:p>
        </p:txBody>
      </p:sp>
    </p:spTree>
    <p:extLst>
      <p:ext uri="{BB962C8B-B14F-4D97-AF65-F5344CB8AC3E}">
        <p14:creationId xmlns:p14="http://schemas.microsoft.com/office/powerpoint/2010/main" val="98643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859BBB-F42A-45E7-9ED0-1F2EF4874D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AE113C2-2917-4699-BDB3-E243E87F58B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FE13595E-BBC1-4D9B-898E-D5B585B1E77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D6E9C4A2-1C1B-442C-ADD2-CFD3DA0989E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430FFA42-2661-488B-9B2F-26EF0494C45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ADE32C90-B945-428A-AC0B-93EBCF5AF27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2B10-C48F-CA92-BE35-164067CBE06A}"/>
              </a:ext>
            </a:extLst>
          </p:cNvPr>
          <p:cNvSpPr>
            <a:spLocks noGrp="1"/>
          </p:cNvSpPr>
          <p:nvPr>
            <p:ph type="title"/>
          </p:nvPr>
        </p:nvSpPr>
        <p:spPr>
          <a:xfrm>
            <a:off x="245328" y="186705"/>
            <a:ext cx="2364058" cy="6306170"/>
          </a:xfrm>
        </p:spPr>
        <p:txBody>
          <a:bodyPr/>
          <a:lstStyle/>
          <a:p>
            <a:r>
              <a:rPr lang="en-US" dirty="0"/>
              <a:t>Step 3: Compile and submit the appeal packet</a:t>
            </a:r>
          </a:p>
        </p:txBody>
      </p:sp>
      <p:graphicFrame>
        <p:nvGraphicFramePr>
          <p:cNvPr id="4" name="Content Placeholder 3">
            <a:extLst>
              <a:ext uri="{FF2B5EF4-FFF2-40B4-BE49-F238E27FC236}">
                <a16:creationId xmlns:a16="http://schemas.microsoft.com/office/drawing/2014/main" id="{443396DF-A1D0-683D-5789-D5F1453A64C7}"/>
              </a:ext>
            </a:extLst>
          </p:cNvPr>
          <p:cNvGraphicFramePr>
            <a:graphicFrameLocks noGrp="1"/>
          </p:cNvGraphicFramePr>
          <p:nvPr>
            <p:ph sz="half" idx="1"/>
            <p:extLst>
              <p:ext uri="{D42A27DB-BD31-4B8C-83A1-F6EECF244321}">
                <p14:modId xmlns:p14="http://schemas.microsoft.com/office/powerpoint/2010/main" val="3829381052"/>
              </p:ext>
            </p:extLst>
          </p:nvPr>
        </p:nvGraphicFramePr>
        <p:xfrm>
          <a:off x="2609386" y="186705"/>
          <a:ext cx="9337286" cy="6484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D4544592-B9C9-2061-1C2C-E8A9696C34F4}"/>
              </a:ext>
            </a:extLst>
          </p:cNvPr>
          <p:cNvSpPr/>
          <p:nvPr/>
        </p:nvSpPr>
        <p:spPr>
          <a:xfrm>
            <a:off x="245328" y="5784630"/>
            <a:ext cx="1719944" cy="79745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See pg. 3</a:t>
            </a:r>
          </a:p>
        </p:txBody>
      </p:sp>
    </p:spTree>
    <p:extLst>
      <p:ext uri="{BB962C8B-B14F-4D97-AF65-F5344CB8AC3E}">
        <p14:creationId xmlns:p14="http://schemas.microsoft.com/office/powerpoint/2010/main" val="318040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525A3-B295-207E-CBA4-9F9BD5A5D0A2}"/>
              </a:ext>
            </a:extLst>
          </p:cNvPr>
          <p:cNvSpPr>
            <a:spLocks noGrp="1"/>
          </p:cNvSpPr>
          <p:nvPr>
            <p:ph type="title"/>
          </p:nvPr>
        </p:nvSpPr>
        <p:spPr>
          <a:xfrm rot="16200000">
            <a:off x="-2762474" y="3129869"/>
            <a:ext cx="6351816" cy="598261"/>
          </a:xfrm>
        </p:spPr>
        <p:txBody>
          <a:bodyPr>
            <a:normAutofit fontScale="90000"/>
          </a:bodyPr>
          <a:lstStyle/>
          <a:p>
            <a:pPr algn="ctr"/>
            <a:r>
              <a:rPr lang="en-US" dirty="0">
                <a:solidFill>
                  <a:schemeClr val="accent6">
                    <a:lumMod val="75000"/>
                  </a:schemeClr>
                </a:solidFill>
              </a:rPr>
              <a:t>The Appeal Letter</a:t>
            </a:r>
          </a:p>
        </p:txBody>
      </p:sp>
      <p:graphicFrame>
        <p:nvGraphicFramePr>
          <p:cNvPr id="7" name="Content Placeholder 6">
            <a:extLst>
              <a:ext uri="{FF2B5EF4-FFF2-40B4-BE49-F238E27FC236}">
                <a16:creationId xmlns:a16="http://schemas.microsoft.com/office/drawing/2014/main" id="{9CCA45C3-3B4A-F003-2D26-54688123A465}"/>
              </a:ext>
            </a:extLst>
          </p:cNvPr>
          <p:cNvGraphicFramePr>
            <a:graphicFrameLocks noGrp="1"/>
          </p:cNvGraphicFramePr>
          <p:nvPr>
            <p:ph idx="1"/>
            <p:extLst>
              <p:ext uri="{D42A27DB-BD31-4B8C-83A1-F6EECF244321}">
                <p14:modId xmlns:p14="http://schemas.microsoft.com/office/powerpoint/2010/main" val="619629317"/>
              </p:ext>
            </p:extLst>
          </p:nvPr>
        </p:nvGraphicFramePr>
        <p:xfrm>
          <a:off x="838199" y="89806"/>
          <a:ext cx="11016343" cy="660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5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D61E-409A-13A2-FA21-E808E6E9A680}"/>
              </a:ext>
            </a:extLst>
          </p:cNvPr>
          <p:cNvSpPr>
            <a:spLocks noGrp="1"/>
          </p:cNvSpPr>
          <p:nvPr>
            <p:ph type="title"/>
          </p:nvPr>
        </p:nvSpPr>
        <p:spPr/>
        <p:txBody>
          <a:bodyPr/>
          <a:lstStyle/>
          <a:p>
            <a:pPr algn="ctr"/>
            <a:r>
              <a:rPr lang="en-US" dirty="0"/>
              <a:t>MHPAEA-spotting</a:t>
            </a:r>
          </a:p>
        </p:txBody>
      </p:sp>
      <p:graphicFrame>
        <p:nvGraphicFramePr>
          <p:cNvPr id="8" name="Content Placeholder 7">
            <a:extLst>
              <a:ext uri="{FF2B5EF4-FFF2-40B4-BE49-F238E27FC236}">
                <a16:creationId xmlns:a16="http://schemas.microsoft.com/office/drawing/2014/main" id="{40601295-A175-A9A6-6E8F-D7DA14E590B9}"/>
              </a:ext>
            </a:extLst>
          </p:cNvPr>
          <p:cNvGraphicFramePr>
            <a:graphicFrameLocks noGrp="1"/>
          </p:cNvGraphicFramePr>
          <p:nvPr>
            <p:ph idx="1"/>
            <p:extLst>
              <p:ext uri="{D42A27DB-BD31-4B8C-83A1-F6EECF244321}">
                <p14:modId xmlns:p14="http://schemas.microsoft.com/office/powerpoint/2010/main" val="3948307105"/>
              </p:ext>
            </p:extLst>
          </p:nvPr>
        </p:nvGraphicFramePr>
        <p:xfrm>
          <a:off x="838200" y="1825624"/>
          <a:ext cx="10515600" cy="480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8 Points 3">
            <a:extLst>
              <a:ext uri="{FF2B5EF4-FFF2-40B4-BE49-F238E27FC236}">
                <a16:creationId xmlns:a16="http://schemas.microsoft.com/office/drawing/2014/main" id="{5C733D13-4975-22E8-7686-AA11E36E57AE}"/>
              </a:ext>
            </a:extLst>
          </p:cNvPr>
          <p:cNvSpPr/>
          <p:nvPr/>
        </p:nvSpPr>
        <p:spPr>
          <a:xfrm>
            <a:off x="327345" y="77197"/>
            <a:ext cx="2893180" cy="2005633"/>
          </a:xfrm>
          <a:prstGeom prst="irregularSeal1">
            <a:avLst/>
          </a:prstGeom>
          <a:solidFill>
            <a:srgbClr val="39E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Flash</a:t>
            </a:r>
            <a:r>
              <a:rPr kumimoji="0" lang="en-US" sz="2000" b="0" i="0" u="none" strike="noStrike" kern="1200" cap="none" spc="0" normalizeH="0" noProof="0" dirty="0">
                <a:ln>
                  <a:noFill/>
                </a:ln>
                <a:solidFill>
                  <a:prstClr val="white"/>
                </a:solidFill>
                <a:effectLst/>
                <a:uLnTx/>
                <a:uFillTx/>
                <a:latin typeface="Trebuchet MS" panose="020B0603020202020204"/>
                <a:ea typeface="+mn-ea"/>
                <a:cs typeface="+mn-cs"/>
              </a:rPr>
              <a:t> Panel</a:t>
            </a: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
        <p:nvSpPr>
          <p:cNvPr id="3" name="Rectangle 2">
            <a:extLst>
              <a:ext uri="{FF2B5EF4-FFF2-40B4-BE49-F238E27FC236}">
                <a16:creationId xmlns:a16="http://schemas.microsoft.com/office/drawing/2014/main" id="{7F0B2B8D-FEE7-9934-D49E-7BE62C933FC4}"/>
              </a:ext>
            </a:extLst>
          </p:cNvPr>
          <p:cNvSpPr/>
          <p:nvPr/>
        </p:nvSpPr>
        <p:spPr>
          <a:xfrm>
            <a:off x="8028878" y="1541578"/>
            <a:ext cx="3635297" cy="188742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BTW: What’s an NQTL?</a:t>
            </a:r>
          </a:p>
          <a:p>
            <a:pPr algn="ctr"/>
            <a:r>
              <a:rPr lang="en-US" sz="2400" dirty="0"/>
              <a:t>Do you know?</a:t>
            </a:r>
          </a:p>
          <a:p>
            <a:pPr algn="ctr"/>
            <a:r>
              <a:rPr lang="en-US" sz="2400" dirty="0"/>
              <a:t>Do your colleagues know?</a:t>
            </a:r>
          </a:p>
        </p:txBody>
      </p:sp>
    </p:spTree>
    <p:extLst>
      <p:ext uri="{BB962C8B-B14F-4D97-AF65-F5344CB8AC3E}">
        <p14:creationId xmlns:p14="http://schemas.microsoft.com/office/powerpoint/2010/main" val="32811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1000" autoRev="1" fill="remove"/>
                                        <p:tgtEl>
                                          <p:spTgt spid="4"/>
                                        </p:tgtEl>
                                        <p:attrNameLst>
                                          <p:attrName>style.color</p:attrName>
                                        </p:attrNameLst>
                                      </p:cBhvr>
                                      <p:to>
                                        <a:schemeClr val="bg1"/>
                                      </p:to>
                                    </p:animClr>
                                    <p:animClr clrSpc="rgb" dir="cw">
                                      <p:cBhvr>
                                        <p:cTn id="7" dur="1000" autoRev="1" fill="remove"/>
                                        <p:tgtEl>
                                          <p:spTgt spid="4"/>
                                        </p:tgtEl>
                                        <p:attrNameLst>
                                          <p:attrName>fillcolor</p:attrName>
                                        </p:attrNameLst>
                                      </p:cBhvr>
                                      <p:to>
                                        <a:schemeClr val="bg1"/>
                                      </p:to>
                                    </p:animClr>
                                    <p:set>
                                      <p:cBhvr>
                                        <p:cTn id="8" dur="1000" autoRev="1" fill="remove"/>
                                        <p:tgtEl>
                                          <p:spTgt spid="4"/>
                                        </p:tgtEl>
                                        <p:attrNameLst>
                                          <p:attrName>fill.type</p:attrName>
                                        </p:attrNameLst>
                                      </p:cBhvr>
                                      <p:to>
                                        <p:strVal val="solid"/>
                                      </p:to>
                                    </p:set>
                                    <p:set>
                                      <p:cBhvr>
                                        <p:cTn id="9" dur="100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graphicEl>
                                              <a:dgm id="{EA23F097-2A29-47DA-BADF-CC53E386FF0B}"/>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graphicEl>
                                              <a:dgm id="{A01B0631-1B55-4C7A-AE05-A7929541424F}"/>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graphicEl>
                                              <a:dgm id="{4AD716F3-1BC6-4CBF-9E65-2BD8E64C0B36}"/>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graphicEl>
                                              <a:dgm id="{2BC87803-B196-436C-89B0-0B31B382F97E}"/>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graphicEl>
                                              <a:dgm id="{C3880443-9512-48BB-B53B-5D96548D9E21}"/>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graphicEl>
                                              <a:dgm id="{43616ABE-B70B-4284-ABE0-418396D18542}"/>
                                            </p:graphic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graphicEl>
                                              <a:dgm id="{81579E03-9155-4149-AB0E-D1D70DB53CD2}"/>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graphicEl>
                                              <a:dgm id="{B9B64820-F00A-4244-8541-F3F77E06B0F8}"/>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graphicEl>
                                              <a:dgm id="{7F60DA93-7E2D-426D-9056-5855610CD1F5}"/>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graphicEl>
                                              <a:dgm id="{2DF72AEC-B432-4856-A112-3371A29F90EC}"/>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
                                            <p:graphicEl>
                                              <a:dgm id="{72C3876A-AE98-462A-897F-F60E91D6E92B}"/>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graphicEl>
                                              <a:dgm id="{C8F94C9E-2557-4017-8CFC-0368E34C44A8}"/>
                                            </p:graphic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graphicEl>
                                              <a:dgm id="{832E942C-02DF-4733-8B5E-A4B60958DAF0}"/>
                                            </p:graphic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
                                            <p:graphicEl>
                                              <a:dgm id="{8675544E-6658-4FE0-B404-A9A590056F66}"/>
                                            </p:graphic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graphicEl>
                                              <a:dgm id="{6FDFD3BC-F706-4074-BD7D-BEFEE252FA23}"/>
                                            </p:graphic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
                                            <p:graphicEl>
                                              <a:dgm id="{80471370-08C3-40CB-8F38-AFA96C3072D6}"/>
                                            </p:graphic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
                                            <p:graphicEl>
                                              <a:dgm id="{BE76032E-0D75-4D5F-A507-68E3F59E5B56}"/>
                                            </p:graphic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
                                            <p:graphicEl>
                                              <a:dgm id="{3988E9F5-87C4-4020-9459-DDA705AE7C89}"/>
                                            </p:graphic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
                                            <p:graphicEl>
                                              <a:dgm id="{FE896878-6DFB-46D2-96FB-B1252A6BB518}"/>
                                            </p:graphic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
                                            <p:graphicEl>
                                              <a:dgm id="{EB299F44-A49E-4AD1-B7FD-8E5F7B7B90C2}"/>
                                            </p:graphic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
                                            <p:graphicEl>
                                              <a:dgm id="{36A6B256-0EB6-4F44-A6EC-F12CACD116A7}"/>
                                            </p:graphic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
                                            <p:graphicEl>
                                              <a:dgm id="{2EF1410E-6BA3-4DF8-A0ED-8F7D3AE8B5E1}"/>
                                            </p:graphic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
                                            <p:graphicEl>
                                              <a:dgm id="{7A5239BF-F36E-4D4A-981F-90F5FCCCA45E}"/>
                                            </p:graphic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
                                            <p:graphicEl>
                                              <a:dgm id="{8BA88C43-F8F0-45A5-9C37-C6C41AC61735}"/>
                                            </p:graphicEl>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
                                            <p:graphicEl>
                                              <a:dgm id="{E214BE4F-196D-42A3-8D38-C4D67BB17442}"/>
                                            </p:graphic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8">
                                            <p:graphicEl>
                                              <a:dgm id="{CC9F7D2C-CD74-4B68-8527-E32FA99C5FA0}"/>
                                            </p:graphic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
                                            <p:graphicEl>
                                              <a:dgm id="{96477515-C12E-4EF3-B17D-9C741FB21483}"/>
                                            </p:graphic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
                                            <p:graphicEl>
                                              <a:dgm id="{00EE399D-7ED3-44F9-9BCC-878F36370895}"/>
                                            </p:graphicEl>
                                          </p:spTgt>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
                                            <p:graphicEl>
                                              <a:dgm id="{97E13B18-0909-448D-BA36-440E44F714F7}"/>
                                            </p:graphic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8">
                                            <p:graphicEl>
                                              <a:dgm id="{694F9CBD-EABC-4E6D-8328-085E9BC4E1E2}"/>
                                            </p:graphicEl>
                                          </p:spTgt>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8">
                                            <p:graphicEl>
                                              <a:dgm id="{B704184D-816A-4E65-A234-AFE72B9284F0}"/>
                                            </p:graphicEl>
                                          </p:spTgt>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
                                            <p:graphicEl>
                                              <a:dgm id="{4F046903-AA93-4E1A-963C-59C2E5AB4DC5}"/>
                                            </p:graphicEl>
                                          </p:spTgt>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
                                            <p:graphicEl>
                                              <a:dgm id="{63372D99-B0B7-4E79-82E1-8B57973457E6}"/>
                                            </p:graphicEl>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
                                            <p:graphicEl>
                                              <a:dgm id="{EED6E1D0-3E4D-4E15-BAF5-523E34CA3D0A}"/>
                                            </p:graphicEl>
                                          </p:spTgt>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
                                            <p:graphicEl>
                                              <a:dgm id="{8856B0AF-DEF2-4281-BD95-FF7F0D5A5E2A}"/>
                                            </p:graphicEl>
                                          </p:spTgt>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
                                            <p:graphicEl>
                                              <a:dgm id="{81DE7A0D-23DF-4954-8D3F-FA8E82FC7329}"/>
                                            </p:graphicEl>
                                          </p:spTgt>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
                                            <p:graphicEl>
                                              <a:dgm id="{FD35C7F7-D61D-4127-B664-6CE4132BAC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21F08-758A-BC1F-670A-797C0826A473}"/>
              </a:ext>
            </a:extLst>
          </p:cNvPr>
          <p:cNvSpPr>
            <a:spLocks noGrp="1"/>
          </p:cNvSpPr>
          <p:nvPr>
            <p:ph idx="1"/>
          </p:nvPr>
        </p:nvSpPr>
        <p:spPr>
          <a:xfrm>
            <a:off x="838200" y="2180545"/>
            <a:ext cx="10515600" cy="3371169"/>
          </a:xfrm>
        </p:spPr>
        <p:txBody>
          <a:bodyPr vert="horz" lIns="91440" tIns="45720" rIns="91440" bIns="45720" rtlCol="0" anchor="t">
            <a:normAutofit/>
          </a:bodyPr>
          <a:lstStyle/>
          <a:p>
            <a:r>
              <a:rPr lang="en-US" dirty="0">
                <a:cs typeface="Calibri"/>
              </a:rPr>
              <a:t> Report to Congress 2022:</a:t>
            </a:r>
          </a:p>
          <a:p>
            <a:pPr lvl="1"/>
            <a:r>
              <a:rPr lang="en-US" dirty="0">
                <a:ea typeface="+mn-lt"/>
                <a:cs typeface="+mn-lt"/>
              </a:rPr>
              <a:t>"Exclusion based on … likelihood of improvement, or functional progress" </a:t>
            </a:r>
          </a:p>
          <a:p>
            <a:pPr lvl="1"/>
            <a:r>
              <a:rPr lang="en-US" dirty="0">
                <a:cs typeface="Calibri"/>
              </a:rPr>
              <a:t>Progress not considered for substantially all med/surg </a:t>
            </a:r>
            <a:r>
              <a:rPr lang="en-US" dirty="0" err="1">
                <a:cs typeface="Calibri"/>
              </a:rPr>
              <a:t>tx</a:t>
            </a:r>
            <a:endParaRPr lang="en-US" dirty="0">
              <a:cs typeface="Calibri"/>
            </a:endParaRPr>
          </a:p>
          <a:p>
            <a:r>
              <a:rPr lang="en-US" dirty="0">
                <a:cs typeface="Calibri"/>
              </a:rPr>
              <a:t>Most state laws include language about "maximizing functioning of individual"</a:t>
            </a:r>
            <a:endParaRPr lang="en-US" dirty="0"/>
          </a:p>
          <a:p>
            <a:r>
              <a:rPr lang="en-US" dirty="0">
                <a:cs typeface="Calibri"/>
              </a:rPr>
              <a:t>Medical necessity standards are typically based on benefit vs risk</a:t>
            </a:r>
          </a:p>
          <a:p>
            <a:r>
              <a:rPr lang="en-US" dirty="0">
                <a:solidFill>
                  <a:srgbClr val="FF0000"/>
                </a:solidFill>
                <a:cs typeface="Calibri"/>
              </a:rPr>
              <a:t>Report to Congress 2023:</a:t>
            </a:r>
          </a:p>
        </p:txBody>
      </p:sp>
      <p:sp>
        <p:nvSpPr>
          <p:cNvPr id="6" name="Title 5">
            <a:extLst>
              <a:ext uri="{FF2B5EF4-FFF2-40B4-BE49-F238E27FC236}">
                <a16:creationId xmlns:a16="http://schemas.microsoft.com/office/drawing/2014/main" id="{C2205888-7A34-43FB-6AA1-E179AB4196A9}"/>
              </a:ext>
            </a:extLst>
          </p:cNvPr>
          <p:cNvSpPr>
            <a:spLocks noGrp="1"/>
          </p:cNvSpPr>
          <p:nvPr>
            <p:ph type="title"/>
          </p:nvPr>
        </p:nvSpPr>
        <p:spPr>
          <a:xfrm>
            <a:off x="1159328" y="365125"/>
            <a:ext cx="9421585" cy="1325563"/>
          </a:xfrm>
        </p:spPr>
        <p:txBody>
          <a:bodyPr>
            <a:noAutofit/>
          </a:bodyPr>
          <a:lstStyle/>
          <a:p>
            <a:pPr algn="ctr"/>
            <a:r>
              <a:rPr lang="en-US" sz="4800" dirty="0"/>
              <a:t>What are the most common MHPAEA issues?</a:t>
            </a:r>
          </a:p>
        </p:txBody>
      </p:sp>
    </p:spTree>
    <p:extLst>
      <p:ext uri="{BB962C8B-B14F-4D97-AF65-F5344CB8AC3E}">
        <p14:creationId xmlns:p14="http://schemas.microsoft.com/office/powerpoint/2010/main" val="30040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BA52-3351-5111-2E75-0A9C5A59A12D}"/>
              </a:ext>
            </a:extLst>
          </p:cNvPr>
          <p:cNvSpPr>
            <a:spLocks noGrp="1"/>
          </p:cNvSpPr>
          <p:nvPr>
            <p:ph type="title"/>
          </p:nvPr>
        </p:nvSpPr>
        <p:spPr>
          <a:xfrm>
            <a:off x="560615" y="337206"/>
            <a:ext cx="10515600" cy="745218"/>
          </a:xfrm>
        </p:spPr>
        <p:txBody>
          <a:bodyPr/>
          <a:lstStyle/>
          <a:p>
            <a:pPr algn="ctr"/>
            <a:r>
              <a:rPr lang="en-US" dirty="0">
                <a:cs typeface="Calibri Light"/>
              </a:rPr>
              <a:t>Not enough / too much progress</a:t>
            </a:r>
            <a:endParaRPr lang="en-US" dirty="0"/>
          </a:p>
        </p:txBody>
      </p:sp>
      <p:graphicFrame>
        <p:nvGraphicFramePr>
          <p:cNvPr id="10" name="Table 10">
            <a:extLst>
              <a:ext uri="{FF2B5EF4-FFF2-40B4-BE49-F238E27FC236}">
                <a16:creationId xmlns:a16="http://schemas.microsoft.com/office/drawing/2014/main" id="{19CEA8A0-5D63-E3F7-2D7A-F043ADE57BCE}"/>
              </a:ext>
            </a:extLst>
          </p:cNvPr>
          <p:cNvGraphicFramePr>
            <a:graphicFrameLocks noGrp="1"/>
          </p:cNvGraphicFramePr>
          <p:nvPr>
            <p:ph idx="1"/>
          </p:nvPr>
        </p:nvGraphicFramePr>
        <p:xfrm>
          <a:off x="560615" y="1082424"/>
          <a:ext cx="11065328" cy="5068218"/>
        </p:xfrm>
        <a:graphic>
          <a:graphicData uri="http://schemas.openxmlformats.org/drawingml/2006/table">
            <a:tbl>
              <a:tblPr firstRow="1" bandRow="1">
                <a:tableStyleId>{5C22544A-7EE6-4342-B048-85BDC9FD1C3A}</a:tableStyleId>
              </a:tblPr>
              <a:tblGrid>
                <a:gridCol w="5532664">
                  <a:extLst>
                    <a:ext uri="{9D8B030D-6E8A-4147-A177-3AD203B41FA5}">
                      <a16:colId xmlns:a16="http://schemas.microsoft.com/office/drawing/2014/main" val="781648867"/>
                    </a:ext>
                  </a:extLst>
                </a:gridCol>
                <a:gridCol w="5532664">
                  <a:extLst>
                    <a:ext uri="{9D8B030D-6E8A-4147-A177-3AD203B41FA5}">
                      <a16:colId xmlns:a16="http://schemas.microsoft.com/office/drawing/2014/main" val="3432428893"/>
                    </a:ext>
                  </a:extLst>
                </a:gridCol>
              </a:tblGrid>
              <a:tr h="501859">
                <a:tc>
                  <a:txBody>
                    <a:bodyPr/>
                    <a:lstStyle/>
                    <a:p>
                      <a:pPr lvl="0">
                        <a:buNone/>
                      </a:pPr>
                      <a:r>
                        <a:rPr lang="en-US" dirty="0"/>
                        <a:t>Statement</a:t>
                      </a:r>
                    </a:p>
                  </a:txBody>
                  <a:tcPr/>
                </a:tc>
                <a:tc>
                  <a:txBody>
                    <a:bodyPr/>
                    <a:lstStyle/>
                    <a:p>
                      <a:pPr lvl="0">
                        <a:buNone/>
                      </a:pPr>
                      <a:r>
                        <a:rPr lang="en-US" dirty="0"/>
                        <a:t>Counter</a:t>
                      </a:r>
                      <a:endParaRPr lang="en-US"/>
                    </a:p>
                  </a:txBody>
                  <a:tcPr/>
                </a:tc>
                <a:extLst>
                  <a:ext uri="{0D108BD9-81ED-4DB2-BD59-A6C34878D82A}">
                    <a16:rowId xmlns:a16="http://schemas.microsoft.com/office/drawing/2014/main" val="1913660003"/>
                  </a:ext>
                </a:extLst>
              </a:tr>
              <a:tr h="501859">
                <a:tc>
                  <a:txBody>
                    <a:bodyPr/>
                    <a:lstStyle/>
                    <a:p>
                      <a:pPr marL="285750" marR="0" lvl="0" indent="-285750" algn="l">
                        <a:lnSpc>
                          <a:spcPct val="90000"/>
                        </a:lnSpc>
                        <a:spcBef>
                          <a:spcPts val="500"/>
                        </a:spcBef>
                        <a:spcAft>
                          <a:spcPts val="0"/>
                        </a:spcAft>
                        <a:buFont typeface="Arial"/>
                        <a:buChar char="•"/>
                      </a:pPr>
                      <a:r>
                        <a:rPr lang="en-US" sz="2100" b="0" i="0" u="none" strike="noStrike" noProof="0" dirty="0">
                          <a:latin typeface="+mn-lt"/>
                        </a:rPr>
                        <a:t>Won’t ever catch up to peers</a:t>
                      </a:r>
                      <a:endParaRPr lang="en-US" sz="2100">
                        <a:latin typeface="+mn-lt"/>
                      </a:endParaRPr>
                    </a:p>
                  </a:txBody>
                  <a:tcPr/>
                </a:tc>
                <a:tc>
                  <a:txBody>
                    <a:bodyPr/>
                    <a:lstStyle/>
                    <a:p>
                      <a:pPr marL="285750" lvl="0" indent="-285750">
                        <a:buFont typeface="Arial"/>
                        <a:buChar char="•"/>
                      </a:pPr>
                      <a:r>
                        <a:rPr lang="en-US" sz="2100" dirty="0">
                          <a:latin typeface="+mn-lt"/>
                        </a:rPr>
                        <a:t>Tx objective is to maximize individual outcomes</a:t>
                      </a:r>
                      <a:endParaRPr lang="en-US" sz="2100">
                        <a:latin typeface="+mn-lt"/>
                      </a:endParaRPr>
                    </a:p>
                  </a:txBody>
                  <a:tcPr/>
                </a:tc>
                <a:extLst>
                  <a:ext uri="{0D108BD9-81ED-4DB2-BD59-A6C34878D82A}">
                    <a16:rowId xmlns:a16="http://schemas.microsoft.com/office/drawing/2014/main" val="4000171904"/>
                  </a:ext>
                </a:extLst>
              </a:tr>
              <a:tr h="501859">
                <a:tc>
                  <a:txBody>
                    <a:bodyPr/>
                    <a:lstStyle/>
                    <a:p>
                      <a:pPr marL="285750" lvl="0" indent="-285750">
                        <a:buFont typeface="Arial"/>
                        <a:buChar char="•"/>
                      </a:pPr>
                      <a:r>
                        <a:rPr lang="en-US" sz="2100" b="0" i="0" u="none" strike="noStrike" noProof="0" dirty="0">
                          <a:latin typeface="+mn-lt"/>
                        </a:rPr>
                        <a:t>Didn’t make full-years' gains on standardized test</a:t>
                      </a:r>
                      <a:endParaRPr lang="en-US" sz="2100" dirty="0">
                        <a:latin typeface="+mn-lt"/>
                      </a:endParaRPr>
                    </a:p>
                  </a:txBody>
                  <a:tcPr/>
                </a:tc>
                <a:tc>
                  <a:txBody>
                    <a:bodyPr/>
                    <a:lstStyle/>
                    <a:p>
                      <a:pPr marL="285750" lvl="0" indent="-285750">
                        <a:buFont typeface="Arial"/>
                        <a:buChar char="•"/>
                      </a:pPr>
                      <a:r>
                        <a:rPr lang="en-US" sz="2100" dirty="0">
                          <a:latin typeface="+mn-lt"/>
                        </a:rPr>
                        <a:t>Unrealistic expectation</a:t>
                      </a:r>
                    </a:p>
                  </a:txBody>
                  <a:tcPr/>
                </a:tc>
                <a:extLst>
                  <a:ext uri="{0D108BD9-81ED-4DB2-BD59-A6C34878D82A}">
                    <a16:rowId xmlns:a16="http://schemas.microsoft.com/office/drawing/2014/main" val="387988898"/>
                  </a:ext>
                </a:extLst>
              </a:tr>
              <a:tr h="501859">
                <a:tc>
                  <a:txBody>
                    <a:bodyPr/>
                    <a:lstStyle/>
                    <a:p>
                      <a:pPr marL="285750" marR="0" lvl="0" indent="-285750" algn="l">
                        <a:lnSpc>
                          <a:spcPct val="90000"/>
                        </a:lnSpc>
                        <a:spcBef>
                          <a:spcPts val="500"/>
                        </a:spcBef>
                        <a:spcAft>
                          <a:spcPts val="0"/>
                        </a:spcAft>
                        <a:buClr>
                          <a:srgbClr val="000000"/>
                        </a:buClr>
                        <a:buFont typeface="Arial"/>
                        <a:buChar char="•"/>
                      </a:pPr>
                      <a:r>
                        <a:rPr lang="en-US" sz="2100" b="0" i="0" u="none" strike="noStrike" noProof="0" dirty="0">
                          <a:latin typeface="+mn-lt"/>
                        </a:rPr>
                        <a:t>Deficits not severe enough to warrant </a:t>
                      </a:r>
                      <a:r>
                        <a:rPr lang="en-US" sz="2100" b="0" i="0" u="none" strike="noStrike" noProof="0" dirty="0" err="1">
                          <a:latin typeface="+mn-lt"/>
                        </a:rPr>
                        <a:t>tx</a:t>
                      </a:r>
                      <a:endParaRPr lang="en-US" sz="2100">
                        <a:latin typeface="+mn-lt"/>
                      </a:endParaRPr>
                    </a:p>
                  </a:txBody>
                  <a:tcPr/>
                </a:tc>
                <a:tc>
                  <a:txBody>
                    <a:bodyPr/>
                    <a:lstStyle/>
                    <a:p>
                      <a:pPr marL="285750" lvl="0" indent="-285750">
                        <a:buFont typeface="Arial"/>
                        <a:buChar char="•"/>
                      </a:pPr>
                      <a:r>
                        <a:rPr lang="en-US" sz="2100" dirty="0">
                          <a:latin typeface="+mn-lt"/>
                        </a:rPr>
                        <a:t>Deficits require </a:t>
                      </a:r>
                      <a:r>
                        <a:rPr lang="en-US" sz="2100" dirty="0" err="1">
                          <a:latin typeface="+mn-lt"/>
                        </a:rPr>
                        <a:t>tx</a:t>
                      </a:r>
                      <a:r>
                        <a:rPr lang="en-US" sz="2100" dirty="0">
                          <a:latin typeface="+mn-lt"/>
                        </a:rPr>
                        <a:t> regardless of severity</a:t>
                      </a:r>
                      <a:endParaRPr lang="en-US" sz="2100">
                        <a:latin typeface="+mn-lt"/>
                      </a:endParaRPr>
                    </a:p>
                  </a:txBody>
                  <a:tcPr/>
                </a:tc>
                <a:extLst>
                  <a:ext uri="{0D108BD9-81ED-4DB2-BD59-A6C34878D82A}">
                    <a16:rowId xmlns:a16="http://schemas.microsoft.com/office/drawing/2014/main" val="3323865069"/>
                  </a:ext>
                </a:extLst>
              </a:tr>
              <a:tr h="501859">
                <a:tc>
                  <a:txBody>
                    <a:bodyPr/>
                    <a:lstStyle/>
                    <a:p>
                      <a:pPr marL="285750" lvl="0" indent="-285750">
                        <a:buFont typeface="Arial"/>
                        <a:buChar char="•"/>
                      </a:pPr>
                      <a:r>
                        <a:rPr lang="en-US" sz="2100" b="0" i="0" u="none" strike="noStrike" noProof="0" dirty="0">
                          <a:latin typeface="+mn-lt"/>
                        </a:rPr>
                        <a:t>Fade plan or discharge requirements</a:t>
                      </a:r>
                      <a:endParaRPr lang="en-US" sz="2100" dirty="0">
                        <a:latin typeface="+mn-lt"/>
                      </a:endParaRPr>
                    </a:p>
                  </a:txBody>
                  <a:tcPr/>
                </a:tc>
                <a:tc>
                  <a:txBody>
                    <a:bodyPr/>
                    <a:lstStyle/>
                    <a:p>
                      <a:pPr marL="285750" lvl="0" indent="-285750">
                        <a:buFont typeface="Arial"/>
                        <a:buChar char="•"/>
                      </a:pPr>
                      <a:r>
                        <a:rPr lang="en-US" sz="2100" dirty="0">
                          <a:latin typeface="+mn-lt"/>
                        </a:rPr>
                        <a:t>Cannot require in reports, must be individualized</a:t>
                      </a:r>
                      <a:endParaRPr lang="en-US" sz="2100">
                        <a:latin typeface="+mn-lt"/>
                      </a:endParaRPr>
                    </a:p>
                  </a:txBody>
                  <a:tcPr/>
                </a:tc>
                <a:extLst>
                  <a:ext uri="{0D108BD9-81ED-4DB2-BD59-A6C34878D82A}">
                    <a16:rowId xmlns:a16="http://schemas.microsoft.com/office/drawing/2014/main" val="574869899"/>
                  </a:ext>
                </a:extLst>
              </a:tr>
              <a:tr h="501859">
                <a:tc>
                  <a:txBody>
                    <a:bodyPr/>
                    <a:lstStyle/>
                    <a:p>
                      <a:pPr marL="285750" lvl="0" indent="-285750">
                        <a:buFont typeface="Arial"/>
                        <a:buChar char="•"/>
                      </a:pPr>
                      <a:r>
                        <a:rPr lang="en-US" sz="2100" b="0" i="0" u="none" strike="noStrike" noProof="0" dirty="0">
                          <a:latin typeface="+mn-lt"/>
                        </a:rPr>
                        <a:t>Met all goals – no need for continued therapy</a:t>
                      </a:r>
                      <a:endParaRPr lang="en-US" sz="2100" dirty="0">
                        <a:latin typeface="+mn-lt"/>
                      </a:endParaRPr>
                    </a:p>
                  </a:txBody>
                  <a:tcPr/>
                </a:tc>
                <a:tc>
                  <a:txBody>
                    <a:bodyPr/>
                    <a:lstStyle/>
                    <a:p>
                      <a:pPr marL="285750" lvl="0" indent="-285750">
                        <a:buFont typeface="Arial"/>
                        <a:buChar char="•"/>
                      </a:pPr>
                      <a:r>
                        <a:rPr lang="en-US" sz="2100" dirty="0">
                          <a:latin typeface="+mn-lt"/>
                        </a:rPr>
                        <a:t>Other deficits likely exist</a:t>
                      </a:r>
                      <a:endParaRPr lang="en-US" sz="2100">
                        <a:latin typeface="+mn-lt"/>
                      </a:endParaRPr>
                    </a:p>
                  </a:txBody>
                  <a:tcPr/>
                </a:tc>
                <a:extLst>
                  <a:ext uri="{0D108BD9-81ED-4DB2-BD59-A6C34878D82A}">
                    <a16:rowId xmlns:a16="http://schemas.microsoft.com/office/drawing/2014/main" val="2849817743"/>
                  </a:ext>
                </a:extLst>
              </a:tr>
              <a:tr h="501859">
                <a:tc>
                  <a:txBody>
                    <a:bodyPr/>
                    <a:lstStyle/>
                    <a:p>
                      <a:pPr marL="285750" lvl="0" indent="-285750">
                        <a:buFont typeface="Arial"/>
                        <a:buChar char="•"/>
                      </a:pPr>
                      <a:r>
                        <a:rPr lang="en-US" sz="2100" dirty="0">
                          <a:latin typeface="+mn-lt"/>
                        </a:rPr>
                        <a:t>Too much progress</a:t>
                      </a:r>
                      <a:endParaRPr lang="en-US" sz="2100">
                        <a:latin typeface="+mn-lt"/>
                      </a:endParaRPr>
                    </a:p>
                  </a:txBody>
                  <a:tcPr/>
                </a:tc>
                <a:tc>
                  <a:txBody>
                    <a:bodyPr/>
                    <a:lstStyle/>
                    <a:p>
                      <a:pPr marL="285750" lvl="0" indent="-285750">
                        <a:buFont typeface="Arial"/>
                        <a:buChar char="•"/>
                      </a:pPr>
                      <a:r>
                        <a:rPr lang="en-US" sz="2100" dirty="0">
                          <a:latin typeface="+mn-lt"/>
                        </a:rPr>
                        <a:t>Quick responder, significant upside potential</a:t>
                      </a:r>
                      <a:endParaRPr lang="en-US" sz="2100">
                        <a:latin typeface="+mn-lt"/>
                      </a:endParaRPr>
                    </a:p>
                  </a:txBody>
                  <a:tcPr/>
                </a:tc>
                <a:extLst>
                  <a:ext uri="{0D108BD9-81ED-4DB2-BD59-A6C34878D82A}">
                    <a16:rowId xmlns:a16="http://schemas.microsoft.com/office/drawing/2014/main" val="563104487"/>
                  </a:ext>
                </a:extLst>
              </a:tr>
              <a:tr h="866222">
                <a:tc>
                  <a:txBody>
                    <a:bodyPr/>
                    <a:lstStyle/>
                    <a:p>
                      <a:pPr marL="285750" indent="-285750">
                        <a:buFont typeface="Arial"/>
                        <a:buChar char="•"/>
                      </a:pPr>
                      <a:r>
                        <a:rPr lang="en-US" sz="2100" dirty="0">
                          <a:latin typeface="+mn-lt"/>
                        </a:rPr>
                        <a:t>Too little progress</a:t>
                      </a:r>
                    </a:p>
                  </a:txBody>
                  <a:tcPr/>
                </a:tc>
                <a:tc>
                  <a:txBody>
                    <a:bodyPr/>
                    <a:lstStyle/>
                    <a:p>
                      <a:pPr marL="285750" indent="-285750">
                        <a:buFont typeface="Arial"/>
                        <a:buChar char="•"/>
                      </a:pPr>
                      <a:r>
                        <a:rPr lang="en-US" sz="2100" dirty="0">
                          <a:latin typeface="+mn-lt"/>
                        </a:rPr>
                        <a:t>Slow responders can still make meaningful medically necessary gains</a:t>
                      </a:r>
                    </a:p>
                  </a:txBody>
                  <a:tcPr/>
                </a:tc>
                <a:extLst>
                  <a:ext uri="{0D108BD9-81ED-4DB2-BD59-A6C34878D82A}">
                    <a16:rowId xmlns:a16="http://schemas.microsoft.com/office/drawing/2014/main" val="3820111925"/>
                  </a:ext>
                </a:extLst>
              </a:tr>
            </a:tbl>
          </a:graphicData>
        </a:graphic>
      </p:graphicFrame>
      <p:sp>
        <p:nvSpPr>
          <p:cNvPr id="13" name="TextBox 12">
            <a:extLst>
              <a:ext uri="{FF2B5EF4-FFF2-40B4-BE49-F238E27FC236}">
                <a16:creationId xmlns:a16="http://schemas.microsoft.com/office/drawing/2014/main" id="{562D0F2E-EE37-54CE-AC3C-D66E1509F85F}"/>
              </a:ext>
            </a:extLst>
          </p:cNvPr>
          <p:cNvSpPr txBox="1"/>
          <p:nvPr/>
        </p:nvSpPr>
        <p:spPr>
          <a:xfrm>
            <a:off x="835479" y="6289961"/>
            <a:ext cx="105156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Do not be afraid to flag a MHPAEA concern for further analysis </a:t>
            </a:r>
          </a:p>
        </p:txBody>
      </p:sp>
    </p:spTree>
    <p:extLst>
      <p:ext uri="{BB962C8B-B14F-4D97-AF65-F5344CB8AC3E}">
        <p14:creationId xmlns:p14="http://schemas.microsoft.com/office/powerpoint/2010/main" val="347513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3E47-7645-F3B2-2FFA-BCB40CCD2A25}"/>
              </a:ext>
            </a:extLst>
          </p:cNvPr>
          <p:cNvSpPr>
            <a:spLocks noGrp="1"/>
          </p:cNvSpPr>
          <p:nvPr>
            <p:ph type="title"/>
          </p:nvPr>
        </p:nvSpPr>
        <p:spPr>
          <a:xfrm>
            <a:off x="838200" y="365126"/>
            <a:ext cx="10515600" cy="581932"/>
          </a:xfrm>
        </p:spPr>
        <p:txBody>
          <a:bodyPr>
            <a:normAutofit fontScale="90000"/>
          </a:bodyPr>
          <a:lstStyle/>
          <a:p>
            <a:r>
              <a:rPr lang="en-US" dirty="0"/>
              <a:t>MHPAEA Disclosure Request</a:t>
            </a:r>
          </a:p>
        </p:txBody>
      </p:sp>
      <p:graphicFrame>
        <p:nvGraphicFramePr>
          <p:cNvPr id="3" name="Content Placeholder 2">
            <a:extLst>
              <a:ext uri="{FF2B5EF4-FFF2-40B4-BE49-F238E27FC236}">
                <a16:creationId xmlns:a16="http://schemas.microsoft.com/office/drawing/2014/main" id="{598ED84A-1775-90A3-FF00-AB76D1C9CC2B}"/>
              </a:ext>
            </a:extLst>
          </p:cNvPr>
          <p:cNvGraphicFramePr>
            <a:graphicFrameLocks noGrp="1"/>
          </p:cNvGraphicFramePr>
          <p:nvPr>
            <p:ph idx="1"/>
            <p:extLst>
              <p:ext uri="{D42A27DB-BD31-4B8C-83A1-F6EECF244321}">
                <p14:modId xmlns:p14="http://schemas.microsoft.com/office/powerpoint/2010/main" val="3656884900"/>
              </p:ext>
            </p:extLst>
          </p:nvPr>
        </p:nvGraphicFramePr>
        <p:xfrm>
          <a:off x="163287" y="718457"/>
          <a:ext cx="11740242"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09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5F9B-F84F-175B-D5A5-AAD9AC4BF3F4}"/>
              </a:ext>
            </a:extLst>
          </p:cNvPr>
          <p:cNvSpPr>
            <a:spLocks noGrp="1"/>
          </p:cNvSpPr>
          <p:nvPr>
            <p:ph type="title"/>
          </p:nvPr>
        </p:nvSpPr>
        <p:spPr>
          <a:xfrm>
            <a:off x="838200" y="365125"/>
            <a:ext cx="5257800" cy="1675946"/>
          </a:xfrm>
        </p:spPr>
        <p:txBody>
          <a:bodyPr>
            <a:normAutofit fontScale="90000"/>
          </a:bodyPr>
          <a:lstStyle/>
          <a:p>
            <a:r>
              <a:rPr lang="en-US" dirty="0"/>
              <a:t>How do I submit my parity disclosure request?</a:t>
            </a:r>
          </a:p>
        </p:txBody>
      </p:sp>
      <p:graphicFrame>
        <p:nvGraphicFramePr>
          <p:cNvPr id="5" name="Content Placeholder 4">
            <a:extLst>
              <a:ext uri="{FF2B5EF4-FFF2-40B4-BE49-F238E27FC236}">
                <a16:creationId xmlns:a16="http://schemas.microsoft.com/office/drawing/2014/main" id="{B5771382-CD1D-1622-B390-03BACEC698F3}"/>
              </a:ext>
            </a:extLst>
          </p:cNvPr>
          <p:cNvGraphicFramePr>
            <a:graphicFrameLocks noGrp="1"/>
          </p:cNvGraphicFramePr>
          <p:nvPr>
            <p:ph sz="half" idx="2"/>
            <p:extLst>
              <p:ext uri="{D42A27DB-BD31-4B8C-83A1-F6EECF244321}">
                <p14:modId xmlns:p14="http://schemas.microsoft.com/office/powerpoint/2010/main" val="2735735762"/>
              </p:ext>
            </p:extLst>
          </p:nvPr>
        </p:nvGraphicFramePr>
        <p:xfrm>
          <a:off x="527957" y="545193"/>
          <a:ext cx="5644243" cy="5947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BCEF4B47-A354-0B08-58DB-E06A03495F87}"/>
              </a:ext>
            </a:extLst>
          </p:cNvPr>
          <p:cNvSpPr txBox="1">
            <a:spLocks/>
          </p:cNvSpPr>
          <p:nvPr/>
        </p:nvSpPr>
        <p:spPr>
          <a:xfrm>
            <a:off x="6482443" y="365125"/>
            <a:ext cx="5257800" cy="167594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if I need help with the request or the response?</a:t>
            </a:r>
          </a:p>
        </p:txBody>
      </p:sp>
      <p:graphicFrame>
        <p:nvGraphicFramePr>
          <p:cNvPr id="9" name="Content Placeholder 8">
            <a:extLst>
              <a:ext uri="{FF2B5EF4-FFF2-40B4-BE49-F238E27FC236}">
                <a16:creationId xmlns:a16="http://schemas.microsoft.com/office/drawing/2014/main" id="{C6AA49C2-377B-50C9-7316-8961F93CC3CB}"/>
              </a:ext>
            </a:extLst>
          </p:cNvPr>
          <p:cNvGraphicFramePr>
            <a:graphicFrameLocks noGrp="1"/>
          </p:cNvGraphicFramePr>
          <p:nvPr>
            <p:ph sz="half" idx="1"/>
            <p:extLst>
              <p:ext uri="{D42A27DB-BD31-4B8C-83A1-F6EECF244321}">
                <p14:modId xmlns:p14="http://schemas.microsoft.com/office/powerpoint/2010/main" val="629620787"/>
              </p:ext>
            </p:extLst>
          </p:nvPr>
        </p:nvGraphicFramePr>
        <p:xfrm>
          <a:off x="6558643"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2693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151435A-DD4E-FA8C-02CA-B62BA1CD4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844675"/>
            <a:ext cx="1695450" cy="2270125"/>
          </a:xfrm>
          <a:prstGeom prst="rect">
            <a:avLst/>
          </a:prstGeom>
        </p:spPr>
      </p:pic>
      <p:pic>
        <p:nvPicPr>
          <p:cNvPr id="20" name="Picture 19">
            <a:extLst>
              <a:ext uri="{FF2B5EF4-FFF2-40B4-BE49-F238E27FC236}">
                <a16:creationId xmlns:a16="http://schemas.microsoft.com/office/drawing/2014/main" id="{72399B27-B95C-BE1B-2AA3-B2E4932C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475" y="1844675"/>
            <a:ext cx="1492250" cy="2270125"/>
          </a:xfrm>
          <a:prstGeom prst="rect">
            <a:avLst/>
          </a:prstGeom>
        </p:spPr>
      </p:pic>
      <p:pic>
        <p:nvPicPr>
          <p:cNvPr id="10" name="Picture 9">
            <a:extLst>
              <a:ext uri="{FF2B5EF4-FFF2-40B4-BE49-F238E27FC236}">
                <a16:creationId xmlns:a16="http://schemas.microsoft.com/office/drawing/2014/main" id="{C832C094-75E2-2B51-0B24-CB1CB164B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463" y="1844675"/>
            <a:ext cx="1830388" cy="2270125"/>
          </a:xfrm>
          <a:prstGeom prst="rect">
            <a:avLst/>
          </a:prstGeom>
        </p:spPr>
      </p:pic>
      <p:pic>
        <p:nvPicPr>
          <p:cNvPr id="8" name="Picture 7">
            <a:extLst>
              <a:ext uri="{FF2B5EF4-FFF2-40B4-BE49-F238E27FC236}">
                <a16:creationId xmlns:a16="http://schemas.microsoft.com/office/drawing/2014/main" id="{1588EC8B-CEB3-4483-3B85-6A3BC8FB1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6588" y="1844675"/>
            <a:ext cx="1868488" cy="2270125"/>
          </a:xfrm>
          <a:prstGeom prst="rect">
            <a:avLst/>
          </a:prstGeom>
        </p:spPr>
      </p:pic>
      <p:pic>
        <p:nvPicPr>
          <p:cNvPr id="4" name="Picture 3">
            <a:extLst>
              <a:ext uri="{FF2B5EF4-FFF2-40B4-BE49-F238E27FC236}">
                <a16:creationId xmlns:a16="http://schemas.microsoft.com/office/drawing/2014/main" id="{5B81C1C6-24D1-E9A3-27C4-A92938AA5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3813" y="1844675"/>
            <a:ext cx="1485900" cy="2270125"/>
          </a:xfrm>
          <a:prstGeom prst="rect">
            <a:avLst/>
          </a:prstGeom>
        </p:spPr>
      </p:pic>
      <p:pic>
        <p:nvPicPr>
          <p:cNvPr id="9" name="Picture 8" descr="A person wearing glasses and a black shirt&#10;&#10;Description automatically generated">
            <a:extLst>
              <a:ext uri="{FF2B5EF4-FFF2-40B4-BE49-F238E27FC236}">
                <a16:creationId xmlns:a16="http://schemas.microsoft.com/office/drawing/2014/main" id="{D90B18D1-B204-FA4D-CB13-F2F535C1B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0700" y="4173538"/>
            <a:ext cx="2298700" cy="2120900"/>
          </a:xfrm>
          <a:prstGeom prst="rect">
            <a:avLst/>
          </a:prstGeom>
        </p:spPr>
      </p:pic>
      <p:pic>
        <p:nvPicPr>
          <p:cNvPr id="16" name="Picture 15">
            <a:extLst>
              <a:ext uri="{FF2B5EF4-FFF2-40B4-BE49-F238E27FC236}">
                <a16:creationId xmlns:a16="http://schemas.microsoft.com/office/drawing/2014/main" id="{E1058A7C-38CF-87AE-29F5-A728594CE2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9725" y="4173538"/>
            <a:ext cx="2619375" cy="2120900"/>
          </a:xfrm>
          <a:prstGeom prst="rect">
            <a:avLst/>
          </a:prstGeom>
        </p:spPr>
      </p:pic>
      <p:pic>
        <p:nvPicPr>
          <p:cNvPr id="12" name="Picture 11">
            <a:extLst>
              <a:ext uri="{FF2B5EF4-FFF2-40B4-BE49-F238E27FC236}">
                <a16:creationId xmlns:a16="http://schemas.microsoft.com/office/drawing/2014/main" id="{C9BD96F0-DD1E-ECA0-3C5B-642D5B5EE0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6250" y="4173538"/>
            <a:ext cx="2120900" cy="2120900"/>
          </a:xfrm>
          <a:prstGeom prst="rect">
            <a:avLst/>
          </a:prstGeom>
        </p:spPr>
      </p:pic>
      <p:pic>
        <p:nvPicPr>
          <p:cNvPr id="18" name="Picture 17">
            <a:extLst>
              <a:ext uri="{FF2B5EF4-FFF2-40B4-BE49-F238E27FC236}">
                <a16:creationId xmlns:a16="http://schemas.microsoft.com/office/drawing/2014/main" id="{693731CA-9299-15FF-FC4E-A838D024FE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05888" y="4173538"/>
            <a:ext cx="1393825" cy="2120900"/>
          </a:xfrm>
          <a:prstGeom prst="rect">
            <a:avLst/>
          </a:prstGeom>
        </p:spPr>
      </p:pic>
      <p:sp>
        <p:nvSpPr>
          <p:cNvPr id="2" name="Title 1">
            <a:extLst>
              <a:ext uri="{FF2B5EF4-FFF2-40B4-BE49-F238E27FC236}">
                <a16:creationId xmlns:a16="http://schemas.microsoft.com/office/drawing/2014/main" id="{FA1820BB-D3A7-EBE7-6080-487505EF8E63}"/>
              </a:ext>
            </a:extLst>
          </p:cNvPr>
          <p:cNvSpPr>
            <a:spLocks noGrp="1"/>
          </p:cNvSpPr>
          <p:nvPr>
            <p:ph type="title"/>
          </p:nvPr>
        </p:nvSpPr>
        <p:spPr>
          <a:xfrm>
            <a:off x="838200" y="184805"/>
            <a:ext cx="10515600" cy="1505883"/>
          </a:xfrm>
        </p:spPr>
        <p:txBody>
          <a:bodyPr anchor="ctr">
            <a:normAutofit/>
          </a:bodyPr>
          <a:lstStyle/>
          <a:p>
            <a:r>
              <a:rPr lang="en-US" sz="5200">
                <a:latin typeface="Rockwell Extra Bold" panose="02060903040505020403" pitchFamily="18" charset="0"/>
              </a:rPr>
              <a:t>The Playbook Team</a:t>
            </a:r>
          </a:p>
        </p:txBody>
      </p:sp>
    </p:spTree>
    <p:extLst>
      <p:ext uri="{BB962C8B-B14F-4D97-AF65-F5344CB8AC3E}">
        <p14:creationId xmlns:p14="http://schemas.microsoft.com/office/powerpoint/2010/main" val="120106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1199-A7C2-301A-416D-B8E8952CEEE3}"/>
              </a:ext>
            </a:extLst>
          </p:cNvPr>
          <p:cNvSpPr>
            <a:spLocks noGrp="1"/>
          </p:cNvSpPr>
          <p:nvPr>
            <p:ph type="title"/>
          </p:nvPr>
        </p:nvSpPr>
        <p:spPr>
          <a:xfrm>
            <a:off x="838200" y="365125"/>
            <a:ext cx="10515600" cy="598261"/>
          </a:xfrm>
        </p:spPr>
        <p:txBody>
          <a:bodyPr>
            <a:normAutofit fontScale="90000"/>
          </a:bodyPr>
          <a:lstStyle/>
          <a:p>
            <a:r>
              <a:rPr lang="en-US" b="1" dirty="0"/>
              <a:t>Clinical evidence &amp; literature</a:t>
            </a:r>
          </a:p>
        </p:txBody>
      </p:sp>
      <p:graphicFrame>
        <p:nvGraphicFramePr>
          <p:cNvPr id="5" name="Content Placeholder 4">
            <a:extLst>
              <a:ext uri="{FF2B5EF4-FFF2-40B4-BE49-F238E27FC236}">
                <a16:creationId xmlns:a16="http://schemas.microsoft.com/office/drawing/2014/main" id="{0FECD06E-6226-2B8C-47F5-A2DD888F7382}"/>
              </a:ext>
            </a:extLst>
          </p:cNvPr>
          <p:cNvGraphicFramePr>
            <a:graphicFrameLocks noGrp="1"/>
          </p:cNvGraphicFramePr>
          <p:nvPr>
            <p:ph idx="1"/>
            <p:extLst>
              <p:ext uri="{D42A27DB-BD31-4B8C-83A1-F6EECF244321}">
                <p14:modId xmlns:p14="http://schemas.microsoft.com/office/powerpoint/2010/main" val="2975874760"/>
              </p:ext>
            </p:extLst>
          </p:nvPr>
        </p:nvGraphicFramePr>
        <p:xfrm>
          <a:off x="838200" y="1126671"/>
          <a:ext cx="10515600" cy="5366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13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14DD-8A03-631A-546C-1475A1733E21}"/>
              </a:ext>
            </a:extLst>
          </p:cNvPr>
          <p:cNvSpPr>
            <a:spLocks noGrp="1"/>
          </p:cNvSpPr>
          <p:nvPr>
            <p:ph type="title"/>
          </p:nvPr>
        </p:nvSpPr>
        <p:spPr/>
        <p:txBody>
          <a:bodyPr/>
          <a:lstStyle/>
          <a:p>
            <a:r>
              <a:rPr lang="en-US" dirty="0"/>
              <a:t>Step 4:</a:t>
            </a:r>
          </a:p>
        </p:txBody>
      </p:sp>
      <p:graphicFrame>
        <p:nvGraphicFramePr>
          <p:cNvPr id="7" name="Content Placeholder 6">
            <a:extLst>
              <a:ext uri="{FF2B5EF4-FFF2-40B4-BE49-F238E27FC236}">
                <a16:creationId xmlns:a16="http://schemas.microsoft.com/office/drawing/2014/main" id="{27B014FB-2B57-EBDB-5A43-E238D89FA6B2}"/>
              </a:ext>
            </a:extLst>
          </p:cNvPr>
          <p:cNvGraphicFramePr>
            <a:graphicFrameLocks noGrp="1"/>
          </p:cNvGraphicFramePr>
          <p:nvPr>
            <p:ph idx="1"/>
            <p:extLst>
              <p:ext uri="{D42A27DB-BD31-4B8C-83A1-F6EECF244321}">
                <p14:modId xmlns:p14="http://schemas.microsoft.com/office/powerpoint/2010/main" val="753419955"/>
              </p:ext>
            </p:extLst>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D11B92D5-F47A-F3BB-FF11-2F58680082F1}"/>
              </a:ext>
            </a:extLst>
          </p:cNvPr>
          <p:cNvSpPr/>
          <p:nvPr/>
        </p:nvSpPr>
        <p:spPr>
          <a:xfrm>
            <a:off x="375557" y="4914898"/>
            <a:ext cx="2367643" cy="155121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See pg. 3</a:t>
            </a:r>
          </a:p>
        </p:txBody>
      </p:sp>
    </p:spTree>
    <p:extLst>
      <p:ext uri="{BB962C8B-B14F-4D97-AF65-F5344CB8AC3E}">
        <p14:creationId xmlns:p14="http://schemas.microsoft.com/office/powerpoint/2010/main" val="72260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0102-9E8F-2792-3CEA-67382A8D3A83}"/>
              </a:ext>
            </a:extLst>
          </p:cNvPr>
          <p:cNvSpPr>
            <a:spLocks noGrp="1"/>
          </p:cNvSpPr>
          <p:nvPr>
            <p:ph type="title"/>
          </p:nvPr>
        </p:nvSpPr>
        <p:spPr>
          <a:xfrm>
            <a:off x="1877786" y="365125"/>
            <a:ext cx="9476014" cy="1325563"/>
          </a:xfrm>
        </p:spPr>
        <p:txBody>
          <a:bodyPr/>
          <a:lstStyle/>
          <a:p>
            <a:pPr algn="ctr"/>
            <a:r>
              <a:rPr lang="en-US" dirty="0"/>
              <a:t>To appeal or not to appeal?</a:t>
            </a:r>
          </a:p>
        </p:txBody>
      </p:sp>
      <p:sp>
        <p:nvSpPr>
          <p:cNvPr id="3" name="Content Placeholder 2">
            <a:extLst>
              <a:ext uri="{FF2B5EF4-FFF2-40B4-BE49-F238E27FC236}">
                <a16:creationId xmlns:a16="http://schemas.microsoft.com/office/drawing/2014/main" id="{05B7C5AD-971B-E882-343E-0E1D70FEA123}"/>
              </a:ext>
            </a:extLst>
          </p:cNvPr>
          <p:cNvSpPr>
            <a:spLocks noGrp="1"/>
          </p:cNvSpPr>
          <p:nvPr>
            <p:ph idx="1"/>
          </p:nvPr>
        </p:nvSpPr>
        <p:spPr>
          <a:xfrm>
            <a:off x="838200" y="1978615"/>
            <a:ext cx="10515600" cy="4514259"/>
          </a:xfrm>
        </p:spPr>
        <p:txBody>
          <a:bodyPr/>
          <a:lstStyle/>
          <a:p>
            <a:r>
              <a:rPr lang="en-US" dirty="0"/>
              <a:t>What’s the outcome beyond getting more hours?</a:t>
            </a:r>
          </a:p>
          <a:p>
            <a:pPr lvl="1"/>
            <a:r>
              <a:rPr lang="en-US" dirty="0"/>
              <a:t>Will this help show a trend to regulators?</a:t>
            </a:r>
          </a:p>
          <a:p>
            <a:pPr lvl="1"/>
            <a:r>
              <a:rPr lang="en-US" dirty="0"/>
              <a:t>Will this create overall systemic change?</a:t>
            </a:r>
          </a:p>
          <a:p>
            <a:pPr lvl="1"/>
            <a:r>
              <a:rPr lang="en-US" dirty="0"/>
              <a:t>How motivated is the family?</a:t>
            </a:r>
          </a:p>
          <a:p>
            <a:r>
              <a:rPr lang="en-US" dirty="0"/>
              <a:t>What are the business considerations?</a:t>
            </a:r>
          </a:p>
          <a:p>
            <a:pPr lvl="1"/>
            <a:r>
              <a:rPr lang="en-US" dirty="0"/>
              <a:t>Do you keep providing services during the appeal?</a:t>
            </a:r>
          </a:p>
          <a:p>
            <a:pPr lvl="2"/>
            <a:r>
              <a:rPr lang="en-US" dirty="0"/>
              <a:t>Can you/your agency afford it?  </a:t>
            </a:r>
          </a:p>
          <a:p>
            <a:pPr lvl="2"/>
            <a:r>
              <a:rPr lang="en-US" dirty="0"/>
              <a:t>What if the adverse benefit determination is upheld?</a:t>
            </a:r>
          </a:p>
          <a:p>
            <a:pPr lvl="1"/>
            <a:r>
              <a:rPr lang="en-US" dirty="0"/>
              <a:t>Is the juice worth the squeeze?</a:t>
            </a:r>
          </a:p>
          <a:p>
            <a:r>
              <a:rPr lang="en-US" dirty="0"/>
              <a:t>DO NOT change your recommendation based on this decision.</a:t>
            </a:r>
          </a:p>
        </p:txBody>
      </p:sp>
      <p:sp>
        <p:nvSpPr>
          <p:cNvPr id="4" name="Explosion: 8 Points 3">
            <a:extLst>
              <a:ext uri="{FF2B5EF4-FFF2-40B4-BE49-F238E27FC236}">
                <a16:creationId xmlns:a16="http://schemas.microsoft.com/office/drawing/2014/main" id="{4444A8D0-1125-997F-074B-3C03A020CE4E}"/>
              </a:ext>
            </a:extLst>
          </p:cNvPr>
          <p:cNvSpPr/>
          <p:nvPr/>
        </p:nvSpPr>
        <p:spPr>
          <a:xfrm>
            <a:off x="327345" y="77197"/>
            <a:ext cx="2893180" cy="2005633"/>
          </a:xfrm>
          <a:prstGeom prst="irregularSeal1">
            <a:avLst/>
          </a:prstGeom>
          <a:solidFill>
            <a:srgbClr val="39E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Flash</a:t>
            </a:r>
            <a:r>
              <a:rPr kumimoji="0" lang="en-US" sz="2000" b="0" i="0" u="none" strike="noStrike" kern="1200" cap="none" spc="0" normalizeH="0" noProof="0" dirty="0">
                <a:ln>
                  <a:noFill/>
                </a:ln>
                <a:solidFill>
                  <a:prstClr val="white"/>
                </a:solidFill>
                <a:effectLst/>
                <a:uLnTx/>
                <a:uFillTx/>
                <a:latin typeface="Trebuchet MS" panose="020B0603020202020204"/>
                <a:ea typeface="+mn-ea"/>
                <a:cs typeface="+mn-cs"/>
              </a:rPr>
              <a:t> Panel</a:t>
            </a: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1707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1000" autoRev="1" fill="remove"/>
                                        <p:tgtEl>
                                          <p:spTgt spid="4"/>
                                        </p:tgtEl>
                                        <p:attrNameLst>
                                          <p:attrName>style.color</p:attrName>
                                        </p:attrNameLst>
                                      </p:cBhvr>
                                      <p:to>
                                        <a:schemeClr val="bg1"/>
                                      </p:to>
                                    </p:animClr>
                                    <p:animClr clrSpc="rgb" dir="cw">
                                      <p:cBhvr>
                                        <p:cTn id="7" dur="1000" autoRev="1" fill="remove"/>
                                        <p:tgtEl>
                                          <p:spTgt spid="4"/>
                                        </p:tgtEl>
                                        <p:attrNameLst>
                                          <p:attrName>fillcolor</p:attrName>
                                        </p:attrNameLst>
                                      </p:cBhvr>
                                      <p:to>
                                        <a:schemeClr val="bg1"/>
                                      </p:to>
                                    </p:animClr>
                                    <p:set>
                                      <p:cBhvr>
                                        <p:cTn id="8" dur="1000" autoRev="1" fill="remove"/>
                                        <p:tgtEl>
                                          <p:spTgt spid="4"/>
                                        </p:tgtEl>
                                        <p:attrNameLst>
                                          <p:attrName>fill.type</p:attrName>
                                        </p:attrNameLst>
                                      </p:cBhvr>
                                      <p:to>
                                        <p:strVal val="solid"/>
                                      </p:to>
                                    </p:set>
                                    <p:set>
                                      <p:cBhvr>
                                        <p:cTn id="9" dur="100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F6E9-F646-F828-4A48-553A21389E69}"/>
              </a:ext>
            </a:extLst>
          </p:cNvPr>
          <p:cNvSpPr>
            <a:spLocks noGrp="1"/>
          </p:cNvSpPr>
          <p:nvPr>
            <p:ph type="title"/>
          </p:nvPr>
        </p:nvSpPr>
        <p:spPr>
          <a:xfrm>
            <a:off x="375558" y="365125"/>
            <a:ext cx="11430000" cy="1325563"/>
          </a:xfrm>
        </p:spPr>
        <p:txBody>
          <a:bodyPr/>
          <a:lstStyle/>
          <a:p>
            <a:r>
              <a:rPr lang="en-US" dirty="0"/>
              <a:t>Scenario 1: Fewer hours approved than requested</a:t>
            </a:r>
          </a:p>
        </p:txBody>
      </p:sp>
      <p:graphicFrame>
        <p:nvGraphicFramePr>
          <p:cNvPr id="3" name="Content Placeholder 2">
            <a:extLst>
              <a:ext uri="{FF2B5EF4-FFF2-40B4-BE49-F238E27FC236}">
                <a16:creationId xmlns:a16="http://schemas.microsoft.com/office/drawing/2014/main" id="{67DD8DB0-E394-A1DE-6225-CD88002C9E99}"/>
              </a:ext>
            </a:extLst>
          </p:cNvPr>
          <p:cNvGraphicFramePr>
            <a:graphicFrameLocks noGrp="1"/>
          </p:cNvGraphicFramePr>
          <p:nvPr>
            <p:ph idx="1"/>
            <p:extLst>
              <p:ext uri="{D42A27DB-BD31-4B8C-83A1-F6EECF244321}">
                <p14:modId xmlns:p14="http://schemas.microsoft.com/office/powerpoint/2010/main" val="3985297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788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51524-CF13-D7DC-218E-4DA4411C9AE0}"/>
              </a:ext>
            </a:extLst>
          </p:cNvPr>
          <p:cNvSpPr>
            <a:spLocks noGrp="1"/>
          </p:cNvSpPr>
          <p:nvPr>
            <p:ph idx="1"/>
          </p:nvPr>
        </p:nvSpPr>
        <p:spPr>
          <a:xfrm>
            <a:off x="838200" y="2253343"/>
            <a:ext cx="10515600" cy="3923620"/>
          </a:xfrm>
        </p:spPr>
        <p:txBody>
          <a:bodyPr/>
          <a:lstStyle/>
          <a:p>
            <a:r>
              <a:rPr lang="en-US" dirty="0"/>
              <a:t>Did you get it in writing?</a:t>
            </a:r>
          </a:p>
          <a:p>
            <a:r>
              <a:rPr lang="en-US" dirty="0"/>
              <a:t>Did you have to fight to get it?</a:t>
            </a:r>
          </a:p>
          <a:p>
            <a:r>
              <a:rPr lang="en-US" dirty="0"/>
              <a:t>Does it include instructions for next steps?</a:t>
            </a:r>
          </a:p>
          <a:p>
            <a:pPr lvl="1"/>
            <a:r>
              <a:rPr lang="en-US" dirty="0"/>
              <a:t>Peer-to-peer requirements?</a:t>
            </a:r>
          </a:p>
          <a:p>
            <a:pPr lvl="1"/>
            <a:r>
              <a:rPr lang="en-US" dirty="0"/>
              <a:t>Appeal rights and how to do it</a:t>
            </a:r>
          </a:p>
          <a:p>
            <a:pPr lvl="1"/>
            <a:r>
              <a:rPr lang="en-US" dirty="0"/>
              <a:t>How many levels of appeal?</a:t>
            </a:r>
          </a:p>
          <a:p>
            <a:pPr lvl="1"/>
            <a:r>
              <a:rPr lang="en-US" dirty="0"/>
              <a:t>When do you get to go to external review?</a:t>
            </a:r>
          </a:p>
          <a:p>
            <a:pPr lvl="1"/>
            <a:r>
              <a:rPr lang="en-US" dirty="0"/>
              <a:t>What medical necessity criteria were used?</a:t>
            </a:r>
          </a:p>
          <a:p>
            <a:pPr lvl="1"/>
            <a:endParaRPr lang="en-US" dirty="0"/>
          </a:p>
        </p:txBody>
      </p:sp>
      <p:grpSp>
        <p:nvGrpSpPr>
          <p:cNvPr id="4" name="Group 3">
            <a:extLst>
              <a:ext uri="{FF2B5EF4-FFF2-40B4-BE49-F238E27FC236}">
                <a16:creationId xmlns:a16="http://schemas.microsoft.com/office/drawing/2014/main" id="{0B07DB04-5D54-1B57-F2B2-63130461322B}"/>
              </a:ext>
            </a:extLst>
          </p:cNvPr>
          <p:cNvGrpSpPr/>
          <p:nvPr/>
        </p:nvGrpSpPr>
        <p:grpSpPr>
          <a:xfrm>
            <a:off x="838200" y="330706"/>
            <a:ext cx="1905000" cy="1726694"/>
            <a:chOff x="366919" y="2256519"/>
            <a:chExt cx="1467575" cy="1200046"/>
          </a:xfrm>
        </p:grpSpPr>
        <p:sp>
          <p:nvSpPr>
            <p:cNvPr id="5" name="Rectangle: Rounded Corners 4">
              <a:extLst>
                <a:ext uri="{FF2B5EF4-FFF2-40B4-BE49-F238E27FC236}">
                  <a16:creationId xmlns:a16="http://schemas.microsoft.com/office/drawing/2014/main" id="{D97D7BB4-D436-65AD-581B-204BF52FB5E3}"/>
                </a:ext>
              </a:extLst>
            </p:cNvPr>
            <p:cNvSpPr/>
            <p:nvPr/>
          </p:nvSpPr>
          <p:spPr>
            <a:xfrm>
              <a:off x="366919" y="2256519"/>
              <a:ext cx="1467575" cy="120004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2AF4C8F0-7C8A-5042-E9FF-A2B8C887E58C}"/>
                </a:ext>
              </a:extLst>
            </p:cNvPr>
            <p:cNvSpPr txBox="1"/>
            <p:nvPr/>
          </p:nvSpPr>
          <p:spPr>
            <a:xfrm>
              <a:off x="402067" y="2291667"/>
              <a:ext cx="1397279" cy="112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3200" kern="1200" dirty="0"/>
                <a:t>Adverse decision received</a:t>
              </a:r>
            </a:p>
          </p:txBody>
        </p:sp>
      </p:grpSp>
    </p:spTree>
    <p:extLst>
      <p:ext uri="{BB962C8B-B14F-4D97-AF65-F5344CB8AC3E}">
        <p14:creationId xmlns:p14="http://schemas.microsoft.com/office/powerpoint/2010/main" val="526752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768A-F07D-A89D-D037-F6322A0DE4F7}"/>
              </a:ext>
            </a:extLst>
          </p:cNvPr>
          <p:cNvSpPr>
            <a:spLocks noGrp="1"/>
          </p:cNvSpPr>
          <p:nvPr>
            <p:ph type="title"/>
          </p:nvPr>
        </p:nvSpPr>
        <p:spPr>
          <a:xfrm>
            <a:off x="2220686" y="365125"/>
            <a:ext cx="9133114" cy="1325563"/>
          </a:xfrm>
        </p:spPr>
        <p:txBody>
          <a:bodyPr/>
          <a:lstStyle/>
          <a:p>
            <a:r>
              <a:rPr lang="en-US" dirty="0"/>
              <a:t>Audience Participation, please!</a:t>
            </a:r>
          </a:p>
        </p:txBody>
      </p:sp>
      <p:sp>
        <p:nvSpPr>
          <p:cNvPr id="3" name="Content Placeholder 2">
            <a:extLst>
              <a:ext uri="{FF2B5EF4-FFF2-40B4-BE49-F238E27FC236}">
                <a16:creationId xmlns:a16="http://schemas.microsoft.com/office/drawing/2014/main" id="{FCF66FB0-4B9C-ED70-27AC-DF5EB4A0A688}"/>
              </a:ext>
            </a:extLst>
          </p:cNvPr>
          <p:cNvSpPr>
            <a:spLocks noGrp="1"/>
          </p:cNvSpPr>
          <p:nvPr>
            <p:ph idx="1"/>
          </p:nvPr>
        </p:nvSpPr>
        <p:spPr/>
        <p:txBody>
          <a:bodyPr/>
          <a:lstStyle/>
          <a:p>
            <a:r>
              <a:rPr lang="en-US" dirty="0"/>
              <a:t>Where do you get the SPD?</a:t>
            </a:r>
          </a:p>
          <a:p>
            <a:r>
              <a:rPr lang="en-US" dirty="0"/>
              <a:t>What designation form do you use?</a:t>
            </a:r>
          </a:p>
          <a:p>
            <a:r>
              <a:rPr lang="en-US" dirty="0"/>
              <a:t>What does the family want to do?</a:t>
            </a:r>
          </a:p>
          <a:p>
            <a:r>
              <a:rPr lang="en-US" dirty="0"/>
              <a:t>Is there an appeal FORM?</a:t>
            </a:r>
          </a:p>
          <a:p>
            <a:pPr lvl="1"/>
            <a:r>
              <a:rPr lang="en-US" dirty="0"/>
              <a:t>Is it required?</a:t>
            </a:r>
          </a:p>
          <a:p>
            <a:endParaRPr lang="en-US" dirty="0"/>
          </a:p>
        </p:txBody>
      </p:sp>
      <p:grpSp>
        <p:nvGrpSpPr>
          <p:cNvPr id="4" name="Group 3">
            <a:extLst>
              <a:ext uri="{FF2B5EF4-FFF2-40B4-BE49-F238E27FC236}">
                <a16:creationId xmlns:a16="http://schemas.microsoft.com/office/drawing/2014/main" id="{C9ED369C-8B9B-1D69-4309-EFAF4686ADE4}"/>
              </a:ext>
            </a:extLst>
          </p:cNvPr>
          <p:cNvGrpSpPr/>
          <p:nvPr/>
        </p:nvGrpSpPr>
        <p:grpSpPr>
          <a:xfrm>
            <a:off x="512626" y="290335"/>
            <a:ext cx="1467575" cy="1467822"/>
            <a:chOff x="2574465" y="347821"/>
            <a:chExt cx="1467575" cy="1467822"/>
          </a:xfrm>
        </p:grpSpPr>
        <p:sp>
          <p:nvSpPr>
            <p:cNvPr id="5" name="Rectangle: Rounded Corners 4">
              <a:extLst>
                <a:ext uri="{FF2B5EF4-FFF2-40B4-BE49-F238E27FC236}">
                  <a16:creationId xmlns:a16="http://schemas.microsoft.com/office/drawing/2014/main" id="{DAEB1339-6749-5E77-5DCB-5BBCDD325755}"/>
                </a:ext>
              </a:extLst>
            </p:cNvPr>
            <p:cNvSpPr/>
            <p:nvPr/>
          </p:nvSpPr>
          <p:spPr>
            <a:xfrm>
              <a:off x="2574465" y="347821"/>
              <a:ext cx="1467575" cy="146782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CCD5971-DB95-90E4-77FA-BEA30ABA75C7}"/>
                </a:ext>
              </a:extLst>
            </p:cNvPr>
            <p:cNvSpPr txBox="1"/>
            <p:nvPr/>
          </p:nvSpPr>
          <p:spPr>
            <a:xfrm>
              <a:off x="2617449" y="390805"/>
              <a:ext cx="1381607" cy="1381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Get Prepared</a:t>
              </a:r>
            </a:p>
          </p:txBody>
        </p:sp>
      </p:grpSp>
    </p:spTree>
    <p:extLst>
      <p:ext uri="{BB962C8B-B14F-4D97-AF65-F5344CB8AC3E}">
        <p14:creationId xmlns:p14="http://schemas.microsoft.com/office/powerpoint/2010/main" val="3817006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A216F-C31F-74F6-1473-DDA5FB3BBB99}"/>
              </a:ext>
            </a:extLst>
          </p:cNvPr>
          <p:cNvSpPr>
            <a:spLocks noGrp="1"/>
          </p:cNvSpPr>
          <p:nvPr>
            <p:ph idx="1"/>
          </p:nvPr>
        </p:nvSpPr>
        <p:spPr>
          <a:xfrm>
            <a:off x="724763" y="2233062"/>
            <a:ext cx="10515600" cy="4351338"/>
          </a:xfrm>
        </p:spPr>
        <p:txBody>
          <a:bodyPr/>
          <a:lstStyle/>
          <a:p>
            <a:r>
              <a:rPr lang="en-US" dirty="0"/>
              <a:t>40 hours are not medically necessary for this individual. Our reviewers used InterQual/MCG guidelines and determined that 40 hours are not medically necessary.  As stated in the Member Benefits Booklet, services will only be approved if they meet the medical necessity criteria.  </a:t>
            </a:r>
          </a:p>
          <a:p>
            <a:endParaRPr lang="en-US" dirty="0">
              <a:solidFill>
                <a:schemeClr val="accent2">
                  <a:lumMod val="50000"/>
                </a:schemeClr>
              </a:solidFill>
            </a:endParaRPr>
          </a:p>
        </p:txBody>
      </p:sp>
      <p:sp>
        <p:nvSpPr>
          <p:cNvPr id="2" name="Title 1">
            <a:extLst>
              <a:ext uri="{FF2B5EF4-FFF2-40B4-BE49-F238E27FC236}">
                <a16:creationId xmlns:a16="http://schemas.microsoft.com/office/drawing/2014/main" id="{05B10926-DB27-BF26-D57D-EC71EABC4779}"/>
              </a:ext>
            </a:extLst>
          </p:cNvPr>
          <p:cNvSpPr>
            <a:spLocks noGrp="1"/>
          </p:cNvSpPr>
          <p:nvPr>
            <p:ph type="title"/>
          </p:nvPr>
        </p:nvSpPr>
        <p:spPr>
          <a:xfrm>
            <a:off x="2751502" y="633524"/>
            <a:ext cx="8488861" cy="1325563"/>
          </a:xfrm>
        </p:spPr>
        <p:txBody>
          <a:bodyPr/>
          <a:lstStyle/>
          <a:p>
            <a:r>
              <a:rPr lang="en-US" u="sng" dirty="0"/>
              <a:t>Why</a:t>
            </a:r>
            <a:r>
              <a:rPr lang="en-US" dirty="0"/>
              <a:t> is the company not saying yes?</a:t>
            </a:r>
          </a:p>
        </p:txBody>
      </p:sp>
      <p:grpSp>
        <p:nvGrpSpPr>
          <p:cNvPr id="5" name="Group 4">
            <a:extLst>
              <a:ext uri="{FF2B5EF4-FFF2-40B4-BE49-F238E27FC236}">
                <a16:creationId xmlns:a16="http://schemas.microsoft.com/office/drawing/2014/main" id="{FF8D601B-E332-C582-D1C7-3B141179F125}"/>
              </a:ext>
            </a:extLst>
          </p:cNvPr>
          <p:cNvGrpSpPr/>
          <p:nvPr/>
        </p:nvGrpSpPr>
        <p:grpSpPr>
          <a:xfrm>
            <a:off x="676911" y="411388"/>
            <a:ext cx="1919332" cy="1769837"/>
            <a:chOff x="4740127" y="2902192"/>
            <a:chExt cx="1467575" cy="1249238"/>
          </a:xfrm>
        </p:grpSpPr>
        <p:sp>
          <p:nvSpPr>
            <p:cNvPr id="6" name="Rectangle: Rounded Corners 5">
              <a:extLst>
                <a:ext uri="{FF2B5EF4-FFF2-40B4-BE49-F238E27FC236}">
                  <a16:creationId xmlns:a16="http://schemas.microsoft.com/office/drawing/2014/main" id="{8D145FB5-B7CF-356F-B1F4-B92177FA4A0D}"/>
                </a:ext>
              </a:extLst>
            </p:cNvPr>
            <p:cNvSpPr/>
            <p:nvPr/>
          </p:nvSpPr>
          <p:spPr>
            <a:xfrm>
              <a:off x="4740127" y="2902192"/>
              <a:ext cx="1467575" cy="124923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D9C79730-CF89-35A9-522D-66A2FDB9B63B}"/>
                </a:ext>
              </a:extLst>
            </p:cNvPr>
            <p:cNvSpPr txBox="1"/>
            <p:nvPr/>
          </p:nvSpPr>
          <p:spPr>
            <a:xfrm>
              <a:off x="4776716" y="2938781"/>
              <a:ext cx="1394397" cy="117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400" kern="1200" dirty="0"/>
                <a:t>Understand the Decision</a:t>
              </a:r>
            </a:p>
          </p:txBody>
        </p:sp>
      </p:grpSp>
      <p:graphicFrame>
        <p:nvGraphicFramePr>
          <p:cNvPr id="10" name="Table 10">
            <a:extLst>
              <a:ext uri="{FF2B5EF4-FFF2-40B4-BE49-F238E27FC236}">
                <a16:creationId xmlns:a16="http://schemas.microsoft.com/office/drawing/2014/main" id="{21301095-1314-E956-5766-154EC49BD3F4}"/>
              </a:ext>
            </a:extLst>
          </p:cNvPr>
          <p:cNvGraphicFramePr>
            <a:graphicFrameLocks noGrp="1"/>
          </p:cNvGraphicFramePr>
          <p:nvPr>
            <p:extLst>
              <p:ext uri="{D42A27DB-BD31-4B8C-83A1-F6EECF244321}">
                <p14:modId xmlns:p14="http://schemas.microsoft.com/office/powerpoint/2010/main" val="3153720343"/>
              </p:ext>
            </p:extLst>
          </p:nvPr>
        </p:nvGraphicFramePr>
        <p:xfrm>
          <a:off x="1803400" y="4425043"/>
          <a:ext cx="8128000" cy="21945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26152229"/>
                    </a:ext>
                  </a:extLst>
                </a:gridCol>
              </a:tblGrid>
              <a:tr h="477581">
                <a:tc>
                  <a:txBody>
                    <a:bodyPr/>
                    <a:lstStyle/>
                    <a:p>
                      <a:pPr algn="ctr"/>
                      <a:r>
                        <a:rPr lang="en-US" sz="3600" dirty="0"/>
                        <a:t>What do you see?</a:t>
                      </a:r>
                    </a:p>
                  </a:txBody>
                  <a:tcPr/>
                </a:tc>
                <a:extLst>
                  <a:ext uri="{0D108BD9-81ED-4DB2-BD59-A6C34878D82A}">
                    <a16:rowId xmlns:a16="http://schemas.microsoft.com/office/drawing/2014/main" val="3136815212"/>
                  </a:ext>
                </a:extLst>
              </a:tr>
              <a:tr h="477581">
                <a:tc>
                  <a:txBody>
                    <a:bodyPr/>
                    <a:lstStyle/>
                    <a:p>
                      <a:pPr algn="l"/>
                      <a:endParaRPr lang="en-US" sz="3200" dirty="0"/>
                    </a:p>
                    <a:p>
                      <a:pPr algn="l"/>
                      <a:endParaRPr lang="en-US" sz="3200" dirty="0"/>
                    </a:p>
                    <a:p>
                      <a:pPr algn="l"/>
                      <a:endParaRPr lang="en-US" sz="3200" dirty="0"/>
                    </a:p>
                  </a:txBody>
                  <a:tcPr/>
                </a:tc>
                <a:extLst>
                  <a:ext uri="{0D108BD9-81ED-4DB2-BD59-A6C34878D82A}">
                    <a16:rowId xmlns:a16="http://schemas.microsoft.com/office/drawing/2014/main" val="383735626"/>
                  </a:ext>
                </a:extLst>
              </a:tr>
            </a:tbl>
          </a:graphicData>
        </a:graphic>
      </p:graphicFrame>
      <p:sp>
        <p:nvSpPr>
          <p:cNvPr id="11" name="TextBox 10">
            <a:extLst>
              <a:ext uri="{FF2B5EF4-FFF2-40B4-BE49-F238E27FC236}">
                <a16:creationId xmlns:a16="http://schemas.microsoft.com/office/drawing/2014/main" id="{74762995-3781-F226-894A-7F1132D28622}"/>
              </a:ext>
            </a:extLst>
          </p:cNvPr>
          <p:cNvSpPr txBox="1"/>
          <p:nvPr/>
        </p:nvSpPr>
        <p:spPr>
          <a:xfrm>
            <a:off x="1924913" y="5066577"/>
            <a:ext cx="8115300" cy="1569660"/>
          </a:xfrm>
          <a:prstGeom prst="rect">
            <a:avLst/>
          </a:prstGeom>
          <a:noFill/>
        </p:spPr>
        <p:txBody>
          <a:bodyPr wrap="square" rtlCol="0">
            <a:spAutoFit/>
          </a:bodyPr>
          <a:lstStyle/>
          <a:p>
            <a:pPr algn="l"/>
            <a:r>
              <a:rPr lang="en-US" sz="3200" dirty="0"/>
              <a:t>InterQual/MCG, </a:t>
            </a:r>
            <a:r>
              <a:rPr lang="en-US" sz="3200" b="1" dirty="0"/>
              <a:t>this</a:t>
            </a:r>
            <a:r>
              <a:rPr lang="en-US" sz="3200" dirty="0"/>
              <a:t> individual</a:t>
            </a:r>
          </a:p>
          <a:p>
            <a:pPr algn="l"/>
            <a:r>
              <a:rPr lang="en-US" sz="3200" dirty="0"/>
              <a:t>Medical necessity </a:t>
            </a:r>
          </a:p>
          <a:p>
            <a:r>
              <a:rPr lang="en-US" sz="3200" dirty="0"/>
              <a:t>Member Benefits Booklet</a:t>
            </a:r>
          </a:p>
        </p:txBody>
      </p:sp>
    </p:spTree>
    <p:extLst>
      <p:ext uri="{BB962C8B-B14F-4D97-AF65-F5344CB8AC3E}">
        <p14:creationId xmlns:p14="http://schemas.microsoft.com/office/powerpoint/2010/main" val="1964006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FEBB9A4-7452-7210-5CE2-3F636B837E0B}"/>
              </a:ext>
            </a:extLst>
          </p:cNvPr>
          <p:cNvGraphicFramePr>
            <a:graphicFrameLocks noGrp="1"/>
          </p:cNvGraphicFramePr>
          <p:nvPr>
            <p:extLst>
              <p:ext uri="{D42A27DB-BD31-4B8C-83A1-F6EECF244321}">
                <p14:modId xmlns:p14="http://schemas.microsoft.com/office/powerpoint/2010/main" val="3005133051"/>
              </p:ext>
            </p:extLst>
          </p:nvPr>
        </p:nvGraphicFramePr>
        <p:xfrm>
          <a:off x="480785" y="250825"/>
          <a:ext cx="8128000" cy="1391591"/>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26152229"/>
                    </a:ext>
                  </a:extLst>
                </a:gridCol>
              </a:tblGrid>
              <a:tr h="450907">
                <a:tc>
                  <a:txBody>
                    <a:bodyPr/>
                    <a:lstStyle/>
                    <a:p>
                      <a:pPr algn="ctr"/>
                      <a:r>
                        <a:rPr lang="en-US" sz="3600" dirty="0"/>
                        <a:t>What do you see?</a:t>
                      </a:r>
                    </a:p>
                  </a:txBody>
                  <a:tcPr/>
                </a:tc>
                <a:extLst>
                  <a:ext uri="{0D108BD9-81ED-4DB2-BD59-A6C34878D82A}">
                    <a16:rowId xmlns:a16="http://schemas.microsoft.com/office/drawing/2014/main" val="3136815212"/>
                  </a:ext>
                </a:extLst>
              </a:tr>
              <a:tr h="751511">
                <a:tc>
                  <a:txBody>
                    <a:bodyPr/>
                    <a:lstStyle/>
                    <a:p>
                      <a:pPr algn="ctr"/>
                      <a:r>
                        <a:rPr lang="en-US" sz="3200" dirty="0"/>
                        <a:t>That’s what goes in the letter</a:t>
                      </a:r>
                    </a:p>
                  </a:txBody>
                  <a:tcPr/>
                </a:tc>
                <a:extLst>
                  <a:ext uri="{0D108BD9-81ED-4DB2-BD59-A6C34878D82A}">
                    <a16:rowId xmlns:a16="http://schemas.microsoft.com/office/drawing/2014/main" val="383735626"/>
                  </a:ext>
                </a:extLst>
              </a:tr>
            </a:tbl>
          </a:graphicData>
        </a:graphic>
      </p:graphicFrame>
      <p:sp>
        <p:nvSpPr>
          <p:cNvPr id="5" name="TextBox 4">
            <a:extLst>
              <a:ext uri="{FF2B5EF4-FFF2-40B4-BE49-F238E27FC236}">
                <a16:creationId xmlns:a16="http://schemas.microsoft.com/office/drawing/2014/main" id="{A07886E1-D8C6-32E7-8C99-843676FD846D}"/>
              </a:ext>
            </a:extLst>
          </p:cNvPr>
          <p:cNvSpPr txBox="1"/>
          <p:nvPr/>
        </p:nvSpPr>
        <p:spPr>
          <a:xfrm>
            <a:off x="685800" y="1959429"/>
            <a:ext cx="10874829"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t>Please provide the InterQual/MCG criteria used (as referenced in your letter) and how the reviewer applied each element to this case.</a:t>
            </a:r>
          </a:p>
          <a:p>
            <a:pPr marL="285750" indent="-285750">
              <a:buFont typeface="Arial" panose="020B0604020202020204" pitchFamily="34" charset="0"/>
              <a:buChar char="•"/>
            </a:pPr>
            <a:r>
              <a:rPr lang="en-US" sz="3600" dirty="0"/>
              <a:t>The Member Benefits Booklet defines “medically necessary” as … which we followed when making our request. Specifically, we …</a:t>
            </a:r>
          </a:p>
          <a:p>
            <a:pPr marL="285750" indent="-285750">
              <a:buFont typeface="Arial" panose="020B0604020202020204" pitchFamily="34" charset="0"/>
              <a:buChar char="•"/>
            </a:pPr>
            <a:r>
              <a:rPr lang="en-US" sz="3600" dirty="0"/>
              <a:t>Is </a:t>
            </a:r>
            <a:r>
              <a:rPr lang="en-US" sz="3600" b="1" dirty="0"/>
              <a:t>this </a:t>
            </a:r>
            <a:r>
              <a:rPr lang="en-US" sz="3600" dirty="0"/>
              <a:t>individual getting the same treatment as a prior individual who has different needs?</a:t>
            </a:r>
          </a:p>
        </p:txBody>
      </p:sp>
    </p:spTree>
    <p:extLst>
      <p:ext uri="{BB962C8B-B14F-4D97-AF65-F5344CB8AC3E}">
        <p14:creationId xmlns:p14="http://schemas.microsoft.com/office/powerpoint/2010/main" val="374171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9617-1C57-77B0-2E70-E8A70E9E540A}"/>
              </a:ext>
            </a:extLst>
          </p:cNvPr>
          <p:cNvSpPr>
            <a:spLocks noGrp="1"/>
          </p:cNvSpPr>
          <p:nvPr>
            <p:ph idx="1"/>
          </p:nvPr>
        </p:nvSpPr>
        <p:spPr>
          <a:xfrm>
            <a:off x="838200" y="1689904"/>
            <a:ext cx="10515600" cy="4953963"/>
          </a:xfrm>
        </p:spPr>
        <p:txBody>
          <a:bodyPr>
            <a:normAutofit lnSpcReduction="10000"/>
          </a:bodyPr>
          <a:lstStyle/>
          <a:p>
            <a:r>
              <a:rPr lang="en-US" dirty="0"/>
              <a:t>In a letter dated September </a:t>
            </a:r>
            <a:r>
              <a:rPr lang="en-US" dirty="0" err="1"/>
              <a:t>xxxx</a:t>
            </a:r>
            <a:r>
              <a:rPr lang="en-US" dirty="0"/>
              <a:t> (see Ex. G), BCBS notified our offices that the </a:t>
            </a:r>
            <a:r>
              <a:rPr lang="en-US" i="1" dirty="0"/>
              <a:t>medically necessary</a:t>
            </a:r>
            <a:r>
              <a:rPr lang="en-US" dirty="0"/>
              <a:t> prescribed treatment for the client was partially denied, citing that “</a:t>
            </a:r>
            <a:r>
              <a:rPr lang="en-US" dirty="0">
                <a:highlight>
                  <a:srgbClr val="FFFF00"/>
                </a:highlight>
              </a:rPr>
              <a:t>ABA does not meet the necessary criteria for the following reasons: The provider is requesting approximately xx hours of treatment per week. The requested hours of treatment are not medically indicated given the member’s level of functioning and stated difficulties.” Another letter, dated March </a:t>
            </a:r>
            <a:r>
              <a:rPr lang="en-US" dirty="0" err="1">
                <a:highlight>
                  <a:srgbClr val="FFFF00"/>
                </a:highlight>
              </a:rPr>
              <a:t>xxxx</a:t>
            </a:r>
            <a:r>
              <a:rPr lang="en-US" dirty="0">
                <a:highlight>
                  <a:srgbClr val="FFFF00"/>
                </a:highlight>
              </a:rPr>
              <a:t>, stated that, “…additional visits are deemed not medically-necessary and thus are excluded from coverage, in accordance with the member’s health benefits plan” </a:t>
            </a:r>
            <a:r>
              <a:rPr lang="en-US" dirty="0"/>
              <a:t>(see Ex. O). The provider strongly disagrees with that determination as anything less than the medically-necessary prescribed dosage of treatment will likely jeopardize his ability to gain maximum function. </a:t>
            </a:r>
            <a:r>
              <a:rPr lang="en-US" i="1" dirty="0"/>
              <a:t>All</a:t>
            </a:r>
            <a:r>
              <a:rPr lang="en-US" dirty="0"/>
              <a:t> of the requested hours are </a:t>
            </a:r>
            <a:r>
              <a:rPr lang="en-US" i="1" dirty="0"/>
              <a:t>medically necessary</a:t>
            </a:r>
            <a:r>
              <a:rPr lang="en-US" dirty="0"/>
              <a:t> and appropriate.  </a:t>
            </a:r>
          </a:p>
        </p:txBody>
      </p:sp>
      <p:grpSp>
        <p:nvGrpSpPr>
          <p:cNvPr id="4" name="Group 3">
            <a:extLst>
              <a:ext uri="{FF2B5EF4-FFF2-40B4-BE49-F238E27FC236}">
                <a16:creationId xmlns:a16="http://schemas.microsoft.com/office/drawing/2014/main" id="{99B3A35D-C999-42CC-BFA7-0B03D3C5FC0D}"/>
              </a:ext>
            </a:extLst>
          </p:cNvPr>
          <p:cNvGrpSpPr/>
          <p:nvPr/>
        </p:nvGrpSpPr>
        <p:grpSpPr>
          <a:xfrm>
            <a:off x="270386" y="333796"/>
            <a:ext cx="1894080" cy="1144588"/>
            <a:chOff x="6910397" y="740098"/>
            <a:chExt cx="1467575" cy="1056467"/>
          </a:xfrm>
        </p:grpSpPr>
        <p:sp>
          <p:nvSpPr>
            <p:cNvPr id="5" name="Rectangle: Rounded Corners 4">
              <a:extLst>
                <a:ext uri="{FF2B5EF4-FFF2-40B4-BE49-F238E27FC236}">
                  <a16:creationId xmlns:a16="http://schemas.microsoft.com/office/drawing/2014/main" id="{6B7EC78A-F09B-7BC9-B051-AAF691CFC86E}"/>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FC368F3-70B9-25BC-8573-3CD920980E20}"/>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Write</a:t>
              </a:r>
            </a:p>
          </p:txBody>
        </p:sp>
      </p:grpSp>
    </p:spTree>
    <p:extLst>
      <p:ext uri="{BB962C8B-B14F-4D97-AF65-F5344CB8AC3E}">
        <p14:creationId xmlns:p14="http://schemas.microsoft.com/office/powerpoint/2010/main" val="302814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9617-1C57-77B0-2E70-E8A70E9E540A}"/>
              </a:ext>
            </a:extLst>
          </p:cNvPr>
          <p:cNvSpPr>
            <a:spLocks noGrp="1"/>
          </p:cNvSpPr>
          <p:nvPr>
            <p:ph idx="1"/>
          </p:nvPr>
        </p:nvSpPr>
        <p:spPr>
          <a:xfrm>
            <a:off x="838200" y="1825625"/>
            <a:ext cx="10515600" cy="4829818"/>
          </a:xfrm>
        </p:spPr>
        <p:txBody>
          <a:bodyPr>
            <a:normAutofit fontScale="92500" lnSpcReduction="20000"/>
          </a:bodyPr>
          <a:lstStyle/>
          <a:p>
            <a:pPr lvl="0"/>
            <a:r>
              <a:rPr lang="en-US" dirty="0"/>
              <a:t>These findings are of particular importance when considering the client’s unique and individualized circumstances. </a:t>
            </a:r>
            <a:r>
              <a:rPr lang="en-US" dirty="0" err="1"/>
              <a:t>Granpeesheh</a:t>
            </a:r>
            <a:r>
              <a:rPr lang="en-US" dirty="0"/>
              <a:t> et al.’s (2009) results add strength to the generally accepted rule that </a:t>
            </a:r>
            <a:r>
              <a:rPr lang="en-US" i="1" dirty="0"/>
              <a:t>earl</a:t>
            </a:r>
            <a:r>
              <a:rPr lang="en-US" dirty="0"/>
              <a:t>y intervention is a critical factor when considering treatment for children with ASD. Given that the client is a young child with ASD, and is, by definition, developmentally delayed, it is the provider’s ethical and professional duty to implement a behavioral intervention that aims to increase his rate of development to be greater than that of his typically developing peers. Sadly, if the gap between his developmental age and chronological age increases, remediation of the core symptoms of ASD will become increasingly unlikely (Howard, Sparkman Cohen, Green, &amp;. Stanislaw, 2005). </a:t>
            </a:r>
            <a:r>
              <a:rPr lang="en-US" dirty="0" err="1"/>
              <a:t>Granpeesheh</a:t>
            </a:r>
            <a:r>
              <a:rPr lang="en-US" dirty="0"/>
              <a:t> et al. (2009) provides further evidence by showing that, per unit of time, behavioral interventions produce more efficient acquisition of skills for younger children with ASD, thus accentuating the critical need for intense (40 hours per week or more) and early (younger than seven years of age) intervention. </a:t>
            </a:r>
          </a:p>
        </p:txBody>
      </p:sp>
      <p:grpSp>
        <p:nvGrpSpPr>
          <p:cNvPr id="4" name="Group 3">
            <a:extLst>
              <a:ext uri="{FF2B5EF4-FFF2-40B4-BE49-F238E27FC236}">
                <a16:creationId xmlns:a16="http://schemas.microsoft.com/office/drawing/2014/main" id="{99B3A35D-C999-42CC-BFA7-0B03D3C5FC0D}"/>
              </a:ext>
            </a:extLst>
          </p:cNvPr>
          <p:cNvGrpSpPr/>
          <p:nvPr/>
        </p:nvGrpSpPr>
        <p:grpSpPr>
          <a:xfrm>
            <a:off x="270385" y="333796"/>
            <a:ext cx="9463924" cy="1144588"/>
            <a:chOff x="6910397" y="740098"/>
            <a:chExt cx="1467575" cy="1056467"/>
          </a:xfrm>
        </p:grpSpPr>
        <p:sp>
          <p:nvSpPr>
            <p:cNvPr id="5" name="Rectangle: Rounded Corners 4">
              <a:extLst>
                <a:ext uri="{FF2B5EF4-FFF2-40B4-BE49-F238E27FC236}">
                  <a16:creationId xmlns:a16="http://schemas.microsoft.com/office/drawing/2014/main" id="{6B7EC78A-F09B-7BC9-B051-AAF691CFC86E}"/>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FC368F3-70B9-25BC-8573-3CD920980E20}"/>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Write – use research to support your rationale</a:t>
              </a:r>
            </a:p>
          </p:txBody>
        </p:sp>
      </p:grpSp>
    </p:spTree>
    <p:extLst>
      <p:ext uri="{BB962C8B-B14F-4D97-AF65-F5344CB8AC3E}">
        <p14:creationId xmlns:p14="http://schemas.microsoft.com/office/powerpoint/2010/main" val="2400125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129B-7DD8-D974-9506-7ED1E51C4A6D}"/>
              </a:ext>
            </a:extLst>
          </p:cNvPr>
          <p:cNvSpPr>
            <a:spLocks noGrp="1"/>
          </p:cNvSpPr>
          <p:nvPr>
            <p:ph type="title"/>
          </p:nvPr>
        </p:nvSpPr>
        <p:spPr>
          <a:xfrm rot="16200000">
            <a:off x="-1748162" y="2766218"/>
            <a:ext cx="4821886" cy="1325563"/>
          </a:xfrm>
        </p:spPr>
        <p:txBody>
          <a:bodyPr/>
          <a:lstStyle/>
          <a:p>
            <a:r>
              <a:rPr lang="en-US" dirty="0"/>
              <a:t>Welcome &amp; Agenda</a:t>
            </a:r>
          </a:p>
        </p:txBody>
      </p:sp>
      <p:graphicFrame>
        <p:nvGraphicFramePr>
          <p:cNvPr id="4" name="Content Placeholder 3">
            <a:extLst>
              <a:ext uri="{FF2B5EF4-FFF2-40B4-BE49-F238E27FC236}">
                <a16:creationId xmlns:a16="http://schemas.microsoft.com/office/drawing/2014/main" id="{FF11E22C-7DC3-B15E-0C8E-EA81396BD7A3}"/>
              </a:ext>
            </a:extLst>
          </p:cNvPr>
          <p:cNvGraphicFramePr>
            <a:graphicFrameLocks noGrp="1"/>
          </p:cNvGraphicFramePr>
          <p:nvPr>
            <p:ph idx="1"/>
            <p:extLst>
              <p:ext uri="{D42A27DB-BD31-4B8C-83A1-F6EECF244321}">
                <p14:modId xmlns:p14="http://schemas.microsoft.com/office/powerpoint/2010/main" val="3455865660"/>
              </p:ext>
            </p:extLst>
          </p:nvPr>
        </p:nvGraphicFramePr>
        <p:xfrm>
          <a:off x="494211" y="217955"/>
          <a:ext cx="11506200" cy="5974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63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9617-1C57-77B0-2E70-E8A70E9E540A}"/>
              </a:ext>
            </a:extLst>
          </p:cNvPr>
          <p:cNvSpPr>
            <a:spLocks noGrp="1"/>
          </p:cNvSpPr>
          <p:nvPr>
            <p:ph idx="1"/>
          </p:nvPr>
        </p:nvSpPr>
        <p:spPr>
          <a:xfrm>
            <a:off x="838200" y="1825625"/>
            <a:ext cx="10515600" cy="4829818"/>
          </a:xfrm>
        </p:spPr>
        <p:txBody>
          <a:bodyPr>
            <a:normAutofit fontScale="92500"/>
          </a:bodyPr>
          <a:lstStyle/>
          <a:p>
            <a:pPr lvl="0"/>
            <a:r>
              <a:rPr lang="en-US" dirty="0"/>
              <a:t>BCBS’s adoption and implementation of MCG Guidelines is improper and inappropriate.</a:t>
            </a:r>
          </a:p>
          <a:p>
            <a:pPr lvl="1"/>
            <a:r>
              <a:rPr lang="en-US" dirty="0"/>
              <a:t>Although the denial letter states that a number of sources have been used to determine </a:t>
            </a:r>
            <a:r>
              <a:rPr lang="en-US" dirty="0">
                <a:highlight>
                  <a:srgbClr val="FFFF00"/>
                </a:highlight>
              </a:rPr>
              <a:t>MCG Guidelines </a:t>
            </a:r>
            <a:r>
              <a:rPr lang="en-US" dirty="0"/>
              <a:t>and that “all” policies are available for viewing on the BCBS website, only one source (</a:t>
            </a:r>
            <a:r>
              <a:rPr lang="en-US" dirty="0" err="1"/>
              <a:t>Volkmar</a:t>
            </a:r>
            <a:r>
              <a:rPr lang="en-US" dirty="0"/>
              <a:t> et al., 2014) is found on the website. </a:t>
            </a:r>
          </a:p>
          <a:p>
            <a:pPr lvl="1"/>
            <a:r>
              <a:rPr lang="en-US" dirty="0"/>
              <a:t>The MCG Guidelines seem to be loosely based on this journal article, but some of the </a:t>
            </a:r>
            <a:r>
              <a:rPr lang="en-US" dirty="0">
                <a:highlight>
                  <a:srgbClr val="FFFF00"/>
                </a:highlight>
              </a:rPr>
              <a:t>BCBS criteria to determine medical necessity </a:t>
            </a:r>
            <a:r>
              <a:rPr lang="en-US" dirty="0"/>
              <a:t>differ from the authors’ clearly stated recommendations. </a:t>
            </a:r>
          </a:p>
          <a:p>
            <a:pPr lvl="1"/>
            <a:r>
              <a:rPr lang="en-US" dirty="0"/>
              <a:t>BCBS’s use of </a:t>
            </a:r>
            <a:r>
              <a:rPr lang="en-US" i="1" dirty="0"/>
              <a:t>some</a:t>
            </a:r>
            <a:r>
              <a:rPr lang="en-US" dirty="0"/>
              <a:t> of the authors’ recommendations in making a checklist where </a:t>
            </a:r>
            <a:r>
              <a:rPr lang="en-US" i="1" dirty="0"/>
              <a:t>all</a:t>
            </a:r>
            <a:r>
              <a:rPr lang="en-US" dirty="0"/>
              <a:t> of their criteria must be met to determine medical necessity does not indicate that consideration is being made on a “case-by-case basis,” and, thus, violates MHPAEA.</a:t>
            </a:r>
          </a:p>
          <a:p>
            <a:pPr lvl="1"/>
            <a:r>
              <a:rPr lang="en-US" dirty="0"/>
              <a:t>Several items in the MCG requirements have been satisfied although the denial letter states that they are “not met.” Other items have been determined to be “not met,” although BCBS’s rationale is subjective or based on circular reasoning. </a:t>
            </a:r>
          </a:p>
        </p:txBody>
      </p:sp>
      <p:grpSp>
        <p:nvGrpSpPr>
          <p:cNvPr id="4" name="Group 3">
            <a:extLst>
              <a:ext uri="{FF2B5EF4-FFF2-40B4-BE49-F238E27FC236}">
                <a16:creationId xmlns:a16="http://schemas.microsoft.com/office/drawing/2014/main" id="{99B3A35D-C999-42CC-BFA7-0B03D3C5FC0D}"/>
              </a:ext>
            </a:extLst>
          </p:cNvPr>
          <p:cNvGrpSpPr/>
          <p:nvPr/>
        </p:nvGrpSpPr>
        <p:grpSpPr>
          <a:xfrm>
            <a:off x="270385" y="333796"/>
            <a:ext cx="9463924" cy="1144588"/>
            <a:chOff x="6910397" y="740098"/>
            <a:chExt cx="1467575" cy="1056467"/>
          </a:xfrm>
        </p:grpSpPr>
        <p:sp>
          <p:nvSpPr>
            <p:cNvPr id="5" name="Rectangle: Rounded Corners 4">
              <a:extLst>
                <a:ext uri="{FF2B5EF4-FFF2-40B4-BE49-F238E27FC236}">
                  <a16:creationId xmlns:a16="http://schemas.microsoft.com/office/drawing/2014/main" id="{6B7EC78A-F09B-7BC9-B051-AAF691CFC86E}"/>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FC368F3-70B9-25BC-8573-3CD920980E20}"/>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Write – address their medical necessity guidelines </a:t>
              </a:r>
            </a:p>
          </p:txBody>
        </p:sp>
      </p:grpSp>
    </p:spTree>
    <p:extLst>
      <p:ext uri="{BB962C8B-B14F-4D97-AF65-F5344CB8AC3E}">
        <p14:creationId xmlns:p14="http://schemas.microsoft.com/office/powerpoint/2010/main" val="2799611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9617-1C57-77B0-2E70-E8A70E9E540A}"/>
              </a:ext>
            </a:extLst>
          </p:cNvPr>
          <p:cNvSpPr>
            <a:spLocks noGrp="1"/>
          </p:cNvSpPr>
          <p:nvPr>
            <p:ph idx="1"/>
          </p:nvPr>
        </p:nvSpPr>
        <p:spPr>
          <a:xfrm>
            <a:off x="838200" y="1825625"/>
            <a:ext cx="10515600" cy="4829818"/>
          </a:xfrm>
        </p:spPr>
        <p:txBody>
          <a:bodyPr>
            <a:normAutofit fontScale="85000" lnSpcReduction="10000"/>
          </a:bodyPr>
          <a:lstStyle/>
          <a:p>
            <a:r>
              <a:rPr lang="en-US" dirty="0">
                <a:highlight>
                  <a:srgbClr val="FFFF00"/>
                </a:highlight>
              </a:rPr>
              <a:t>The denial letter states that one criterion that was not met by the providers was [a lack of] “Diagnosis of Autism Spectrum Disorder using one or more validated assessment tools </a:t>
            </a:r>
            <a:r>
              <a:rPr lang="en-US" dirty="0"/>
              <a:t>(e.g., DSM-5 severity levels rating, Autism Diagnostic Observation Schedule (ADOS), Autism Diagnostic Interview (ADI-R), Childhood Rating Scale (CARS), Gilliam Autism Rating Scale (GARS) (see Ex O);” careful review of the </a:t>
            </a:r>
            <a:r>
              <a:rPr lang="en-US" dirty="0" err="1"/>
              <a:t>Volkmar</a:t>
            </a:r>
            <a:r>
              <a:rPr lang="en-US" dirty="0"/>
              <a:t> et al. (2014) article lists some of those same assessment tools, some different ones, and </a:t>
            </a:r>
            <a:r>
              <a:rPr lang="en-US" i="1" dirty="0"/>
              <a:t>clearly</a:t>
            </a:r>
            <a:r>
              <a:rPr lang="en-US" dirty="0"/>
              <a:t> states that “The use of such instruments supplements, but </a:t>
            </a:r>
            <a:r>
              <a:rPr lang="en-US" i="1" dirty="0"/>
              <a:t>does not replace</a:t>
            </a:r>
            <a:r>
              <a:rPr lang="en-US" dirty="0"/>
              <a:t>, informed clinical judgment” (see Ex. P). </a:t>
            </a:r>
            <a:r>
              <a:rPr lang="en-US" dirty="0">
                <a:highlight>
                  <a:srgbClr val="FFFF00"/>
                </a:highlight>
              </a:rPr>
              <a:t>The client’s diagnosis was given by Dr. </a:t>
            </a:r>
            <a:r>
              <a:rPr lang="en-US" dirty="0" err="1">
                <a:highlight>
                  <a:srgbClr val="FFFF00"/>
                </a:highlight>
              </a:rPr>
              <a:t>xxxxxxx</a:t>
            </a:r>
            <a:r>
              <a:rPr lang="en-US" dirty="0">
                <a:highlight>
                  <a:srgbClr val="FFFF00"/>
                </a:highlight>
              </a:rPr>
              <a:t> Ph.D., Clinical Psychologist at the </a:t>
            </a:r>
            <a:r>
              <a:rPr lang="en-US" dirty="0" err="1">
                <a:highlight>
                  <a:srgbClr val="FFFF00"/>
                </a:highlight>
              </a:rPr>
              <a:t>xxxxxxx</a:t>
            </a:r>
            <a:r>
              <a:rPr lang="en-US" dirty="0">
                <a:highlight>
                  <a:srgbClr val="FFFF00"/>
                </a:highlight>
              </a:rPr>
              <a:t> Medical Center; the diagnosis was more recently verified by Dr. </a:t>
            </a:r>
            <a:r>
              <a:rPr lang="en-US" dirty="0" err="1">
                <a:highlight>
                  <a:srgbClr val="FFFF00"/>
                </a:highlight>
              </a:rPr>
              <a:t>xxxxxxx</a:t>
            </a:r>
            <a:r>
              <a:rPr lang="en-US" dirty="0">
                <a:highlight>
                  <a:srgbClr val="FFFF00"/>
                </a:highlight>
              </a:rPr>
              <a:t> (who also wrote a script for xxx hours per week of ABA treatment). </a:t>
            </a:r>
            <a:r>
              <a:rPr lang="en-US" dirty="0"/>
              <a:t>Clearly, MCG has taken a </a:t>
            </a:r>
            <a:r>
              <a:rPr lang="en-US" i="1" dirty="0"/>
              <a:t>suggestion</a:t>
            </a:r>
            <a:r>
              <a:rPr lang="en-US" dirty="0"/>
              <a:t> given by the authors and turned it into a required criterion on their own; however, and as noted by </a:t>
            </a:r>
            <a:r>
              <a:rPr lang="en-US" dirty="0" err="1"/>
              <a:t>Volkmar</a:t>
            </a:r>
            <a:r>
              <a:rPr lang="en-US" dirty="0"/>
              <a:t> et al. (2014), the “informed clinical judgment” of two independent medical professionals confirms the client’s diagnosis and should be the determinants of treatment intensity and dosage, along with his treating clinicians at the Provider.</a:t>
            </a:r>
          </a:p>
        </p:txBody>
      </p:sp>
      <p:grpSp>
        <p:nvGrpSpPr>
          <p:cNvPr id="4" name="Group 3">
            <a:extLst>
              <a:ext uri="{FF2B5EF4-FFF2-40B4-BE49-F238E27FC236}">
                <a16:creationId xmlns:a16="http://schemas.microsoft.com/office/drawing/2014/main" id="{99B3A35D-C999-42CC-BFA7-0B03D3C5FC0D}"/>
              </a:ext>
            </a:extLst>
          </p:cNvPr>
          <p:cNvGrpSpPr/>
          <p:nvPr/>
        </p:nvGrpSpPr>
        <p:grpSpPr>
          <a:xfrm>
            <a:off x="270385" y="333796"/>
            <a:ext cx="9463924" cy="1144588"/>
            <a:chOff x="6910397" y="740098"/>
            <a:chExt cx="1467575" cy="1056467"/>
          </a:xfrm>
        </p:grpSpPr>
        <p:sp>
          <p:nvSpPr>
            <p:cNvPr id="5" name="Rectangle: Rounded Corners 4">
              <a:extLst>
                <a:ext uri="{FF2B5EF4-FFF2-40B4-BE49-F238E27FC236}">
                  <a16:creationId xmlns:a16="http://schemas.microsoft.com/office/drawing/2014/main" id="{6B7EC78A-F09B-7BC9-B051-AAF691CFC86E}"/>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FC368F3-70B9-25BC-8573-3CD920980E20}"/>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Write – address any specific denial reasons</a:t>
              </a:r>
            </a:p>
          </p:txBody>
        </p:sp>
      </p:grpSp>
    </p:spTree>
    <p:extLst>
      <p:ext uri="{BB962C8B-B14F-4D97-AF65-F5344CB8AC3E}">
        <p14:creationId xmlns:p14="http://schemas.microsoft.com/office/powerpoint/2010/main" val="2102575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9617-1C57-77B0-2E70-E8A70E9E540A}"/>
              </a:ext>
            </a:extLst>
          </p:cNvPr>
          <p:cNvSpPr>
            <a:spLocks noGrp="1"/>
          </p:cNvSpPr>
          <p:nvPr>
            <p:ph idx="1"/>
          </p:nvPr>
        </p:nvSpPr>
        <p:spPr>
          <a:xfrm>
            <a:off x="838200" y="1825625"/>
            <a:ext cx="10515600" cy="4829818"/>
          </a:xfrm>
        </p:spPr>
        <p:txBody>
          <a:bodyPr>
            <a:normAutofit/>
          </a:bodyPr>
          <a:lstStyle/>
          <a:p>
            <a:pPr lvl="0"/>
            <a:r>
              <a:rPr lang="en-US" dirty="0"/>
              <a:t>By determining an inadequate treatment dosage based on </a:t>
            </a:r>
            <a:r>
              <a:rPr lang="en-US" b="1" dirty="0"/>
              <a:t>quantitative treatment limits (QTL)</a:t>
            </a:r>
            <a:r>
              <a:rPr lang="en-US" dirty="0"/>
              <a:t>, BCBS has violated MHPAEA and is obligated to overturn its decision. </a:t>
            </a:r>
          </a:p>
          <a:p>
            <a:pPr lvl="1"/>
            <a:r>
              <a:rPr lang="en-US" dirty="0"/>
              <a:t>Policy Guidelines stating that treatment not exceed 10 hours per week for the majority of patients functions as a quantitative treatment limit not applied to other medical/surgical conditions. </a:t>
            </a:r>
          </a:p>
          <a:p>
            <a:pPr lvl="1"/>
            <a:r>
              <a:rPr lang="en-US" dirty="0"/>
              <a:t>Policy Guidelines state that additional hours may be considered on a “case-by-case basis.” However, the clinicians treating the client have provided </a:t>
            </a:r>
            <a:r>
              <a:rPr lang="en-US" i="1" dirty="0"/>
              <a:t>comprehensive and full</a:t>
            </a:r>
            <a:r>
              <a:rPr lang="en-US" dirty="0"/>
              <a:t> rationale as to why 40 hours per week is </a:t>
            </a:r>
            <a:r>
              <a:rPr lang="en-US" b="1" dirty="0"/>
              <a:t>medically-necessary;</a:t>
            </a:r>
            <a:r>
              <a:rPr lang="en-US" dirty="0"/>
              <a:t> if the information provided is not sufficient in satisfying the BCBS’s requirements for unique and serious circumstances, the subjectivity and lack of specificity in making those determinations is functioning as a </a:t>
            </a:r>
            <a:r>
              <a:rPr lang="en-US" b="1" dirty="0"/>
              <a:t>non-quantitative treatment limit (NQTL</a:t>
            </a:r>
            <a:r>
              <a:rPr lang="en-US" dirty="0"/>
              <a:t>), also violating the MHPAEA.</a:t>
            </a:r>
          </a:p>
          <a:p>
            <a:pPr marL="0" indent="0">
              <a:buNone/>
            </a:pPr>
            <a:endParaRPr lang="en-US" dirty="0"/>
          </a:p>
        </p:txBody>
      </p:sp>
      <p:grpSp>
        <p:nvGrpSpPr>
          <p:cNvPr id="4" name="Group 3">
            <a:extLst>
              <a:ext uri="{FF2B5EF4-FFF2-40B4-BE49-F238E27FC236}">
                <a16:creationId xmlns:a16="http://schemas.microsoft.com/office/drawing/2014/main" id="{99B3A35D-C999-42CC-BFA7-0B03D3C5FC0D}"/>
              </a:ext>
            </a:extLst>
          </p:cNvPr>
          <p:cNvGrpSpPr/>
          <p:nvPr/>
        </p:nvGrpSpPr>
        <p:grpSpPr>
          <a:xfrm>
            <a:off x="270385" y="333796"/>
            <a:ext cx="9463924" cy="1144588"/>
            <a:chOff x="6910397" y="740098"/>
            <a:chExt cx="1467575" cy="1056467"/>
          </a:xfrm>
        </p:grpSpPr>
        <p:sp>
          <p:nvSpPr>
            <p:cNvPr id="5" name="Rectangle: Rounded Corners 4">
              <a:extLst>
                <a:ext uri="{FF2B5EF4-FFF2-40B4-BE49-F238E27FC236}">
                  <a16:creationId xmlns:a16="http://schemas.microsoft.com/office/drawing/2014/main" id="{6B7EC78A-F09B-7BC9-B051-AAF691CFC86E}"/>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FC368F3-70B9-25BC-8573-3CD920980E20}"/>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Write – address </a:t>
              </a:r>
              <a:r>
                <a:rPr lang="en-US" sz="3200" dirty="0"/>
                <a:t>anything that violates regulations</a:t>
              </a:r>
              <a:endParaRPr lang="en-US" sz="3200" kern="1200" dirty="0"/>
            </a:p>
          </p:txBody>
        </p:sp>
      </p:grpSp>
    </p:spTree>
    <p:extLst>
      <p:ext uri="{BB962C8B-B14F-4D97-AF65-F5344CB8AC3E}">
        <p14:creationId xmlns:p14="http://schemas.microsoft.com/office/powerpoint/2010/main" val="321134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9617-1C57-77B0-2E70-E8A70E9E540A}"/>
              </a:ext>
            </a:extLst>
          </p:cNvPr>
          <p:cNvSpPr>
            <a:spLocks noGrp="1"/>
          </p:cNvSpPr>
          <p:nvPr>
            <p:ph idx="1"/>
          </p:nvPr>
        </p:nvSpPr>
        <p:spPr/>
        <p:txBody>
          <a:bodyPr>
            <a:normAutofit lnSpcReduction="10000"/>
          </a:bodyPr>
          <a:lstStyle/>
          <a:p>
            <a:r>
              <a:rPr lang="en-US" dirty="0"/>
              <a:t>What does the letter require from you?</a:t>
            </a:r>
          </a:p>
          <a:p>
            <a:pPr lvl="1"/>
            <a:r>
              <a:rPr lang="en-US" dirty="0"/>
              <a:t>Appeal form?</a:t>
            </a:r>
          </a:p>
          <a:p>
            <a:pPr lvl="1"/>
            <a:r>
              <a:rPr lang="en-US" dirty="0"/>
              <a:t>Designation of provider as authorized representative?</a:t>
            </a:r>
          </a:p>
          <a:p>
            <a:pPr lvl="1"/>
            <a:r>
              <a:rPr lang="en-US" dirty="0"/>
              <a:t>Fax submission to a particular number?  Mail?  Portal?</a:t>
            </a:r>
          </a:p>
          <a:p>
            <a:r>
              <a:rPr lang="en-US" dirty="0"/>
              <a:t>What evidence did you use to support your decision?</a:t>
            </a:r>
          </a:p>
          <a:p>
            <a:pPr lvl="1"/>
            <a:r>
              <a:rPr lang="en-US" dirty="0"/>
              <a:t>Peer reviewed articles? </a:t>
            </a:r>
          </a:p>
          <a:p>
            <a:pPr lvl="1"/>
            <a:r>
              <a:rPr lang="en-US" dirty="0"/>
              <a:t>CASP guidelines?</a:t>
            </a:r>
          </a:p>
          <a:p>
            <a:r>
              <a:rPr lang="en-US" dirty="0"/>
              <a:t>MHPAEA Disclosure Request</a:t>
            </a:r>
          </a:p>
          <a:p>
            <a:r>
              <a:rPr lang="en-US" dirty="0"/>
              <a:t>Copy of denial letter</a:t>
            </a:r>
          </a:p>
          <a:p>
            <a:r>
              <a:rPr lang="en-US" dirty="0"/>
              <a:t>Literature review and bibliography, letters of support</a:t>
            </a:r>
          </a:p>
        </p:txBody>
      </p:sp>
      <p:grpSp>
        <p:nvGrpSpPr>
          <p:cNvPr id="4" name="Group 3">
            <a:extLst>
              <a:ext uri="{FF2B5EF4-FFF2-40B4-BE49-F238E27FC236}">
                <a16:creationId xmlns:a16="http://schemas.microsoft.com/office/drawing/2014/main" id="{99B3A35D-C999-42CC-BFA7-0B03D3C5FC0D}"/>
              </a:ext>
            </a:extLst>
          </p:cNvPr>
          <p:cNvGrpSpPr/>
          <p:nvPr/>
        </p:nvGrpSpPr>
        <p:grpSpPr>
          <a:xfrm>
            <a:off x="316685" y="350335"/>
            <a:ext cx="2083616" cy="1475290"/>
            <a:chOff x="6910397" y="740098"/>
            <a:chExt cx="1467575" cy="1056467"/>
          </a:xfrm>
        </p:grpSpPr>
        <p:sp>
          <p:nvSpPr>
            <p:cNvPr id="5" name="Rectangle: Rounded Corners 4">
              <a:extLst>
                <a:ext uri="{FF2B5EF4-FFF2-40B4-BE49-F238E27FC236}">
                  <a16:creationId xmlns:a16="http://schemas.microsoft.com/office/drawing/2014/main" id="{6B7EC78A-F09B-7BC9-B051-AAF691CFC86E}"/>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FC368F3-70B9-25BC-8573-3CD920980E20}"/>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Compile</a:t>
              </a:r>
            </a:p>
          </p:txBody>
        </p:sp>
      </p:grpSp>
      <p:grpSp>
        <p:nvGrpSpPr>
          <p:cNvPr id="8" name="Group 7">
            <a:extLst>
              <a:ext uri="{FF2B5EF4-FFF2-40B4-BE49-F238E27FC236}">
                <a16:creationId xmlns:a16="http://schemas.microsoft.com/office/drawing/2014/main" id="{588BA141-9206-C57F-C245-1F373940666E}"/>
              </a:ext>
            </a:extLst>
          </p:cNvPr>
          <p:cNvGrpSpPr/>
          <p:nvPr/>
        </p:nvGrpSpPr>
        <p:grpSpPr>
          <a:xfrm>
            <a:off x="9515114" y="3263649"/>
            <a:ext cx="2083616" cy="1475290"/>
            <a:chOff x="6910397" y="740098"/>
            <a:chExt cx="1467575" cy="1056467"/>
          </a:xfrm>
        </p:grpSpPr>
        <p:sp>
          <p:nvSpPr>
            <p:cNvPr id="9" name="Rectangle: Rounded Corners 8">
              <a:extLst>
                <a:ext uri="{FF2B5EF4-FFF2-40B4-BE49-F238E27FC236}">
                  <a16:creationId xmlns:a16="http://schemas.microsoft.com/office/drawing/2014/main" id="{083EBED6-C3A5-3DC7-80DC-4D664FCA2494}"/>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9F33EEE4-845F-CB48-8C1F-4359442F89FD}"/>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&amp; Submit</a:t>
              </a:r>
            </a:p>
          </p:txBody>
        </p:sp>
      </p:grpSp>
      <p:sp>
        <p:nvSpPr>
          <p:cNvPr id="11" name="Rectangle: Rounded Corners 10">
            <a:extLst>
              <a:ext uri="{FF2B5EF4-FFF2-40B4-BE49-F238E27FC236}">
                <a16:creationId xmlns:a16="http://schemas.microsoft.com/office/drawing/2014/main" id="{B2A39631-A627-08A4-6E0D-D9C2A35F464D}"/>
              </a:ext>
            </a:extLst>
          </p:cNvPr>
          <p:cNvSpPr/>
          <p:nvPr/>
        </p:nvSpPr>
        <p:spPr>
          <a:xfrm>
            <a:off x="9559046" y="4738939"/>
            <a:ext cx="1995752" cy="14752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Track and follow up!!</a:t>
            </a:r>
          </a:p>
        </p:txBody>
      </p:sp>
    </p:spTree>
    <p:extLst>
      <p:ext uri="{BB962C8B-B14F-4D97-AF65-F5344CB8AC3E}">
        <p14:creationId xmlns:p14="http://schemas.microsoft.com/office/powerpoint/2010/main" val="381413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3D322D-5167-AE13-CB22-5F7BDFE916FA}"/>
              </a:ext>
            </a:extLst>
          </p:cNvPr>
          <p:cNvGrpSpPr/>
          <p:nvPr/>
        </p:nvGrpSpPr>
        <p:grpSpPr>
          <a:xfrm>
            <a:off x="163899" y="605072"/>
            <a:ext cx="1855015" cy="1669648"/>
            <a:chOff x="8901035" y="2688356"/>
            <a:chExt cx="1467575" cy="987981"/>
          </a:xfrm>
        </p:grpSpPr>
        <p:sp>
          <p:nvSpPr>
            <p:cNvPr id="5" name="Rectangle: Rounded Corners 4">
              <a:extLst>
                <a:ext uri="{FF2B5EF4-FFF2-40B4-BE49-F238E27FC236}">
                  <a16:creationId xmlns:a16="http://schemas.microsoft.com/office/drawing/2014/main" id="{F0028D9A-67D4-8FE8-3191-198035F78867}"/>
                </a:ext>
              </a:extLst>
            </p:cNvPr>
            <p:cNvSpPr/>
            <p:nvPr/>
          </p:nvSpPr>
          <p:spPr>
            <a:xfrm>
              <a:off x="8901035" y="2688356"/>
              <a:ext cx="1467575" cy="987981"/>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9DAB2B9A-340A-CF69-7E82-780613A2E26A}"/>
                </a:ext>
              </a:extLst>
            </p:cNvPr>
            <p:cNvSpPr txBox="1"/>
            <p:nvPr/>
          </p:nvSpPr>
          <p:spPr>
            <a:xfrm>
              <a:off x="8929972" y="2717293"/>
              <a:ext cx="1409701" cy="930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800" kern="1200" dirty="0"/>
                <a:t>Receive &amp; Review the Response</a:t>
              </a:r>
            </a:p>
          </p:txBody>
        </p:sp>
      </p:grpSp>
      <p:sp>
        <p:nvSpPr>
          <p:cNvPr id="7" name="Flowchart: Decision 6">
            <a:extLst>
              <a:ext uri="{FF2B5EF4-FFF2-40B4-BE49-F238E27FC236}">
                <a16:creationId xmlns:a16="http://schemas.microsoft.com/office/drawing/2014/main" id="{3B21A141-FD46-1C91-FD60-7143CF80A76E}"/>
              </a:ext>
            </a:extLst>
          </p:cNvPr>
          <p:cNvSpPr/>
          <p:nvPr/>
        </p:nvSpPr>
        <p:spPr>
          <a:xfrm>
            <a:off x="2234895" y="1376329"/>
            <a:ext cx="2220686" cy="155121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you get a yes?</a:t>
            </a:r>
          </a:p>
        </p:txBody>
      </p:sp>
      <p:sp>
        <p:nvSpPr>
          <p:cNvPr id="13" name="Smiley Face 12">
            <a:extLst>
              <a:ext uri="{FF2B5EF4-FFF2-40B4-BE49-F238E27FC236}">
                <a16:creationId xmlns:a16="http://schemas.microsoft.com/office/drawing/2014/main" id="{6EBEF98B-D15B-20B2-FCAC-C9FB401C18B8}"/>
              </a:ext>
            </a:extLst>
          </p:cNvPr>
          <p:cNvSpPr/>
          <p:nvPr/>
        </p:nvSpPr>
        <p:spPr>
          <a:xfrm>
            <a:off x="4743575" y="2563670"/>
            <a:ext cx="1077686" cy="104502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C717DE-83E9-D289-FEEC-814403E99295}"/>
              </a:ext>
            </a:extLst>
          </p:cNvPr>
          <p:cNvSpPr txBox="1"/>
          <p:nvPr/>
        </p:nvSpPr>
        <p:spPr>
          <a:xfrm>
            <a:off x="3859574" y="2729682"/>
            <a:ext cx="555173" cy="369332"/>
          </a:xfrm>
          <a:prstGeom prst="rect">
            <a:avLst/>
          </a:prstGeom>
          <a:noFill/>
        </p:spPr>
        <p:txBody>
          <a:bodyPr wrap="square" rtlCol="0">
            <a:spAutoFit/>
          </a:bodyPr>
          <a:lstStyle/>
          <a:p>
            <a:pPr algn="ctr"/>
            <a:r>
              <a:rPr lang="en-US" dirty="0"/>
              <a:t>Yes</a:t>
            </a:r>
          </a:p>
        </p:txBody>
      </p:sp>
      <p:sp>
        <p:nvSpPr>
          <p:cNvPr id="17" name="TextBox 16">
            <a:extLst>
              <a:ext uri="{FF2B5EF4-FFF2-40B4-BE49-F238E27FC236}">
                <a16:creationId xmlns:a16="http://schemas.microsoft.com/office/drawing/2014/main" id="{D7EEC279-6638-A167-2F24-40248149EBDB}"/>
              </a:ext>
            </a:extLst>
          </p:cNvPr>
          <p:cNvSpPr txBox="1"/>
          <p:nvPr/>
        </p:nvSpPr>
        <p:spPr>
          <a:xfrm>
            <a:off x="1998142" y="2716852"/>
            <a:ext cx="555173" cy="369332"/>
          </a:xfrm>
          <a:prstGeom prst="rect">
            <a:avLst/>
          </a:prstGeom>
          <a:noFill/>
        </p:spPr>
        <p:txBody>
          <a:bodyPr wrap="square" rtlCol="0">
            <a:spAutoFit/>
          </a:bodyPr>
          <a:lstStyle/>
          <a:p>
            <a:pPr algn="ctr"/>
            <a:r>
              <a:rPr lang="en-US" dirty="0"/>
              <a:t>No</a:t>
            </a:r>
          </a:p>
        </p:txBody>
      </p:sp>
      <p:sp>
        <p:nvSpPr>
          <p:cNvPr id="18" name="Flowchart: Decision 17">
            <a:extLst>
              <a:ext uri="{FF2B5EF4-FFF2-40B4-BE49-F238E27FC236}">
                <a16:creationId xmlns:a16="http://schemas.microsoft.com/office/drawing/2014/main" id="{3CB495EB-AF47-D2D4-28D1-19A828A03EFE}"/>
              </a:ext>
            </a:extLst>
          </p:cNvPr>
          <p:cNvSpPr/>
          <p:nvPr/>
        </p:nvSpPr>
        <p:spPr>
          <a:xfrm>
            <a:off x="796179" y="3143873"/>
            <a:ext cx="2334986" cy="16696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 next level worth it?</a:t>
            </a:r>
          </a:p>
        </p:txBody>
      </p:sp>
      <p:sp>
        <p:nvSpPr>
          <p:cNvPr id="23" name="TextBox 22">
            <a:extLst>
              <a:ext uri="{FF2B5EF4-FFF2-40B4-BE49-F238E27FC236}">
                <a16:creationId xmlns:a16="http://schemas.microsoft.com/office/drawing/2014/main" id="{5168432B-19D0-CC20-EF6B-4C873BFBCE10}"/>
              </a:ext>
            </a:extLst>
          </p:cNvPr>
          <p:cNvSpPr txBox="1"/>
          <p:nvPr/>
        </p:nvSpPr>
        <p:spPr>
          <a:xfrm>
            <a:off x="1331358" y="4797532"/>
            <a:ext cx="555173" cy="369332"/>
          </a:xfrm>
          <a:prstGeom prst="rect">
            <a:avLst/>
          </a:prstGeom>
          <a:noFill/>
        </p:spPr>
        <p:txBody>
          <a:bodyPr wrap="square" rtlCol="0">
            <a:spAutoFit/>
          </a:bodyPr>
          <a:lstStyle/>
          <a:p>
            <a:pPr algn="ctr"/>
            <a:r>
              <a:rPr lang="en-US" dirty="0"/>
              <a:t>No</a:t>
            </a:r>
          </a:p>
        </p:txBody>
      </p:sp>
      <p:sp>
        <p:nvSpPr>
          <p:cNvPr id="24" name="Octagon 23">
            <a:extLst>
              <a:ext uri="{FF2B5EF4-FFF2-40B4-BE49-F238E27FC236}">
                <a16:creationId xmlns:a16="http://schemas.microsoft.com/office/drawing/2014/main" id="{8CCF266D-40EB-1D34-5F4F-F33B705EFB70}"/>
              </a:ext>
            </a:extLst>
          </p:cNvPr>
          <p:cNvSpPr/>
          <p:nvPr/>
        </p:nvSpPr>
        <p:spPr>
          <a:xfrm>
            <a:off x="264826" y="5557516"/>
            <a:ext cx="1152189" cy="1076018"/>
          </a:xfrm>
          <a:prstGeom prst="octagon">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STOP</a:t>
            </a:r>
          </a:p>
        </p:txBody>
      </p:sp>
      <p:cxnSp>
        <p:nvCxnSpPr>
          <p:cNvPr id="26" name="Connector: Elbow 25">
            <a:extLst>
              <a:ext uri="{FF2B5EF4-FFF2-40B4-BE49-F238E27FC236}">
                <a16:creationId xmlns:a16="http://schemas.microsoft.com/office/drawing/2014/main" id="{02F518B0-4B16-E15C-51B5-7BBD6911A768}"/>
              </a:ext>
            </a:extLst>
          </p:cNvPr>
          <p:cNvCxnSpPr>
            <a:stCxn id="18" idx="2"/>
            <a:endCxn id="24" idx="6"/>
          </p:cNvCxnSpPr>
          <p:nvPr/>
        </p:nvCxnSpPr>
        <p:spPr>
          <a:xfrm rot="5400000">
            <a:off x="899830" y="4493673"/>
            <a:ext cx="743995" cy="1383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1F0B8714-E6DF-133E-E72A-4D0723F9AAA3}"/>
              </a:ext>
            </a:extLst>
          </p:cNvPr>
          <p:cNvCxnSpPr>
            <a:stCxn id="7" idx="2"/>
            <a:endCxn id="18" idx="0"/>
          </p:cNvCxnSpPr>
          <p:nvPr/>
        </p:nvCxnSpPr>
        <p:spPr>
          <a:xfrm rot="5400000">
            <a:off x="2546290" y="2344925"/>
            <a:ext cx="216330" cy="13815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Predefined Process 29">
            <a:extLst>
              <a:ext uri="{FF2B5EF4-FFF2-40B4-BE49-F238E27FC236}">
                <a16:creationId xmlns:a16="http://schemas.microsoft.com/office/drawing/2014/main" id="{37103E85-F636-BBCF-6965-7A0E52C2F355}"/>
              </a:ext>
            </a:extLst>
          </p:cNvPr>
          <p:cNvSpPr/>
          <p:nvPr/>
        </p:nvSpPr>
        <p:spPr>
          <a:xfrm>
            <a:off x="3571871" y="4498395"/>
            <a:ext cx="1959428" cy="1669648"/>
          </a:xfrm>
          <a:prstGeom prst="flowChartPredefined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the letter tell you is next? 2</a:t>
            </a:r>
            <a:r>
              <a:rPr lang="en-US" baseline="30000" dirty="0"/>
              <a:t>nd</a:t>
            </a:r>
            <a:r>
              <a:rPr lang="en-US" dirty="0"/>
              <a:t> level or External?</a:t>
            </a:r>
          </a:p>
        </p:txBody>
      </p:sp>
      <p:cxnSp>
        <p:nvCxnSpPr>
          <p:cNvPr id="32" name="Straight Arrow Connector 31">
            <a:extLst>
              <a:ext uri="{FF2B5EF4-FFF2-40B4-BE49-F238E27FC236}">
                <a16:creationId xmlns:a16="http://schemas.microsoft.com/office/drawing/2014/main" id="{C4B8207F-983F-AEAC-9E5E-B92B66419866}"/>
              </a:ext>
            </a:extLst>
          </p:cNvPr>
          <p:cNvCxnSpPr>
            <a:stCxn id="18" idx="3"/>
            <a:endCxn id="30" idx="1"/>
          </p:cNvCxnSpPr>
          <p:nvPr/>
        </p:nvCxnSpPr>
        <p:spPr>
          <a:xfrm>
            <a:off x="3131165" y="3978697"/>
            <a:ext cx="440706" cy="1354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B02BB3A-03DB-BD7F-23A6-ED5102E78C90}"/>
              </a:ext>
            </a:extLst>
          </p:cNvPr>
          <p:cNvSpPr txBox="1"/>
          <p:nvPr/>
        </p:nvSpPr>
        <p:spPr>
          <a:xfrm>
            <a:off x="2869904" y="4631520"/>
            <a:ext cx="555173" cy="369332"/>
          </a:xfrm>
          <a:prstGeom prst="rect">
            <a:avLst/>
          </a:prstGeom>
          <a:noFill/>
        </p:spPr>
        <p:txBody>
          <a:bodyPr wrap="square" rtlCol="0">
            <a:spAutoFit/>
          </a:bodyPr>
          <a:lstStyle/>
          <a:p>
            <a:pPr algn="ctr"/>
            <a:r>
              <a:rPr lang="en-US" dirty="0"/>
              <a:t>Yes</a:t>
            </a:r>
          </a:p>
        </p:txBody>
      </p:sp>
      <p:sp>
        <p:nvSpPr>
          <p:cNvPr id="43" name="Flowchart: Decision 42">
            <a:extLst>
              <a:ext uri="{FF2B5EF4-FFF2-40B4-BE49-F238E27FC236}">
                <a16:creationId xmlns:a16="http://schemas.microsoft.com/office/drawing/2014/main" id="{25CFDCE4-39EE-4C8C-3D98-66C741D51A23}"/>
              </a:ext>
            </a:extLst>
          </p:cNvPr>
          <p:cNvSpPr/>
          <p:nvPr/>
        </p:nvSpPr>
        <p:spPr>
          <a:xfrm>
            <a:off x="4254194" y="587529"/>
            <a:ext cx="2220686" cy="155121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 the response timely?</a:t>
            </a:r>
          </a:p>
        </p:txBody>
      </p:sp>
      <p:sp>
        <p:nvSpPr>
          <p:cNvPr id="52" name="TextBox 51">
            <a:extLst>
              <a:ext uri="{FF2B5EF4-FFF2-40B4-BE49-F238E27FC236}">
                <a16:creationId xmlns:a16="http://schemas.microsoft.com/office/drawing/2014/main" id="{4B529FF6-7CA1-42CD-A36C-DFAA9FB626E3}"/>
              </a:ext>
            </a:extLst>
          </p:cNvPr>
          <p:cNvSpPr txBox="1"/>
          <p:nvPr/>
        </p:nvSpPr>
        <p:spPr>
          <a:xfrm>
            <a:off x="4584546" y="1834902"/>
            <a:ext cx="555173" cy="369332"/>
          </a:xfrm>
          <a:prstGeom prst="rect">
            <a:avLst/>
          </a:prstGeom>
          <a:noFill/>
        </p:spPr>
        <p:txBody>
          <a:bodyPr wrap="square" rtlCol="0">
            <a:spAutoFit/>
          </a:bodyPr>
          <a:lstStyle/>
          <a:p>
            <a:pPr algn="ctr"/>
            <a:r>
              <a:rPr lang="en-US" dirty="0"/>
              <a:t>Yes</a:t>
            </a:r>
          </a:p>
        </p:txBody>
      </p:sp>
      <p:sp>
        <p:nvSpPr>
          <p:cNvPr id="53" name="Flowchart: Predefined Process 52">
            <a:extLst>
              <a:ext uri="{FF2B5EF4-FFF2-40B4-BE49-F238E27FC236}">
                <a16:creationId xmlns:a16="http://schemas.microsoft.com/office/drawing/2014/main" id="{F149473B-B38C-885A-4ECB-C3DE0271C8A6}"/>
              </a:ext>
            </a:extLst>
          </p:cNvPr>
          <p:cNvSpPr/>
          <p:nvPr/>
        </p:nvSpPr>
        <p:spPr>
          <a:xfrm>
            <a:off x="7135585" y="546606"/>
            <a:ext cx="1763486" cy="1286553"/>
          </a:xfrm>
          <a:prstGeom prst="flowChartPredefined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 contacting the regulator</a:t>
            </a:r>
          </a:p>
        </p:txBody>
      </p:sp>
      <p:cxnSp>
        <p:nvCxnSpPr>
          <p:cNvPr id="55" name="Straight Arrow Connector 54">
            <a:extLst>
              <a:ext uri="{FF2B5EF4-FFF2-40B4-BE49-F238E27FC236}">
                <a16:creationId xmlns:a16="http://schemas.microsoft.com/office/drawing/2014/main" id="{AB8CDF16-6762-8660-3BF8-776C8D65D80A}"/>
              </a:ext>
            </a:extLst>
          </p:cNvPr>
          <p:cNvCxnSpPr>
            <a:cxnSpLocks/>
            <a:stCxn id="43" idx="3"/>
            <a:endCxn id="53" idx="1"/>
          </p:cNvCxnSpPr>
          <p:nvPr/>
        </p:nvCxnSpPr>
        <p:spPr>
          <a:xfrm flipV="1">
            <a:off x="6474880" y="1189883"/>
            <a:ext cx="660705" cy="173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a:extLst>
              <a:ext uri="{FF2B5EF4-FFF2-40B4-BE49-F238E27FC236}">
                <a16:creationId xmlns:a16="http://schemas.microsoft.com/office/drawing/2014/main" id="{56BB2128-44A6-666A-9989-FE41FFB2F857}"/>
              </a:ext>
            </a:extLst>
          </p:cNvPr>
          <p:cNvSpPr/>
          <p:nvPr/>
        </p:nvSpPr>
        <p:spPr>
          <a:xfrm>
            <a:off x="6217864" y="2780166"/>
            <a:ext cx="3037114" cy="222068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Were your requests and assertions included in the response?</a:t>
            </a:r>
          </a:p>
        </p:txBody>
      </p:sp>
      <p:cxnSp>
        <p:nvCxnSpPr>
          <p:cNvPr id="60" name="Connector: Elbow 59">
            <a:extLst>
              <a:ext uri="{FF2B5EF4-FFF2-40B4-BE49-F238E27FC236}">
                <a16:creationId xmlns:a16="http://schemas.microsoft.com/office/drawing/2014/main" id="{194C36E3-51CF-4090-6F47-0CEFC6712E8D}"/>
              </a:ext>
            </a:extLst>
          </p:cNvPr>
          <p:cNvCxnSpPr>
            <a:stCxn id="30" idx="3"/>
            <a:endCxn id="58" idx="2"/>
          </p:cNvCxnSpPr>
          <p:nvPr/>
        </p:nvCxnSpPr>
        <p:spPr>
          <a:xfrm flipV="1">
            <a:off x="5531299" y="5000852"/>
            <a:ext cx="2205122" cy="3323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F195324-93F2-52D9-DD5B-3F9AECF387C3}"/>
              </a:ext>
            </a:extLst>
          </p:cNvPr>
          <p:cNvCxnSpPr>
            <a:cxnSpLocks/>
            <a:stCxn id="58" idx="0"/>
            <a:endCxn id="53" idx="2"/>
          </p:cNvCxnSpPr>
          <p:nvPr/>
        </p:nvCxnSpPr>
        <p:spPr>
          <a:xfrm flipV="1">
            <a:off x="7736421" y="1833159"/>
            <a:ext cx="280907" cy="947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E1636C2-CDE7-8070-2548-5C62CC6C80D9}"/>
              </a:ext>
            </a:extLst>
          </p:cNvPr>
          <p:cNvSpPr txBox="1"/>
          <p:nvPr/>
        </p:nvSpPr>
        <p:spPr>
          <a:xfrm>
            <a:off x="7329338" y="2026259"/>
            <a:ext cx="555173" cy="369332"/>
          </a:xfrm>
          <a:prstGeom prst="rect">
            <a:avLst/>
          </a:prstGeom>
          <a:noFill/>
        </p:spPr>
        <p:txBody>
          <a:bodyPr wrap="square" rtlCol="0">
            <a:spAutoFit/>
          </a:bodyPr>
          <a:lstStyle/>
          <a:p>
            <a:pPr algn="ctr"/>
            <a:r>
              <a:rPr lang="en-US" dirty="0"/>
              <a:t>No</a:t>
            </a:r>
          </a:p>
        </p:txBody>
      </p:sp>
      <p:sp>
        <p:nvSpPr>
          <p:cNvPr id="64" name="Flowchart: Predefined Process 63">
            <a:extLst>
              <a:ext uri="{FF2B5EF4-FFF2-40B4-BE49-F238E27FC236}">
                <a16:creationId xmlns:a16="http://schemas.microsoft.com/office/drawing/2014/main" id="{4875E5B2-FF78-A3CA-8E8E-0B9B271CC597}"/>
              </a:ext>
            </a:extLst>
          </p:cNvPr>
          <p:cNvSpPr/>
          <p:nvPr/>
        </p:nvSpPr>
        <p:spPr>
          <a:xfrm>
            <a:off x="9571256" y="3119337"/>
            <a:ext cx="2329715" cy="1530898"/>
          </a:xfrm>
          <a:prstGeom prst="flowChartPredefined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the next level, providing additional information as appropriate</a:t>
            </a:r>
          </a:p>
        </p:txBody>
      </p:sp>
      <p:cxnSp>
        <p:nvCxnSpPr>
          <p:cNvPr id="66" name="Straight Arrow Connector 65">
            <a:extLst>
              <a:ext uri="{FF2B5EF4-FFF2-40B4-BE49-F238E27FC236}">
                <a16:creationId xmlns:a16="http://schemas.microsoft.com/office/drawing/2014/main" id="{F7023B4F-8B34-E0DB-30C0-D4727F74E076}"/>
              </a:ext>
            </a:extLst>
          </p:cNvPr>
          <p:cNvCxnSpPr>
            <a:stCxn id="58" idx="3"/>
            <a:endCxn id="64" idx="1"/>
          </p:cNvCxnSpPr>
          <p:nvPr/>
        </p:nvCxnSpPr>
        <p:spPr>
          <a:xfrm flipV="1">
            <a:off x="9254978" y="3884786"/>
            <a:ext cx="316278" cy="5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906046D-F5B3-EA8F-CF8E-48AEE8BB16CC}"/>
              </a:ext>
            </a:extLst>
          </p:cNvPr>
          <p:cNvCxnSpPr>
            <a:stCxn id="43" idx="2"/>
            <a:endCxn id="7" idx="3"/>
          </p:cNvCxnSpPr>
          <p:nvPr/>
        </p:nvCxnSpPr>
        <p:spPr>
          <a:xfrm flipH="1">
            <a:off x="4455581" y="2138743"/>
            <a:ext cx="908956" cy="13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B6AB848C-B33F-A5C8-51C7-1438E3CB4FFE}"/>
              </a:ext>
            </a:extLst>
          </p:cNvPr>
          <p:cNvCxnSpPr>
            <a:stCxn id="7" idx="2"/>
            <a:endCxn id="13" idx="2"/>
          </p:cNvCxnSpPr>
          <p:nvPr/>
        </p:nvCxnSpPr>
        <p:spPr>
          <a:xfrm rot="16200000" flipH="1">
            <a:off x="3965086" y="2307694"/>
            <a:ext cx="158641" cy="13983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1464C409-AA3C-AC84-34AD-B15F2A88FF97}"/>
              </a:ext>
            </a:extLst>
          </p:cNvPr>
          <p:cNvCxnSpPr>
            <a:stCxn id="64" idx="0"/>
            <a:endCxn id="6" idx="0"/>
          </p:cNvCxnSpPr>
          <p:nvPr/>
        </p:nvCxnSpPr>
        <p:spPr>
          <a:xfrm rot="16200000" flipV="1">
            <a:off x="4681079" y="-2935698"/>
            <a:ext cx="2465363" cy="9644708"/>
          </a:xfrm>
          <a:prstGeom prst="bentConnector3">
            <a:avLst>
              <a:gd name="adj1" fmla="val 1165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FE783336-BFAD-BE89-E2AC-65E26E6F533A}"/>
              </a:ext>
            </a:extLst>
          </p:cNvPr>
          <p:cNvCxnSpPr>
            <a:cxnSpLocks/>
            <a:stCxn id="5" idx="3"/>
            <a:endCxn id="43" idx="0"/>
          </p:cNvCxnSpPr>
          <p:nvPr/>
        </p:nvCxnSpPr>
        <p:spPr>
          <a:xfrm flipV="1">
            <a:off x="2018914" y="587529"/>
            <a:ext cx="3345623" cy="852367"/>
          </a:xfrm>
          <a:prstGeom prst="bentConnector4">
            <a:avLst>
              <a:gd name="adj1" fmla="val 24133"/>
              <a:gd name="adj2" fmla="val 101915"/>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Smiley Face 97">
            <a:extLst>
              <a:ext uri="{FF2B5EF4-FFF2-40B4-BE49-F238E27FC236}">
                <a16:creationId xmlns:a16="http://schemas.microsoft.com/office/drawing/2014/main" id="{E550A2E8-DFA2-A44A-B784-A7ED6EE66909}"/>
              </a:ext>
            </a:extLst>
          </p:cNvPr>
          <p:cNvSpPr/>
          <p:nvPr/>
        </p:nvSpPr>
        <p:spPr>
          <a:xfrm>
            <a:off x="9571256" y="5158998"/>
            <a:ext cx="1077686" cy="104502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raphic 99" descr="Worried face with no fill">
            <a:extLst>
              <a:ext uri="{FF2B5EF4-FFF2-40B4-BE49-F238E27FC236}">
                <a16:creationId xmlns:a16="http://schemas.microsoft.com/office/drawing/2014/main" id="{AAB1FE7F-9AF7-9EC5-FFFD-60FD1FCB63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8942" y="4978041"/>
            <a:ext cx="1445721" cy="1445721"/>
          </a:xfrm>
          <a:prstGeom prst="rect">
            <a:avLst/>
          </a:prstGeom>
        </p:spPr>
      </p:pic>
      <p:cxnSp>
        <p:nvCxnSpPr>
          <p:cNvPr id="102" name="Straight Arrow Connector 101">
            <a:extLst>
              <a:ext uri="{FF2B5EF4-FFF2-40B4-BE49-F238E27FC236}">
                <a16:creationId xmlns:a16="http://schemas.microsoft.com/office/drawing/2014/main" id="{69C6C757-23DF-8E46-C056-4AC07DF4ADF7}"/>
              </a:ext>
            </a:extLst>
          </p:cNvPr>
          <p:cNvCxnSpPr>
            <a:stCxn id="64" idx="2"/>
            <a:endCxn id="98" idx="0"/>
          </p:cNvCxnSpPr>
          <p:nvPr/>
        </p:nvCxnSpPr>
        <p:spPr>
          <a:xfrm flipH="1">
            <a:off x="10110099" y="4650235"/>
            <a:ext cx="626015" cy="50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FA0D577-305D-FD74-9FD1-A086CE98AD68}"/>
              </a:ext>
            </a:extLst>
          </p:cNvPr>
          <p:cNvCxnSpPr>
            <a:cxnSpLocks/>
            <a:stCxn id="64" idx="2"/>
          </p:cNvCxnSpPr>
          <p:nvPr/>
        </p:nvCxnSpPr>
        <p:spPr>
          <a:xfrm>
            <a:off x="10736114" y="4650235"/>
            <a:ext cx="538843" cy="516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26256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F6E9-F646-F828-4A48-553A21389E69}"/>
              </a:ext>
            </a:extLst>
          </p:cNvPr>
          <p:cNvSpPr>
            <a:spLocks noGrp="1"/>
          </p:cNvSpPr>
          <p:nvPr>
            <p:ph type="title"/>
          </p:nvPr>
        </p:nvSpPr>
        <p:spPr>
          <a:xfrm>
            <a:off x="375558" y="365125"/>
            <a:ext cx="11430000" cy="1325563"/>
          </a:xfrm>
        </p:spPr>
        <p:txBody>
          <a:bodyPr/>
          <a:lstStyle/>
          <a:p>
            <a:r>
              <a:rPr lang="en-US" dirty="0"/>
              <a:t>Scenario 2: Inappropriate service location</a:t>
            </a:r>
          </a:p>
        </p:txBody>
      </p:sp>
      <p:graphicFrame>
        <p:nvGraphicFramePr>
          <p:cNvPr id="3" name="Content Placeholder 2">
            <a:extLst>
              <a:ext uri="{FF2B5EF4-FFF2-40B4-BE49-F238E27FC236}">
                <a16:creationId xmlns:a16="http://schemas.microsoft.com/office/drawing/2014/main" id="{67DD8DB0-E394-A1DE-6225-CD88002C9E99}"/>
              </a:ext>
            </a:extLst>
          </p:cNvPr>
          <p:cNvGraphicFramePr>
            <a:graphicFrameLocks noGrp="1"/>
          </p:cNvGraphicFramePr>
          <p:nvPr>
            <p:ph idx="1"/>
            <p:extLst>
              <p:ext uri="{D42A27DB-BD31-4B8C-83A1-F6EECF244321}">
                <p14:modId xmlns:p14="http://schemas.microsoft.com/office/powerpoint/2010/main" val="2736306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242146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A216F-C31F-74F6-1473-DDA5FB3BBB99}"/>
              </a:ext>
            </a:extLst>
          </p:cNvPr>
          <p:cNvSpPr>
            <a:spLocks noGrp="1"/>
          </p:cNvSpPr>
          <p:nvPr>
            <p:ph idx="1"/>
          </p:nvPr>
        </p:nvSpPr>
        <p:spPr>
          <a:xfrm>
            <a:off x="724763" y="2233062"/>
            <a:ext cx="10515600" cy="4351338"/>
          </a:xfrm>
        </p:spPr>
        <p:txBody>
          <a:bodyPr/>
          <a:lstStyle/>
          <a:p>
            <a:r>
              <a:rPr lang="en-US" dirty="0"/>
              <a:t>School-based services are educational in nature. The Member Benefit Booklet clearly states that educational services are excluded.</a:t>
            </a:r>
          </a:p>
          <a:p>
            <a:endParaRPr lang="en-US" dirty="0">
              <a:solidFill>
                <a:schemeClr val="accent2">
                  <a:lumMod val="50000"/>
                </a:schemeClr>
              </a:solidFill>
            </a:endParaRPr>
          </a:p>
        </p:txBody>
      </p:sp>
      <p:sp>
        <p:nvSpPr>
          <p:cNvPr id="2" name="Title 1">
            <a:extLst>
              <a:ext uri="{FF2B5EF4-FFF2-40B4-BE49-F238E27FC236}">
                <a16:creationId xmlns:a16="http://schemas.microsoft.com/office/drawing/2014/main" id="{05B10926-DB27-BF26-D57D-EC71EABC4779}"/>
              </a:ext>
            </a:extLst>
          </p:cNvPr>
          <p:cNvSpPr>
            <a:spLocks noGrp="1"/>
          </p:cNvSpPr>
          <p:nvPr>
            <p:ph type="title"/>
          </p:nvPr>
        </p:nvSpPr>
        <p:spPr>
          <a:xfrm>
            <a:off x="2751502" y="633524"/>
            <a:ext cx="8488861" cy="1325563"/>
          </a:xfrm>
        </p:spPr>
        <p:txBody>
          <a:bodyPr/>
          <a:lstStyle/>
          <a:p>
            <a:r>
              <a:rPr lang="en-US" u="sng" dirty="0"/>
              <a:t>Why</a:t>
            </a:r>
            <a:r>
              <a:rPr lang="en-US" dirty="0"/>
              <a:t> is the company not saying yes?</a:t>
            </a:r>
          </a:p>
        </p:txBody>
      </p:sp>
      <p:grpSp>
        <p:nvGrpSpPr>
          <p:cNvPr id="5" name="Group 4">
            <a:extLst>
              <a:ext uri="{FF2B5EF4-FFF2-40B4-BE49-F238E27FC236}">
                <a16:creationId xmlns:a16="http://schemas.microsoft.com/office/drawing/2014/main" id="{FF8D601B-E332-C582-D1C7-3B141179F125}"/>
              </a:ext>
            </a:extLst>
          </p:cNvPr>
          <p:cNvGrpSpPr/>
          <p:nvPr/>
        </p:nvGrpSpPr>
        <p:grpSpPr>
          <a:xfrm>
            <a:off x="676911" y="411388"/>
            <a:ext cx="1919332" cy="1769837"/>
            <a:chOff x="4740127" y="2902192"/>
            <a:chExt cx="1467575" cy="1249238"/>
          </a:xfrm>
        </p:grpSpPr>
        <p:sp>
          <p:nvSpPr>
            <p:cNvPr id="6" name="Rectangle: Rounded Corners 5">
              <a:extLst>
                <a:ext uri="{FF2B5EF4-FFF2-40B4-BE49-F238E27FC236}">
                  <a16:creationId xmlns:a16="http://schemas.microsoft.com/office/drawing/2014/main" id="{8D145FB5-B7CF-356F-B1F4-B92177FA4A0D}"/>
                </a:ext>
              </a:extLst>
            </p:cNvPr>
            <p:cNvSpPr/>
            <p:nvPr/>
          </p:nvSpPr>
          <p:spPr>
            <a:xfrm>
              <a:off x="4740127" y="2902192"/>
              <a:ext cx="1467575" cy="124923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D9C79730-CF89-35A9-522D-66A2FDB9B63B}"/>
                </a:ext>
              </a:extLst>
            </p:cNvPr>
            <p:cNvSpPr txBox="1"/>
            <p:nvPr/>
          </p:nvSpPr>
          <p:spPr>
            <a:xfrm>
              <a:off x="4776716" y="2938781"/>
              <a:ext cx="1394397" cy="117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400" kern="1200" dirty="0"/>
                <a:t>Understand the Decision</a:t>
              </a:r>
            </a:p>
          </p:txBody>
        </p:sp>
      </p:grpSp>
      <p:graphicFrame>
        <p:nvGraphicFramePr>
          <p:cNvPr id="10" name="Table 10">
            <a:extLst>
              <a:ext uri="{FF2B5EF4-FFF2-40B4-BE49-F238E27FC236}">
                <a16:creationId xmlns:a16="http://schemas.microsoft.com/office/drawing/2014/main" id="{21301095-1314-E956-5766-154EC49BD3F4}"/>
              </a:ext>
            </a:extLst>
          </p:cNvPr>
          <p:cNvGraphicFramePr>
            <a:graphicFrameLocks noGrp="1"/>
          </p:cNvGraphicFramePr>
          <p:nvPr/>
        </p:nvGraphicFramePr>
        <p:xfrm>
          <a:off x="1803400" y="4425043"/>
          <a:ext cx="8128000" cy="21945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26152229"/>
                    </a:ext>
                  </a:extLst>
                </a:gridCol>
              </a:tblGrid>
              <a:tr h="477581">
                <a:tc>
                  <a:txBody>
                    <a:bodyPr/>
                    <a:lstStyle/>
                    <a:p>
                      <a:pPr algn="ctr"/>
                      <a:r>
                        <a:rPr lang="en-US" sz="3600" dirty="0"/>
                        <a:t>What do you see?</a:t>
                      </a:r>
                    </a:p>
                  </a:txBody>
                  <a:tcPr/>
                </a:tc>
                <a:extLst>
                  <a:ext uri="{0D108BD9-81ED-4DB2-BD59-A6C34878D82A}">
                    <a16:rowId xmlns:a16="http://schemas.microsoft.com/office/drawing/2014/main" val="3136815212"/>
                  </a:ext>
                </a:extLst>
              </a:tr>
              <a:tr h="477581">
                <a:tc>
                  <a:txBody>
                    <a:bodyPr/>
                    <a:lstStyle/>
                    <a:p>
                      <a:pPr algn="l"/>
                      <a:endParaRPr lang="en-US" sz="3200" dirty="0"/>
                    </a:p>
                    <a:p>
                      <a:pPr algn="l"/>
                      <a:endParaRPr lang="en-US" sz="3200" dirty="0"/>
                    </a:p>
                    <a:p>
                      <a:pPr algn="l"/>
                      <a:endParaRPr lang="en-US" sz="3200" dirty="0"/>
                    </a:p>
                  </a:txBody>
                  <a:tcPr/>
                </a:tc>
                <a:extLst>
                  <a:ext uri="{0D108BD9-81ED-4DB2-BD59-A6C34878D82A}">
                    <a16:rowId xmlns:a16="http://schemas.microsoft.com/office/drawing/2014/main" val="383735626"/>
                  </a:ext>
                </a:extLst>
              </a:tr>
            </a:tbl>
          </a:graphicData>
        </a:graphic>
      </p:graphicFrame>
      <p:sp>
        <p:nvSpPr>
          <p:cNvPr id="11" name="TextBox 10">
            <a:extLst>
              <a:ext uri="{FF2B5EF4-FFF2-40B4-BE49-F238E27FC236}">
                <a16:creationId xmlns:a16="http://schemas.microsoft.com/office/drawing/2014/main" id="{74762995-3781-F226-894A-7F1132D28622}"/>
              </a:ext>
            </a:extLst>
          </p:cNvPr>
          <p:cNvSpPr txBox="1"/>
          <p:nvPr/>
        </p:nvSpPr>
        <p:spPr>
          <a:xfrm>
            <a:off x="1924913" y="5066577"/>
            <a:ext cx="8115300" cy="1569660"/>
          </a:xfrm>
          <a:prstGeom prst="rect">
            <a:avLst/>
          </a:prstGeom>
          <a:noFill/>
        </p:spPr>
        <p:txBody>
          <a:bodyPr wrap="square" rtlCol="0">
            <a:spAutoFit/>
          </a:bodyPr>
          <a:lstStyle/>
          <a:p>
            <a:r>
              <a:rPr lang="en-US" sz="3200" dirty="0"/>
              <a:t>“Educational”</a:t>
            </a:r>
          </a:p>
          <a:p>
            <a:r>
              <a:rPr lang="en-US" sz="3200" dirty="0"/>
              <a:t>Member Benefits Booklet</a:t>
            </a:r>
          </a:p>
          <a:p>
            <a:r>
              <a:rPr lang="en-US" sz="3200" dirty="0"/>
              <a:t>Exclusion</a:t>
            </a:r>
          </a:p>
        </p:txBody>
      </p:sp>
    </p:spTree>
    <p:extLst>
      <p:ext uri="{BB962C8B-B14F-4D97-AF65-F5344CB8AC3E}">
        <p14:creationId xmlns:p14="http://schemas.microsoft.com/office/powerpoint/2010/main" val="3442241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6F72-A776-7773-6466-9AED5D45E2ED}"/>
              </a:ext>
            </a:extLst>
          </p:cNvPr>
          <p:cNvSpPr>
            <a:spLocks noGrp="1"/>
          </p:cNvSpPr>
          <p:nvPr>
            <p:ph type="title"/>
          </p:nvPr>
        </p:nvSpPr>
        <p:spPr>
          <a:xfrm>
            <a:off x="2024742" y="365125"/>
            <a:ext cx="9329057" cy="1325563"/>
          </a:xfrm>
        </p:spPr>
        <p:txBody>
          <a:bodyPr/>
          <a:lstStyle/>
          <a:p>
            <a:r>
              <a:rPr lang="en-US" dirty="0"/>
              <a:t>Scenario 2: service location </a:t>
            </a:r>
          </a:p>
        </p:txBody>
      </p:sp>
      <p:sp>
        <p:nvSpPr>
          <p:cNvPr id="3" name="Content Placeholder 2">
            <a:extLst>
              <a:ext uri="{FF2B5EF4-FFF2-40B4-BE49-F238E27FC236}">
                <a16:creationId xmlns:a16="http://schemas.microsoft.com/office/drawing/2014/main" id="{65D319C6-5F46-772A-7783-E2B617729824}"/>
              </a:ext>
            </a:extLst>
          </p:cNvPr>
          <p:cNvSpPr>
            <a:spLocks noGrp="1"/>
          </p:cNvSpPr>
          <p:nvPr>
            <p:ph idx="1"/>
          </p:nvPr>
        </p:nvSpPr>
        <p:spPr/>
        <p:txBody>
          <a:bodyPr vert="horz" lIns="91440" tIns="45720" rIns="91440" bIns="45720" rtlCol="0" anchor="t">
            <a:normAutofit fontScale="92500"/>
          </a:bodyPr>
          <a:lstStyle/>
          <a:p>
            <a:r>
              <a:rPr lang="en-US" sz="4400" dirty="0"/>
              <a:t>Arguments</a:t>
            </a:r>
            <a:r>
              <a:rPr lang="en-US" sz="4400" dirty="0">
                <a:ea typeface="+mn-lt"/>
                <a:cs typeface="+mn-lt"/>
              </a:rPr>
              <a:t> to support school-based ABA</a:t>
            </a:r>
            <a:endParaRPr lang="en-US" sz="4400">
              <a:cs typeface="Calibri" panose="020F0502020204030204"/>
            </a:endParaRPr>
          </a:p>
          <a:p>
            <a:pPr lvl="1"/>
            <a:r>
              <a:rPr lang="en-US" sz="3600" dirty="0">
                <a:ea typeface="+mn-lt"/>
                <a:cs typeface="+mn-lt"/>
              </a:rPr>
              <a:t>Generalization necessary</a:t>
            </a:r>
            <a:endParaRPr lang="en-US" sz="3600">
              <a:cs typeface="Calibri"/>
            </a:endParaRPr>
          </a:p>
          <a:p>
            <a:pPr lvl="1"/>
            <a:r>
              <a:rPr lang="en-US" sz="3600" dirty="0">
                <a:ea typeface="+mn-lt"/>
                <a:cs typeface="+mn-lt"/>
              </a:rPr>
              <a:t>Goals target core deficits, not academics</a:t>
            </a:r>
            <a:endParaRPr lang="en-US" sz="3600">
              <a:cs typeface="Calibri"/>
            </a:endParaRPr>
          </a:p>
          <a:p>
            <a:pPr lvl="1"/>
            <a:r>
              <a:rPr lang="en-US" sz="3600" dirty="0">
                <a:ea typeface="+mn-lt"/>
                <a:cs typeface="+mn-lt"/>
              </a:rPr>
              <a:t>Peers needed to achieve social goals</a:t>
            </a:r>
          </a:p>
          <a:p>
            <a:pPr lvl="1"/>
            <a:r>
              <a:rPr lang="en-US" sz="3600" dirty="0">
                <a:ea typeface="+mn-lt"/>
                <a:cs typeface="+mn-lt"/>
              </a:rPr>
              <a:t>Naturalistic setting, ideal for social facilitation, addressing behaviors, and basic social rules.</a:t>
            </a:r>
          </a:p>
          <a:p>
            <a:pPr lvl="1"/>
            <a:r>
              <a:rPr lang="en-US" sz="3600" dirty="0">
                <a:ea typeface="+mn-lt"/>
                <a:cs typeface="+mn-lt"/>
              </a:rPr>
              <a:t>Location is necessary to achieve appropriate intensity</a:t>
            </a:r>
            <a:br>
              <a:rPr lang="en-US" sz="3600" dirty="0">
                <a:ea typeface="+mn-lt"/>
                <a:cs typeface="+mn-lt"/>
              </a:rPr>
            </a:br>
            <a:endParaRPr lang="en-US" sz="3600">
              <a:ea typeface="+mn-lt"/>
              <a:cs typeface="+mn-lt"/>
            </a:endParaRPr>
          </a:p>
        </p:txBody>
      </p:sp>
      <p:grpSp>
        <p:nvGrpSpPr>
          <p:cNvPr id="5" name="Group 4">
            <a:extLst>
              <a:ext uri="{FF2B5EF4-FFF2-40B4-BE49-F238E27FC236}">
                <a16:creationId xmlns:a16="http://schemas.microsoft.com/office/drawing/2014/main" id="{853F9EAA-BC6C-4935-F641-3D7D15F641FB}"/>
              </a:ext>
            </a:extLst>
          </p:cNvPr>
          <p:cNvGrpSpPr/>
          <p:nvPr/>
        </p:nvGrpSpPr>
        <p:grpSpPr>
          <a:xfrm>
            <a:off x="104412" y="173456"/>
            <a:ext cx="1920330" cy="1517232"/>
            <a:chOff x="6910397" y="740098"/>
            <a:chExt cx="1467575" cy="1056467"/>
          </a:xfrm>
        </p:grpSpPr>
        <p:sp>
          <p:nvSpPr>
            <p:cNvPr id="6" name="Rectangle: Rounded Corners 5">
              <a:extLst>
                <a:ext uri="{FF2B5EF4-FFF2-40B4-BE49-F238E27FC236}">
                  <a16:creationId xmlns:a16="http://schemas.microsoft.com/office/drawing/2014/main" id="{F02C08B2-7736-31D4-613B-36CF104B346A}"/>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C8C737D5-5E22-81DA-0F3E-091404742917}"/>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800" kern="1200" dirty="0"/>
                <a:t>Compile &amp; Submit</a:t>
              </a:r>
            </a:p>
          </p:txBody>
        </p:sp>
      </p:grpSp>
    </p:spTree>
    <p:extLst>
      <p:ext uri="{BB962C8B-B14F-4D97-AF65-F5344CB8AC3E}">
        <p14:creationId xmlns:p14="http://schemas.microsoft.com/office/powerpoint/2010/main" val="3397237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6F72-A776-7773-6466-9AED5D45E2ED}"/>
              </a:ext>
            </a:extLst>
          </p:cNvPr>
          <p:cNvSpPr>
            <a:spLocks noGrp="1"/>
          </p:cNvSpPr>
          <p:nvPr>
            <p:ph type="title"/>
          </p:nvPr>
        </p:nvSpPr>
        <p:spPr>
          <a:xfrm>
            <a:off x="2024742" y="365125"/>
            <a:ext cx="9329057" cy="1325563"/>
          </a:xfrm>
        </p:spPr>
        <p:txBody>
          <a:bodyPr/>
          <a:lstStyle/>
          <a:p>
            <a:r>
              <a:rPr lang="en-US" dirty="0"/>
              <a:t>Scenario 2: service location </a:t>
            </a:r>
          </a:p>
        </p:txBody>
      </p:sp>
      <p:sp>
        <p:nvSpPr>
          <p:cNvPr id="3" name="Content Placeholder 2">
            <a:extLst>
              <a:ext uri="{FF2B5EF4-FFF2-40B4-BE49-F238E27FC236}">
                <a16:creationId xmlns:a16="http://schemas.microsoft.com/office/drawing/2014/main" id="{65D319C6-5F46-772A-7783-E2B617729824}"/>
              </a:ext>
            </a:extLst>
          </p:cNvPr>
          <p:cNvSpPr>
            <a:spLocks noGrp="1"/>
          </p:cNvSpPr>
          <p:nvPr>
            <p:ph idx="1"/>
          </p:nvPr>
        </p:nvSpPr>
        <p:spPr/>
        <p:txBody>
          <a:bodyPr vert="horz" lIns="91440" tIns="45720" rIns="91440" bIns="45720" rtlCol="0" anchor="t">
            <a:normAutofit fontScale="92500" lnSpcReduction="10000"/>
          </a:bodyPr>
          <a:lstStyle/>
          <a:p>
            <a:r>
              <a:rPr lang="en-US" sz="4000" dirty="0"/>
              <a:t>Arguments</a:t>
            </a:r>
            <a:r>
              <a:rPr lang="en-US" sz="4000" dirty="0">
                <a:ea typeface="+mn-lt"/>
                <a:cs typeface="+mn-lt"/>
              </a:rPr>
              <a:t> to support school-based ABA</a:t>
            </a:r>
            <a:endParaRPr lang="en-US" sz="4000" dirty="0">
              <a:cs typeface="Calibri" panose="020F0502020204030204"/>
            </a:endParaRPr>
          </a:p>
          <a:p>
            <a:pPr lvl="1"/>
            <a:r>
              <a:rPr lang="en-US" sz="3600" dirty="0">
                <a:ea typeface="+mn-lt"/>
                <a:cs typeface="+mn-lt"/>
              </a:rPr>
              <a:t>Based on individual needs</a:t>
            </a:r>
          </a:p>
          <a:p>
            <a:pPr lvl="1"/>
            <a:r>
              <a:rPr lang="en-US" sz="3600" dirty="0">
                <a:ea typeface="+mn-lt"/>
                <a:cs typeface="+mn-lt"/>
              </a:rPr>
              <a:t>Supported in literature – 40 hour programs conducted across multiple settings, including school</a:t>
            </a:r>
            <a:endParaRPr lang="en-US" sz="3600" dirty="0">
              <a:cs typeface="Calibri"/>
            </a:endParaRPr>
          </a:p>
          <a:p>
            <a:pPr lvl="1"/>
            <a:r>
              <a:rPr lang="en-US" sz="3600" dirty="0">
                <a:ea typeface="+mn-lt"/>
                <a:cs typeface="+mn-lt"/>
              </a:rPr>
              <a:t>Reasonable Accommodation under ADA</a:t>
            </a:r>
            <a:endParaRPr lang="en-US" sz="3600" dirty="0">
              <a:cs typeface="Calibri"/>
            </a:endParaRPr>
          </a:p>
          <a:p>
            <a:pPr lvl="1"/>
            <a:r>
              <a:rPr lang="en-US" sz="3600" dirty="0">
                <a:ea typeface="+mn-lt"/>
                <a:cs typeface="+mn-lt"/>
              </a:rPr>
              <a:t>Contemplated in IDEA – insurance reimbursement to school districts</a:t>
            </a:r>
            <a:endParaRPr lang="en-US" sz="3600" dirty="0">
              <a:cs typeface="Calibri"/>
            </a:endParaRPr>
          </a:p>
          <a:p>
            <a:pPr lvl="1"/>
            <a:r>
              <a:rPr lang="en-US" sz="3600" dirty="0">
                <a:cs typeface="Calibri"/>
              </a:rPr>
              <a:t>Categorical exclusion is MHPAEA concern</a:t>
            </a:r>
            <a:br>
              <a:rPr lang="en-US" sz="3600" dirty="0">
                <a:ea typeface="+mn-lt"/>
                <a:cs typeface="+mn-lt"/>
              </a:rPr>
            </a:br>
            <a:endParaRPr lang="en-US" sz="3600" dirty="0">
              <a:ea typeface="+mn-lt"/>
              <a:cs typeface="+mn-lt"/>
            </a:endParaRPr>
          </a:p>
        </p:txBody>
      </p:sp>
      <p:grpSp>
        <p:nvGrpSpPr>
          <p:cNvPr id="5" name="Group 4">
            <a:extLst>
              <a:ext uri="{FF2B5EF4-FFF2-40B4-BE49-F238E27FC236}">
                <a16:creationId xmlns:a16="http://schemas.microsoft.com/office/drawing/2014/main" id="{853F9EAA-BC6C-4935-F641-3D7D15F641FB}"/>
              </a:ext>
            </a:extLst>
          </p:cNvPr>
          <p:cNvGrpSpPr/>
          <p:nvPr/>
        </p:nvGrpSpPr>
        <p:grpSpPr>
          <a:xfrm>
            <a:off x="104412" y="173456"/>
            <a:ext cx="1920330" cy="1517232"/>
            <a:chOff x="6910397" y="740098"/>
            <a:chExt cx="1467575" cy="1056467"/>
          </a:xfrm>
        </p:grpSpPr>
        <p:sp>
          <p:nvSpPr>
            <p:cNvPr id="6" name="Rectangle: Rounded Corners 5">
              <a:extLst>
                <a:ext uri="{FF2B5EF4-FFF2-40B4-BE49-F238E27FC236}">
                  <a16:creationId xmlns:a16="http://schemas.microsoft.com/office/drawing/2014/main" id="{F02C08B2-7736-31D4-613B-36CF104B346A}"/>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C8C737D5-5E22-81DA-0F3E-091404742917}"/>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800" kern="1200" dirty="0"/>
                <a:t>Compile &amp; Submit</a:t>
              </a:r>
            </a:p>
          </p:txBody>
        </p:sp>
      </p:grpSp>
    </p:spTree>
    <p:extLst>
      <p:ext uri="{BB962C8B-B14F-4D97-AF65-F5344CB8AC3E}">
        <p14:creationId xmlns:p14="http://schemas.microsoft.com/office/powerpoint/2010/main" val="1596564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88B9-176B-7AC5-A71E-D5534005B270}"/>
              </a:ext>
            </a:extLst>
          </p:cNvPr>
          <p:cNvSpPr>
            <a:spLocks noGrp="1"/>
          </p:cNvSpPr>
          <p:nvPr>
            <p:ph type="title"/>
          </p:nvPr>
        </p:nvSpPr>
        <p:spPr/>
        <p:txBody>
          <a:bodyPr/>
          <a:lstStyle/>
          <a:p>
            <a:r>
              <a:rPr lang="en-US" dirty="0">
                <a:cs typeface="Calibri Light"/>
              </a:rPr>
              <a:t>Sample letter – school-based denial</a:t>
            </a:r>
            <a:endParaRPr lang="en-US" dirty="0"/>
          </a:p>
        </p:txBody>
      </p:sp>
      <p:sp>
        <p:nvSpPr>
          <p:cNvPr id="3" name="Content Placeholder 2">
            <a:extLst>
              <a:ext uri="{FF2B5EF4-FFF2-40B4-BE49-F238E27FC236}">
                <a16:creationId xmlns:a16="http://schemas.microsoft.com/office/drawing/2014/main" id="{446D5EE7-DD75-75F6-73F6-542EE616D2AE}"/>
              </a:ext>
            </a:extLst>
          </p:cNvPr>
          <p:cNvSpPr>
            <a:spLocks noGrp="1"/>
          </p:cNvSpPr>
          <p:nvPr>
            <p:ph idx="1"/>
          </p:nvPr>
        </p:nvSpPr>
        <p:spPr>
          <a:xfrm>
            <a:off x="838200" y="1825625"/>
            <a:ext cx="10515600" cy="4842950"/>
          </a:xfrm>
        </p:spPr>
        <p:txBody>
          <a:bodyPr vert="horz" lIns="91440" tIns="45720" rIns="91440" bIns="45720" rtlCol="0" anchor="t">
            <a:normAutofit fontScale="62500" lnSpcReduction="20000"/>
          </a:bodyPr>
          <a:lstStyle/>
          <a:p>
            <a:r>
              <a:rPr lang="en-US" dirty="0">
                <a:ea typeface="+mn-lt"/>
                <a:cs typeface="+mn-lt"/>
              </a:rPr>
              <a:t>#####</a:t>
            </a:r>
            <a:endParaRPr lang="en-US" dirty="0">
              <a:cs typeface="Calibri" panose="020F0502020204030204"/>
            </a:endParaRPr>
          </a:p>
          <a:p>
            <a:r>
              <a:rPr lang="en-US" dirty="0">
                <a:ea typeface="+mn-lt"/>
                <a:cs typeface="+mn-lt"/>
              </a:rPr>
              <a:t>HMO Help Center</a:t>
            </a:r>
          </a:p>
          <a:p>
            <a:r>
              <a:rPr lang="en-US" dirty="0">
                <a:ea typeface="+mn-lt"/>
                <a:cs typeface="+mn-lt"/>
              </a:rPr>
              <a:t>Re: ##### Expedited IMR request and supplemental information: #####, #####, DOB #####</a:t>
            </a:r>
            <a:endParaRPr lang="en-US" dirty="0"/>
          </a:p>
          <a:p>
            <a:r>
              <a:rPr lang="en-US" dirty="0">
                <a:ea typeface="+mn-lt"/>
                <a:cs typeface="+mn-lt"/>
              </a:rPr>
              <a:t>I have previously filed an IMR with the Department of Managed Health Care regarding #####’s denial of my request for medically necessary behavioral health treatment/ABA in a school setting for my son #####, who has autism. I understand the case it at Maximus for an IMR but on hold because I requested the opportunity to submit more supporting documentation.</a:t>
            </a:r>
            <a:endParaRPr lang="en-US" dirty="0"/>
          </a:p>
          <a:p>
            <a:r>
              <a:rPr lang="en-US" dirty="0">
                <a:ea typeface="+mn-lt"/>
                <a:cs typeface="+mn-lt"/>
              </a:rPr>
              <a:t>I would like to reiterate my request for an expedited IMR. ##### and individuals around him face an imminent health and safety risk if the intensity and location of the treatment is not immediately intensified and modified. </a:t>
            </a:r>
            <a:r>
              <a:rPr lang="en-US" dirty="0">
                <a:highlight>
                  <a:srgbClr val="FFFF00"/>
                </a:highlight>
                <a:ea typeface="+mn-lt"/>
                <a:cs typeface="+mn-lt"/>
              </a:rPr>
              <a:t>The environment where ##### faces the most demands in in his kindergarten setting. </a:t>
            </a:r>
            <a:r>
              <a:rPr lang="en-US" dirty="0">
                <a:ea typeface="+mn-lt"/>
                <a:cs typeface="+mn-lt"/>
              </a:rPr>
              <a:t>The high demands cause more of the symptoms of his autism to be expressed and is where his maladaptive behaviors are the highest.  We have long been concerned that #####s outbursts put himself, the other students and teachers at risk. Since we have filed this IMR our concerns have been validated. Last Friday January 18</a:t>
            </a:r>
            <a:r>
              <a:rPr lang="en-US" baseline="30000" dirty="0">
                <a:ea typeface="+mn-lt"/>
                <a:cs typeface="+mn-lt"/>
              </a:rPr>
              <a:t>th</a:t>
            </a:r>
            <a:r>
              <a:rPr lang="en-US" dirty="0">
                <a:ea typeface="+mn-lt"/>
                <a:cs typeface="+mn-lt"/>
              </a:rPr>
              <a:t>, </a:t>
            </a:r>
            <a:r>
              <a:rPr lang="en-US" dirty="0">
                <a:highlight>
                  <a:srgbClr val="FFFF00"/>
                </a:highlight>
                <a:ea typeface="+mn-lt"/>
                <a:cs typeface="+mn-lt"/>
              </a:rPr>
              <a:t>##### bit one of his classmates. It was during a time when his ABA therapist was NOT in the classroom. </a:t>
            </a:r>
            <a:r>
              <a:rPr lang="en-US" dirty="0">
                <a:ea typeface="+mn-lt"/>
                <a:cs typeface="+mn-lt"/>
              </a:rPr>
              <a:t>In fact she had left one hour prior to the incident. While the bite was not serious and no skin was broken, it is an escalation of behaviors because treatment is not of sufficient intensity to address #####’s symptoms. We cannot risk further intensification of behaviors by waiting for a standard IMR. Further, this is strong evidence that the ABA is NOT addressing academic or educational skills but is addressing the core deficits and maladaptive behaviors due to his autism. We are requesting 35-40 hours of ABA for #####, 20 of which needs to be provided in the kindergarten classroom to address the core symptoms of #####’s autism. The classroom setting places the highest demands on ##### and therefore is the setting where he exhibits the most significant maladaptive </a:t>
            </a:r>
            <a:endParaRPr lang="en-US" dirty="0"/>
          </a:p>
        </p:txBody>
      </p:sp>
      <p:sp>
        <p:nvSpPr>
          <p:cNvPr id="4" name="TextBox 3">
            <a:extLst>
              <a:ext uri="{FF2B5EF4-FFF2-40B4-BE49-F238E27FC236}">
                <a16:creationId xmlns:a16="http://schemas.microsoft.com/office/drawing/2014/main" id="{1B0A4055-1675-8B37-DBDC-6943D33371B0}"/>
              </a:ext>
            </a:extLst>
          </p:cNvPr>
          <p:cNvSpPr txBox="1"/>
          <p:nvPr/>
        </p:nvSpPr>
        <p:spPr>
          <a:xfrm>
            <a:off x="9537291" y="1229032"/>
            <a:ext cx="19418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Include specifics about why important to this child</a:t>
            </a:r>
            <a:endParaRPr lang="en-US">
              <a:cs typeface="Calibri" panose="020F0502020204030204"/>
            </a:endParaRPr>
          </a:p>
        </p:txBody>
      </p:sp>
    </p:spTree>
    <p:extLst>
      <p:ext uri="{BB962C8B-B14F-4D97-AF65-F5344CB8AC3E}">
        <p14:creationId xmlns:p14="http://schemas.microsoft.com/office/powerpoint/2010/main" val="178344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EE15-6012-9C3F-A91F-DD64342E22B3}"/>
              </a:ext>
            </a:extLst>
          </p:cNvPr>
          <p:cNvSpPr>
            <a:spLocks noGrp="1"/>
          </p:cNvSpPr>
          <p:nvPr>
            <p:ph type="title"/>
          </p:nvPr>
        </p:nvSpPr>
        <p:spPr/>
        <p:txBody>
          <a:bodyPr/>
          <a:lstStyle/>
          <a:p>
            <a:r>
              <a:rPr lang="en-US" dirty="0">
                <a:latin typeface="Rockwell" panose="02060603020205020403" pitchFamily="18" charset="0"/>
              </a:rPr>
              <a:t>Who we are…</a:t>
            </a:r>
          </a:p>
        </p:txBody>
      </p:sp>
      <p:sp>
        <p:nvSpPr>
          <p:cNvPr id="3" name="Content Placeholder 2">
            <a:extLst>
              <a:ext uri="{FF2B5EF4-FFF2-40B4-BE49-F238E27FC236}">
                <a16:creationId xmlns:a16="http://schemas.microsoft.com/office/drawing/2014/main" id="{1E613413-7F17-B299-A478-8AC1A7A7C120}"/>
              </a:ext>
            </a:extLst>
          </p:cNvPr>
          <p:cNvSpPr>
            <a:spLocks noGrp="1"/>
          </p:cNvSpPr>
          <p:nvPr>
            <p:ph idx="1"/>
          </p:nvPr>
        </p:nvSpPr>
        <p:spPr>
          <a:xfrm>
            <a:off x="838200" y="1524000"/>
            <a:ext cx="10515600" cy="4861560"/>
          </a:xfrm>
        </p:spPr>
        <p:txBody>
          <a:bodyPr>
            <a:normAutofit lnSpcReduction="10000"/>
          </a:bodyPr>
          <a:lstStyle/>
          <a:p>
            <a:r>
              <a:rPr lang="en-US" dirty="0">
                <a:latin typeface="Perpetua" panose="02020502060401020303" pitchFamily="18" charset="0"/>
              </a:rPr>
              <a:t>Amie Perl, MBA, Playbook Leader</a:t>
            </a:r>
            <a:r>
              <a:rPr lang="en-US" dirty="0">
                <a:solidFill>
                  <a:srgbClr val="FF0000"/>
                </a:solidFill>
                <a:latin typeface="Perpetua" panose="02020502060401020303" pitchFamily="18" charset="0"/>
              </a:rPr>
              <a:t> </a:t>
            </a:r>
          </a:p>
          <a:p>
            <a:r>
              <a:rPr lang="en-US" dirty="0">
                <a:latin typeface="Perpetua" panose="02020502060401020303" pitchFamily="18" charset="0"/>
              </a:rPr>
              <a:t>Katie Dzurec, Esq., Regulatory and Policy Engagement Specialist for Regulatory Insurance Advisors, LLC.</a:t>
            </a:r>
          </a:p>
          <a:p>
            <a:r>
              <a:rPr lang="en-US" dirty="0">
                <a:latin typeface="Perpetua" panose="02020502060401020303" pitchFamily="18" charset="0"/>
              </a:rPr>
              <a:t>Karen </a:t>
            </a:r>
            <a:r>
              <a:rPr lang="en-US" dirty="0" err="1">
                <a:latin typeface="Perpetua" panose="02020502060401020303" pitchFamily="18" charset="0"/>
              </a:rPr>
              <a:t>Fessel</a:t>
            </a:r>
            <a:r>
              <a:rPr lang="en-US" dirty="0">
                <a:latin typeface="Perpetua" panose="02020502060401020303" pitchFamily="18" charset="0"/>
              </a:rPr>
              <a:t>, Dr.PH, Executive Director and Founder, Mental Health and Autism Insurance Project</a:t>
            </a:r>
          </a:p>
          <a:p>
            <a:r>
              <a:rPr lang="en-US" dirty="0">
                <a:latin typeface="Perpetua" panose="02020502060401020303" pitchFamily="18" charset="0"/>
              </a:rPr>
              <a:t>Tracy </a:t>
            </a:r>
            <a:r>
              <a:rPr lang="en-US" dirty="0" err="1">
                <a:latin typeface="Perpetua" panose="02020502060401020303" pitchFamily="18" charset="0"/>
              </a:rPr>
              <a:t>Guiou</a:t>
            </a:r>
            <a:r>
              <a:rPr lang="en-US" dirty="0">
                <a:latin typeface="Perpetua" panose="02020502060401020303" pitchFamily="18" charset="0"/>
              </a:rPr>
              <a:t>, Ph.D., President and CEO, Catalpa, Health Consultant, Bierman Autism Centers</a:t>
            </a:r>
          </a:p>
          <a:p>
            <a:r>
              <a:rPr lang="en-US" dirty="0">
                <a:latin typeface="Perpetua" panose="02020502060401020303" pitchFamily="18" charset="0"/>
              </a:rPr>
              <a:t>Kristin Jacobson, MBA, Founder &amp; Executive Director Autism Deserves Equal Coverage Foundation</a:t>
            </a:r>
          </a:p>
          <a:p>
            <a:r>
              <a:rPr lang="en-US" dirty="0">
                <a:latin typeface="Perpetua" panose="02020502060401020303" pitchFamily="18" charset="0"/>
              </a:rPr>
              <a:t>Garry </a:t>
            </a:r>
            <a:r>
              <a:rPr lang="en-US" dirty="0" err="1">
                <a:latin typeface="Perpetua" panose="02020502060401020303" pitchFamily="18" charset="0"/>
              </a:rPr>
              <a:t>Carneal</a:t>
            </a:r>
            <a:r>
              <a:rPr lang="en-US" dirty="0">
                <a:latin typeface="Perpetua" panose="02020502060401020303" pitchFamily="18" charset="0"/>
              </a:rPr>
              <a:t>, Esq., President &amp; CEO, Schooner Strategies</a:t>
            </a:r>
            <a:endParaRPr lang="en-US" dirty="0">
              <a:solidFill>
                <a:srgbClr val="FF0000"/>
              </a:solidFill>
              <a:latin typeface="Perpetua" panose="02020502060401020303" pitchFamily="18" charset="0"/>
            </a:endParaRPr>
          </a:p>
          <a:p>
            <a:r>
              <a:rPr lang="en-US" dirty="0">
                <a:latin typeface="Perpetua" panose="02020502060401020303" pitchFamily="18" charset="0"/>
              </a:rPr>
              <a:t>Christa Stevens, JD, MAT, Director of Government Affairs, Autism Speaks</a:t>
            </a:r>
          </a:p>
        </p:txBody>
      </p:sp>
    </p:spTree>
    <p:extLst>
      <p:ext uri="{BB962C8B-B14F-4D97-AF65-F5344CB8AC3E}">
        <p14:creationId xmlns:p14="http://schemas.microsoft.com/office/powerpoint/2010/main" val="1929422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7B0E-C940-F0C4-EBEF-2A30508DA17C}"/>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endParaRPr lang="en-US" dirty="0"/>
          </a:p>
        </p:txBody>
      </p:sp>
      <p:sp>
        <p:nvSpPr>
          <p:cNvPr id="3" name="Content Placeholder 2">
            <a:extLst>
              <a:ext uri="{FF2B5EF4-FFF2-40B4-BE49-F238E27FC236}">
                <a16:creationId xmlns:a16="http://schemas.microsoft.com/office/drawing/2014/main" id="{ADA002E4-E9C4-8DA7-604F-0843494B2477}"/>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Please see the </a:t>
            </a:r>
            <a:r>
              <a:rPr lang="en-US" dirty="0">
                <a:highlight>
                  <a:srgbClr val="FFFF00"/>
                </a:highlight>
                <a:ea typeface="+mn-lt"/>
                <a:cs typeface="+mn-lt"/>
              </a:rPr>
              <a:t>attached letter of medical necessity dated</a:t>
            </a:r>
            <a:r>
              <a:rPr lang="en-US" dirty="0">
                <a:ea typeface="+mn-lt"/>
                <a:cs typeface="+mn-lt"/>
              </a:rPr>
              <a:t> 1/16/2013 from #####’s neurologist Dr. ########,  MD, that states the requested </a:t>
            </a:r>
            <a:r>
              <a:rPr lang="en-US" dirty="0">
                <a:highlight>
                  <a:srgbClr val="FFFF00"/>
                </a:highlight>
                <a:ea typeface="+mn-lt"/>
                <a:cs typeface="+mn-lt"/>
              </a:rPr>
              <a:t>ABA is medically necessary, especially in the classroom setting</a:t>
            </a:r>
            <a:r>
              <a:rPr lang="en-US" dirty="0">
                <a:ea typeface="+mn-lt"/>
                <a:cs typeface="+mn-lt"/>
              </a:rPr>
              <a:t>. </a:t>
            </a:r>
            <a:endParaRPr lang="en-US" dirty="0">
              <a:cs typeface="Calibri" panose="020F0502020204030204"/>
            </a:endParaRPr>
          </a:p>
          <a:p>
            <a:r>
              <a:rPr lang="en-US" dirty="0">
                <a:ea typeface="+mn-lt"/>
                <a:cs typeface="+mn-lt"/>
              </a:rPr>
              <a:t>Please also find a </a:t>
            </a:r>
            <a:r>
              <a:rPr lang="en-US" dirty="0">
                <a:highlight>
                  <a:srgbClr val="FFFF00"/>
                </a:highlight>
                <a:ea typeface="+mn-lt"/>
                <a:cs typeface="+mn-lt"/>
              </a:rPr>
              <a:t>letter attached</a:t>
            </a:r>
            <a:r>
              <a:rPr lang="en-US" dirty="0">
                <a:ea typeface="+mn-lt"/>
                <a:cs typeface="+mn-lt"/>
              </a:rPr>
              <a:t> from ##### dated 1/24/13 </a:t>
            </a:r>
            <a:r>
              <a:rPr lang="en-US" dirty="0">
                <a:highlight>
                  <a:srgbClr val="FFFF00"/>
                </a:highlight>
                <a:ea typeface="+mn-lt"/>
                <a:cs typeface="+mn-lt"/>
              </a:rPr>
              <a:t>describing their expertise providing medical necessary ABA in a school setting</a:t>
            </a:r>
            <a:r>
              <a:rPr lang="en-US" dirty="0">
                <a:ea typeface="+mn-lt"/>
                <a:cs typeface="+mn-lt"/>
              </a:rPr>
              <a:t> and their description of how they would approach a child with #####’s deficits. As ##### states: </a:t>
            </a:r>
            <a:r>
              <a:rPr lang="en-US" dirty="0">
                <a:highlight>
                  <a:srgbClr val="FFFF00"/>
                </a:highlight>
                <a:ea typeface="+mn-lt"/>
                <a:cs typeface="+mn-lt"/>
              </a:rPr>
              <a:t>[quotes added]</a:t>
            </a:r>
            <a:endParaRPr lang="en-US" dirty="0">
              <a:highlight>
                <a:srgbClr val="FFFF00"/>
              </a:highlight>
              <a:cs typeface="Calibri"/>
            </a:endParaRPr>
          </a:p>
          <a:p>
            <a:pPr lvl="1"/>
            <a:r>
              <a:rPr lang="en-US" dirty="0">
                <a:highlight>
                  <a:srgbClr val="FFFF00"/>
                </a:highlight>
                <a:ea typeface="+mn-lt"/>
                <a:cs typeface="+mn-lt"/>
              </a:rPr>
              <a:t>“Reducing maladaptive behaviors and increasing socially significant behaviors across multiple settings is medically necessary for all individuals with autism to ameliorate the symptoms of autism and optimize outcomes.”</a:t>
            </a:r>
            <a:endParaRPr lang="en-US">
              <a:highlight>
                <a:srgbClr val="FFFF00"/>
              </a:highlight>
              <a:cs typeface="Calibri"/>
            </a:endParaRPr>
          </a:p>
          <a:p>
            <a:pPr lvl="1"/>
            <a:r>
              <a:rPr lang="en-US" dirty="0">
                <a:ea typeface="+mn-lt"/>
                <a:cs typeface="+mn-lt"/>
              </a:rPr>
              <a:t>Further:</a:t>
            </a:r>
            <a:r>
              <a:rPr lang="en-US" dirty="0">
                <a:highlight>
                  <a:srgbClr val="FFFF00"/>
                </a:highlight>
                <a:ea typeface="+mn-lt"/>
                <a:cs typeface="+mn-lt"/>
              </a:rPr>
              <a:t> “the vast majority of clinical studies in the medical literature demonstrating the efficacy of intensive ABA,</a:t>
            </a:r>
            <a:r>
              <a:rPr lang="en-US" dirty="0">
                <a:ea typeface="+mn-lt"/>
                <a:cs typeface="+mn-lt"/>
              </a:rPr>
              <a:t> including </a:t>
            </a:r>
            <a:r>
              <a:rPr lang="en-US" dirty="0" err="1">
                <a:ea typeface="+mn-lt"/>
                <a:cs typeface="+mn-lt"/>
              </a:rPr>
              <a:t>Ivaar</a:t>
            </a:r>
            <a:r>
              <a:rPr lang="en-US" dirty="0">
                <a:ea typeface="+mn-lt"/>
                <a:cs typeface="+mn-lt"/>
              </a:rPr>
              <a:t> Lovaas’ original study, </a:t>
            </a:r>
            <a:r>
              <a:rPr lang="en-US" dirty="0">
                <a:highlight>
                  <a:srgbClr val="FFFF00"/>
                </a:highlight>
                <a:ea typeface="+mn-lt"/>
                <a:cs typeface="+mn-lt"/>
              </a:rPr>
              <a:t>are based on ABA provided across settings, including the school setting</a:t>
            </a:r>
            <a:r>
              <a:rPr lang="en-US" dirty="0">
                <a:ea typeface="+mn-lt"/>
                <a:cs typeface="+mn-lt"/>
              </a:rPr>
              <a:t>. The school setting is </a:t>
            </a:r>
            <a:r>
              <a:rPr lang="en-US" dirty="0">
                <a:highlight>
                  <a:srgbClr val="FFFF00"/>
                </a:highlight>
                <a:ea typeface="+mn-lt"/>
                <a:cs typeface="+mn-lt"/>
              </a:rPr>
              <a:t>critical for generalization and is often the setting where the most demands are placed on a child</a:t>
            </a:r>
            <a:r>
              <a:rPr lang="en-US" dirty="0">
                <a:ea typeface="+mn-lt"/>
                <a:cs typeface="+mn-lt"/>
              </a:rPr>
              <a:t>, resulting in more maladaptive behaviors. Based on the letter from the school Principal, this is apparently the case for #####.” As his parent I can attest that this is definitely the case for #####. The principal has also stated the same in her letter attached. </a:t>
            </a:r>
            <a:endParaRPr lang="en-US" dirty="0">
              <a:cs typeface="Calibri"/>
            </a:endParaRPr>
          </a:p>
          <a:p>
            <a:r>
              <a:rPr lang="en-US" dirty="0">
                <a:ea typeface="+mn-lt"/>
                <a:cs typeface="+mn-lt"/>
              </a:rPr>
              <a:t>Please refer to the </a:t>
            </a:r>
            <a:r>
              <a:rPr lang="en-US" dirty="0">
                <a:highlight>
                  <a:srgbClr val="FFFF00"/>
                </a:highlight>
                <a:ea typeface="+mn-lt"/>
                <a:cs typeface="+mn-lt"/>
              </a:rPr>
              <a:t>letter from the school Principal</a:t>
            </a:r>
            <a:r>
              <a:rPr lang="en-US" dirty="0">
                <a:ea typeface="+mn-lt"/>
                <a:cs typeface="+mn-lt"/>
              </a:rPr>
              <a:t> dates 12/31/2012 (previously attached and reattached here), clarifying that #####’s</a:t>
            </a:r>
            <a:r>
              <a:rPr lang="en-US" dirty="0">
                <a:highlight>
                  <a:srgbClr val="FFFF00"/>
                </a:highlight>
                <a:ea typeface="+mn-lt"/>
                <a:cs typeface="+mn-lt"/>
              </a:rPr>
              <a:t> deficits are not educational or academic in nature, </a:t>
            </a:r>
            <a:r>
              <a:rPr lang="en-US" dirty="0">
                <a:ea typeface="+mn-lt"/>
                <a:cs typeface="+mn-lt"/>
              </a:rPr>
              <a:t>but rather are medical. The </a:t>
            </a:r>
            <a:r>
              <a:rPr lang="en-US" dirty="0">
                <a:highlight>
                  <a:srgbClr val="FFFF00"/>
                </a:highlight>
                <a:ea typeface="+mn-lt"/>
                <a:cs typeface="+mn-lt"/>
              </a:rPr>
              <a:t>research confirms that the deficits and target areas for the treatment identified on her letter are core deficits of autism.</a:t>
            </a:r>
            <a:r>
              <a:rPr lang="en-US" dirty="0">
                <a:ea typeface="+mn-lt"/>
                <a:cs typeface="+mn-lt"/>
              </a:rPr>
              <a:t> </a:t>
            </a:r>
            <a:endParaRPr lang="en-US" dirty="0"/>
          </a:p>
          <a:p>
            <a:endParaRPr lang="en-US" dirty="0">
              <a:cs typeface="Calibri"/>
            </a:endParaRPr>
          </a:p>
        </p:txBody>
      </p:sp>
      <p:sp>
        <p:nvSpPr>
          <p:cNvPr id="4" name="TextBox 3">
            <a:extLst>
              <a:ext uri="{FF2B5EF4-FFF2-40B4-BE49-F238E27FC236}">
                <a16:creationId xmlns:a16="http://schemas.microsoft.com/office/drawing/2014/main" id="{2CEECA87-E743-666B-B023-3C8C088DD669}"/>
              </a:ext>
            </a:extLst>
          </p:cNvPr>
          <p:cNvSpPr txBox="1"/>
          <p:nvPr/>
        </p:nvSpPr>
        <p:spPr>
          <a:xfrm>
            <a:off x="319549" y="3539613"/>
            <a:ext cx="102009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Include support letters</a:t>
            </a:r>
          </a:p>
          <a:p>
            <a:r>
              <a:rPr lang="en-US" dirty="0">
                <a:highlight>
                  <a:srgbClr val="00FF00"/>
                </a:highlight>
                <a:cs typeface="Calibri"/>
              </a:rPr>
              <a:t>Quote from them</a:t>
            </a:r>
          </a:p>
        </p:txBody>
      </p:sp>
    </p:spTree>
    <p:extLst>
      <p:ext uri="{BB962C8B-B14F-4D97-AF65-F5344CB8AC3E}">
        <p14:creationId xmlns:p14="http://schemas.microsoft.com/office/powerpoint/2010/main" val="731692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280D-314C-BD20-A9FC-17DC52E5D169}"/>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p>
        </p:txBody>
      </p:sp>
      <p:sp>
        <p:nvSpPr>
          <p:cNvPr id="3" name="Content Placeholder 2">
            <a:extLst>
              <a:ext uri="{FF2B5EF4-FFF2-40B4-BE49-F238E27FC236}">
                <a16:creationId xmlns:a16="http://schemas.microsoft.com/office/drawing/2014/main" id="{5835697E-EE09-6544-FE48-E278996423FD}"/>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The </a:t>
            </a:r>
            <a:r>
              <a:rPr lang="en-US" dirty="0">
                <a:highlight>
                  <a:srgbClr val="FFFF00"/>
                </a:highlight>
                <a:ea typeface="+mn-lt"/>
                <a:cs typeface="+mn-lt"/>
              </a:rPr>
              <a:t>Clinical Treatment guidelines recently published by the Behavior Analysis Certification Board</a:t>
            </a:r>
            <a:r>
              <a:rPr lang="en-US" dirty="0">
                <a:ea typeface="+mn-lt"/>
                <a:cs typeface="+mn-lt"/>
              </a:rPr>
              <a:t> (Fall, 2012), the only NCAA accredited and only national certifying body of Board Certified Behavior Analysts, </a:t>
            </a:r>
            <a:r>
              <a:rPr lang="en-US" dirty="0">
                <a:highlight>
                  <a:srgbClr val="FFFF00"/>
                </a:highlight>
                <a:ea typeface="+mn-lt"/>
                <a:cs typeface="+mn-lt"/>
              </a:rPr>
              <a:t>conclude that 30-40 hours of ABA is the clinical standard for an individual of #####’s age and goal profile</a:t>
            </a:r>
            <a:r>
              <a:rPr lang="en-US" dirty="0">
                <a:ea typeface="+mn-lt"/>
                <a:cs typeface="+mn-lt"/>
              </a:rPr>
              <a:t>. On page 22</a:t>
            </a:r>
            <a:r>
              <a:rPr lang="en-US" dirty="0">
                <a:ea typeface="+mn-lt"/>
                <a:cs typeface="+mn-lt"/>
                <a:hlinkClick r:id="rId2"/>
              </a:rPr>
              <a:t>[1]</a:t>
            </a:r>
            <a:r>
              <a:rPr lang="en-US" dirty="0">
                <a:ea typeface="+mn-lt"/>
                <a:cs typeface="+mn-lt"/>
              </a:rPr>
              <a:t> of the guidelines, the BACB writes: “</a:t>
            </a:r>
            <a:r>
              <a:rPr lang="en-US" b="1" dirty="0">
                <a:highlight>
                  <a:srgbClr val="FFFF00"/>
                </a:highlight>
                <a:ea typeface="+mn-lt"/>
                <a:cs typeface="+mn-lt"/>
              </a:rPr>
              <a:t>If the goal of treatment is to bring the client’s functioning to levels typical for that chrono­logical age or maximize independence in multiple areas </a:t>
            </a:r>
            <a:r>
              <a:rPr lang="en-US" dirty="0">
                <a:highlight>
                  <a:srgbClr val="FFFF00"/>
                </a:highlight>
                <a:ea typeface="+mn-lt"/>
                <a:cs typeface="+mn-lt"/>
              </a:rPr>
              <a:t>(e.g., cognitive, social, adaptive)</a:t>
            </a:r>
            <a:r>
              <a:rPr lang="en-US" b="1" dirty="0">
                <a:highlight>
                  <a:srgbClr val="FFFF00"/>
                </a:highlight>
                <a:ea typeface="+mn-lt"/>
                <a:cs typeface="+mn-lt"/>
              </a:rPr>
              <a:t>… </a:t>
            </a:r>
            <a:endParaRPr lang="en-US">
              <a:highlight>
                <a:srgbClr val="FFFF00"/>
              </a:highlight>
              <a:cs typeface="Calibri" panose="020F0502020204030204"/>
            </a:endParaRPr>
          </a:p>
          <a:p>
            <a:pPr lvl="1"/>
            <a:r>
              <a:rPr lang="en-US" dirty="0">
                <a:ea typeface="+mn-lt"/>
                <a:cs typeface="+mn-lt"/>
              </a:rPr>
              <a:t>Comprehensive ABA requires intensive treatment, defined as 26-40 hours per week of direct treatment with adjustments based on individual client needs and response to treatment. </a:t>
            </a:r>
            <a:endParaRPr lang="en-US" dirty="0">
              <a:cs typeface="Calibri"/>
            </a:endParaRPr>
          </a:p>
          <a:p>
            <a:pPr lvl="2"/>
            <a:r>
              <a:rPr lang="en-US" dirty="0">
                <a:ea typeface="+mn-lt"/>
                <a:cs typeface="+mn-lt"/>
              </a:rPr>
              <a:t>Treatment hours are most commonly in the range of 26-30 hours per week for children under 3 years of age and </a:t>
            </a:r>
            <a:r>
              <a:rPr lang="en-US" b="1" u="sng" dirty="0">
                <a:ea typeface="+mn-lt"/>
                <a:cs typeface="+mn-lt"/>
              </a:rPr>
              <a:t>30-40 hours per week for children over 3 years of age. </a:t>
            </a:r>
            <a:endParaRPr lang="en-US">
              <a:cs typeface="Calibri"/>
            </a:endParaRPr>
          </a:p>
          <a:p>
            <a:pPr lvl="1"/>
            <a:r>
              <a:rPr lang="en-US" dirty="0">
                <a:ea typeface="+mn-lt"/>
                <a:cs typeface="+mn-lt"/>
              </a:rPr>
              <a:t>Treatment hours do not include time spent with other professionals or family members specifically trained to extend and amplify the benefits of treatment.” </a:t>
            </a:r>
            <a:endParaRPr lang="en-US" dirty="0"/>
          </a:p>
          <a:p>
            <a:r>
              <a:rPr lang="en-US" dirty="0">
                <a:ea typeface="+mn-lt"/>
                <a:cs typeface="+mn-lt"/>
              </a:rPr>
              <a:t>In addition to #######’s treatment recommendation being only half the standard of care, the December 2013 progress from </a:t>
            </a:r>
            <a:r>
              <a:rPr lang="en-US" dirty="0">
                <a:highlight>
                  <a:srgbClr val="FFFF00"/>
                </a:highlight>
                <a:ea typeface="+mn-lt"/>
                <a:cs typeface="+mn-lt"/>
              </a:rPr>
              <a:t>##### does not show significant progress with only 15 hours of treatment.</a:t>
            </a:r>
            <a:r>
              <a:rPr lang="en-US" dirty="0">
                <a:ea typeface="+mn-lt"/>
                <a:cs typeface="+mn-lt"/>
              </a:rPr>
              <a:t> Only goal areas of </a:t>
            </a:r>
            <a:r>
              <a:rPr lang="en-US" dirty="0" err="1">
                <a:ea typeface="+mn-lt"/>
                <a:cs typeface="+mn-lt"/>
              </a:rPr>
              <a:t>manding</a:t>
            </a:r>
            <a:r>
              <a:rPr lang="en-US" dirty="0">
                <a:ea typeface="+mn-lt"/>
                <a:cs typeface="+mn-lt"/>
              </a:rPr>
              <a:t> and eye contact have meaningful progress and there is no progress noted on reducing maladaptive behaviors.  (See ##### Progress Report 12/21/12</a:t>
            </a:r>
            <a:endParaRPr lang="en-US" dirty="0"/>
          </a:p>
          <a:p>
            <a:r>
              <a:rPr lang="en-US" sz="1400" dirty="0">
                <a:highlight>
                  <a:srgbClr val="FFFF00"/>
                </a:highlight>
                <a:ea typeface="+mn-lt"/>
                <a:cs typeface="+mn-lt"/>
                <a:hlinkClick r:id="rId3"/>
              </a:rPr>
              <a:t>[1]</a:t>
            </a:r>
            <a:r>
              <a:rPr lang="en-US" sz="1400" dirty="0">
                <a:highlight>
                  <a:srgbClr val="FFFF00"/>
                </a:highlight>
                <a:ea typeface="+mn-lt"/>
                <a:cs typeface="+mn-lt"/>
              </a:rPr>
              <a:t> Behavior Analyst Certification Board; Guidelines: Health Plan Coverage of Applied Behavior Analysis Treatment for Autism Spectrum Disorder; 2012 1-44.</a:t>
            </a:r>
            <a:endParaRPr lang="en-US" sz="1400">
              <a:highlight>
                <a:srgbClr val="FFFF00"/>
              </a:highlight>
              <a:cs typeface="Calibri"/>
            </a:endParaRPr>
          </a:p>
          <a:p>
            <a:endParaRPr lang="en-US" sz="1400" dirty="0">
              <a:cs typeface="Calibri"/>
            </a:endParaRPr>
          </a:p>
        </p:txBody>
      </p:sp>
      <p:sp>
        <p:nvSpPr>
          <p:cNvPr id="4" name="TextBox 3">
            <a:extLst>
              <a:ext uri="{FF2B5EF4-FFF2-40B4-BE49-F238E27FC236}">
                <a16:creationId xmlns:a16="http://schemas.microsoft.com/office/drawing/2014/main" id="{2DB73C9B-8416-BB0A-9F06-10481AFF6BB2}"/>
              </a:ext>
            </a:extLst>
          </p:cNvPr>
          <p:cNvSpPr txBox="1"/>
          <p:nvPr/>
        </p:nvSpPr>
        <p:spPr>
          <a:xfrm>
            <a:off x="3035709" y="1462548"/>
            <a:ext cx="4916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Reference clinical guidelines – include quotes</a:t>
            </a:r>
            <a:endParaRPr lang="en-US" dirty="0">
              <a:highlight>
                <a:srgbClr val="00FF00"/>
              </a:highlight>
            </a:endParaRPr>
          </a:p>
        </p:txBody>
      </p:sp>
      <p:sp>
        <p:nvSpPr>
          <p:cNvPr id="5" name="TextBox 4">
            <a:extLst>
              <a:ext uri="{FF2B5EF4-FFF2-40B4-BE49-F238E27FC236}">
                <a16:creationId xmlns:a16="http://schemas.microsoft.com/office/drawing/2014/main" id="{CEC16FAB-34C0-54D4-A6AA-C606544BC427}"/>
              </a:ext>
            </a:extLst>
          </p:cNvPr>
          <p:cNvSpPr txBox="1"/>
          <p:nvPr/>
        </p:nvSpPr>
        <p:spPr>
          <a:xfrm>
            <a:off x="6218902" y="4154128"/>
            <a:ext cx="5604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Reference inadequate gains of current </a:t>
            </a:r>
            <a:r>
              <a:rPr lang="en-US" dirty="0" err="1">
                <a:highlight>
                  <a:srgbClr val="00FF00"/>
                </a:highlight>
                <a:cs typeface="Calibri"/>
              </a:rPr>
              <a:t>tx</a:t>
            </a:r>
            <a:r>
              <a:rPr lang="en-US" dirty="0">
                <a:highlight>
                  <a:srgbClr val="00FF00"/>
                </a:highlight>
                <a:cs typeface="Calibri"/>
              </a:rPr>
              <a:t> if applicable</a:t>
            </a:r>
            <a:endParaRPr lang="en-US">
              <a:highlight>
                <a:srgbClr val="00FF00"/>
              </a:highlight>
              <a:cs typeface="Calibri"/>
            </a:endParaRPr>
          </a:p>
        </p:txBody>
      </p:sp>
      <p:sp>
        <p:nvSpPr>
          <p:cNvPr id="6" name="TextBox 5">
            <a:extLst>
              <a:ext uri="{FF2B5EF4-FFF2-40B4-BE49-F238E27FC236}">
                <a16:creationId xmlns:a16="http://schemas.microsoft.com/office/drawing/2014/main" id="{3BAC0469-775F-5B0A-449F-93D408636BF5}"/>
              </a:ext>
            </a:extLst>
          </p:cNvPr>
          <p:cNvSpPr txBox="1"/>
          <p:nvPr/>
        </p:nvSpPr>
        <p:spPr>
          <a:xfrm>
            <a:off x="2027903" y="5665838"/>
            <a:ext cx="36870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Use citations</a:t>
            </a:r>
            <a:endParaRPr lang="en-US" dirty="0"/>
          </a:p>
        </p:txBody>
      </p:sp>
    </p:spTree>
    <p:extLst>
      <p:ext uri="{BB962C8B-B14F-4D97-AF65-F5344CB8AC3E}">
        <p14:creationId xmlns:p14="http://schemas.microsoft.com/office/powerpoint/2010/main" val="4164525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6423-4A2E-D522-CE44-CD8489981CC6}"/>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p>
        </p:txBody>
      </p:sp>
      <p:sp>
        <p:nvSpPr>
          <p:cNvPr id="3" name="Content Placeholder 2">
            <a:extLst>
              <a:ext uri="{FF2B5EF4-FFF2-40B4-BE49-F238E27FC236}">
                <a16:creationId xmlns:a16="http://schemas.microsoft.com/office/drawing/2014/main" id="{9637B8B4-F434-FA44-0E54-F9E5EA6975B1}"/>
              </a:ext>
            </a:extLst>
          </p:cNvPr>
          <p:cNvSpPr>
            <a:spLocks noGrp="1"/>
          </p:cNvSpPr>
          <p:nvPr>
            <p:ph idx="1"/>
          </p:nvPr>
        </p:nvSpPr>
        <p:spPr>
          <a:xfrm>
            <a:off x="838200" y="1825625"/>
            <a:ext cx="10515600" cy="4953563"/>
          </a:xfrm>
        </p:spPr>
        <p:txBody>
          <a:bodyPr vert="horz" lIns="91440" tIns="45720" rIns="91440" bIns="45720" rtlCol="0" anchor="t">
            <a:normAutofit fontScale="85000" lnSpcReduction="10000"/>
          </a:bodyPr>
          <a:lstStyle/>
          <a:p>
            <a:r>
              <a:rPr lang="en-US" sz="2000" dirty="0">
                <a:ea typeface="+mn-lt"/>
                <a:cs typeface="+mn-lt"/>
              </a:rPr>
              <a:t>For a child of #####’s age, </a:t>
            </a:r>
            <a:r>
              <a:rPr lang="en-US" sz="2000" dirty="0">
                <a:highlight>
                  <a:srgbClr val="FFFF00"/>
                </a:highlight>
                <a:ea typeface="+mn-lt"/>
                <a:cs typeface="+mn-lt"/>
              </a:rPr>
              <a:t>medical literature supports an intensive program behavior intervention.</a:t>
            </a:r>
            <a:r>
              <a:rPr lang="en-US" sz="2000" dirty="0">
                <a:ea typeface="+mn-lt"/>
                <a:cs typeface="+mn-lt"/>
              </a:rPr>
              <a:t> </a:t>
            </a:r>
            <a:r>
              <a:rPr lang="en-US" sz="2000" dirty="0">
                <a:highlight>
                  <a:srgbClr val="FFFF00"/>
                </a:highlight>
                <a:ea typeface="+mn-lt"/>
                <a:cs typeface="+mn-lt"/>
              </a:rPr>
              <a:t>The most effective intensity of treatment is 40 hours per week for 2-4 years. (Sallows and </a:t>
            </a:r>
            <a:r>
              <a:rPr lang="en-US" sz="2000" dirty="0" err="1">
                <a:highlight>
                  <a:srgbClr val="FFFF00"/>
                </a:highlight>
                <a:ea typeface="+mn-lt"/>
                <a:cs typeface="+mn-lt"/>
              </a:rPr>
              <a:t>Gauptner</a:t>
            </a:r>
            <a:r>
              <a:rPr lang="en-US" sz="2000" dirty="0">
                <a:highlight>
                  <a:srgbClr val="FFFF00"/>
                </a:highlight>
                <a:ea typeface="+mn-lt"/>
                <a:cs typeface="+mn-lt"/>
              </a:rPr>
              <a:t> 2005</a:t>
            </a:r>
            <a:r>
              <a:rPr lang="en-US" sz="2000" baseline="30000" dirty="0">
                <a:highlight>
                  <a:srgbClr val="FFFF00"/>
                </a:highlight>
                <a:ea typeface="+mn-lt"/>
                <a:cs typeface="+mn-lt"/>
                <a:hlinkClick r:id="rId2"/>
              </a:rPr>
              <a:t>[1]</a:t>
            </a:r>
            <a:r>
              <a:rPr lang="en-US" sz="2000" dirty="0">
                <a:highlight>
                  <a:srgbClr val="FFFF00"/>
                </a:highlight>
                <a:ea typeface="+mn-lt"/>
                <a:cs typeface="+mn-lt"/>
              </a:rPr>
              <a:t>, American Academy of Pediatrics</a:t>
            </a:r>
            <a:r>
              <a:rPr lang="en-US" sz="2000" baseline="30000" dirty="0">
                <a:highlight>
                  <a:srgbClr val="FFFF00"/>
                </a:highlight>
                <a:ea typeface="+mn-lt"/>
                <a:cs typeface="+mn-lt"/>
                <a:hlinkClick r:id="rId3"/>
              </a:rPr>
              <a:t>[2]</a:t>
            </a:r>
            <a:r>
              <a:rPr lang="en-US" sz="2000" dirty="0">
                <a:highlight>
                  <a:srgbClr val="FFFF00"/>
                </a:highlight>
                <a:ea typeface="+mn-lt"/>
                <a:cs typeface="+mn-lt"/>
              </a:rPr>
              <a:t>, CHDR paper. </a:t>
            </a:r>
            <a:r>
              <a:rPr lang="en-US" sz="2000" dirty="0">
                <a:ea typeface="+mn-lt"/>
                <a:cs typeface="+mn-lt"/>
              </a:rPr>
              <a:t>The CHDR white paper shows evidence for 30 and 40 hour per week EIBI programs is fair to good and for 20 hour per week is only fair. At only 5 years old, ##### is still in the optimal age window where his treatment outcomes can be optimized with intensive treatment. While individuals with autism certainly benefit from ABA if delivered when they are older, the ABA is more effective the younger the child. Therefore delivering anything other than the standard of care 40 hours per week of ABA therapy would likely be harmful to ##### by reducing his outcomes and potential for maximizing functioning. SB 946 requires BHT that “improves functioning to the maximum extent practicable,” which certainly is the standard of care 40 hours per week. Further, it is important that #####’s maladaptive behaviors in school be resolved in his first year of formal education before the behaviors are ingrained and more difficult to reverse and before he gets behind academically because the behaviors interfere with his ability to access the curriculum. The behaviors need to be addressed now when they are only medically necessary, before they cause educational problems.</a:t>
            </a:r>
            <a:endParaRPr lang="en-US" sz="2000">
              <a:cs typeface="Calibri" panose="020F0502020204030204"/>
            </a:endParaRPr>
          </a:p>
          <a:p>
            <a:r>
              <a:rPr lang="en-US" sz="2000" dirty="0">
                <a:highlight>
                  <a:srgbClr val="FFFF00"/>
                </a:highlight>
                <a:ea typeface="+mn-lt"/>
                <a:cs typeface="+mn-lt"/>
              </a:rPr>
              <a:t>Literature also supports that individuals with autism have difficulty generalizing skills across settings. </a:t>
            </a:r>
            <a:r>
              <a:rPr lang="en-US" sz="2000" dirty="0">
                <a:ea typeface="+mn-lt"/>
                <a:cs typeface="+mn-lt"/>
              </a:rPr>
              <a:t>Therefore it is important that ##### receive the intensive ABA treatment across settings to ensure generalization. The intensity should be proportional to the intensity of his maladaptive behaviors – highest at preschool, next in day care, and least at home. Therefore our request is 40 hours per week comprised of 20 hours in Kindergarten, 15 hours in day care and 5 hours at home. </a:t>
            </a:r>
            <a:endParaRPr lang="en-US" dirty="0"/>
          </a:p>
          <a:p>
            <a:r>
              <a:rPr lang="en-US" sz="1500" baseline="30000" dirty="0">
                <a:highlight>
                  <a:srgbClr val="FFFF00"/>
                </a:highlight>
                <a:ea typeface="+mn-lt"/>
                <a:cs typeface="+mn-lt"/>
                <a:hlinkClick r:id="rId4"/>
              </a:rPr>
              <a:t>[1]</a:t>
            </a:r>
            <a:r>
              <a:rPr lang="en-US" sz="1500" dirty="0">
                <a:highlight>
                  <a:srgbClr val="FFFF00"/>
                </a:highlight>
                <a:ea typeface="+mn-lt"/>
                <a:cs typeface="+mn-lt"/>
              </a:rPr>
              <a:t> Sallows &amp; </a:t>
            </a:r>
            <a:r>
              <a:rPr lang="en-US" sz="1500" dirty="0" err="1">
                <a:highlight>
                  <a:srgbClr val="FFFF00"/>
                </a:highlight>
                <a:ea typeface="+mn-lt"/>
                <a:cs typeface="+mn-lt"/>
              </a:rPr>
              <a:t>Gauptner</a:t>
            </a:r>
            <a:r>
              <a:rPr lang="en-US" sz="1500" dirty="0">
                <a:highlight>
                  <a:srgbClr val="FFFF00"/>
                </a:highlight>
                <a:ea typeface="+mn-lt"/>
                <a:cs typeface="+mn-lt"/>
              </a:rPr>
              <a:t>; Intensive Behavioral Services for Children With Autism: Four Year Outcomes and Predictors, American Journal of Mental Retardation, Vol. 110, No. 6, November, 2007, 417-438.</a:t>
            </a:r>
            <a:endParaRPr lang="en-US" sz="1500">
              <a:highlight>
                <a:srgbClr val="FFFF00"/>
              </a:highlight>
              <a:cs typeface="Calibri"/>
            </a:endParaRPr>
          </a:p>
          <a:p>
            <a:r>
              <a:rPr lang="en-US" sz="1500" baseline="30000" dirty="0">
                <a:highlight>
                  <a:srgbClr val="FFFF00"/>
                </a:highlight>
                <a:ea typeface="+mn-lt"/>
                <a:cs typeface="+mn-lt"/>
                <a:hlinkClick r:id="rId5"/>
              </a:rPr>
              <a:t>[2]</a:t>
            </a:r>
            <a:r>
              <a:rPr lang="en-US" sz="1500" dirty="0">
                <a:highlight>
                  <a:srgbClr val="FFFF00"/>
                </a:highlight>
                <a:ea typeface="+mn-lt"/>
                <a:cs typeface="+mn-lt"/>
              </a:rPr>
              <a:t> Scott M. Myers, Chris Plauche Johnson and the Council on Children with Disabilities, “Management of Children with Autism Spectrum Disorders”, Pediatrics published online October 29, 2007; DOI: 10.1542/peds.2007-2362</a:t>
            </a:r>
            <a:endParaRPr lang="en-US" sz="2100">
              <a:highlight>
                <a:srgbClr val="FFFF00"/>
              </a:highlight>
              <a:cs typeface="Calibri" panose="020F0502020204030204"/>
            </a:endParaRPr>
          </a:p>
        </p:txBody>
      </p:sp>
      <p:sp>
        <p:nvSpPr>
          <p:cNvPr id="5" name="TextBox 4">
            <a:extLst>
              <a:ext uri="{FF2B5EF4-FFF2-40B4-BE49-F238E27FC236}">
                <a16:creationId xmlns:a16="http://schemas.microsoft.com/office/drawing/2014/main" id="{97AB42C6-7D3C-09B7-B95E-6367A364D59A}"/>
              </a:ext>
            </a:extLst>
          </p:cNvPr>
          <p:cNvSpPr txBox="1"/>
          <p:nvPr/>
        </p:nvSpPr>
        <p:spPr>
          <a:xfrm>
            <a:off x="1482054" y="1537981"/>
            <a:ext cx="90041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Reference literature supporting efficacy of 40 </a:t>
            </a:r>
            <a:r>
              <a:rPr lang="en-US" dirty="0" err="1">
                <a:highlight>
                  <a:srgbClr val="00FF00"/>
                </a:highlight>
                <a:cs typeface="Calibri"/>
              </a:rPr>
              <a:t>hr</a:t>
            </a:r>
            <a:r>
              <a:rPr lang="en-US" dirty="0">
                <a:highlight>
                  <a:srgbClr val="00FF00"/>
                </a:highlight>
                <a:cs typeface="Calibri"/>
              </a:rPr>
              <a:t> program over time</a:t>
            </a:r>
            <a:endParaRPr lang="en-US" dirty="0">
              <a:highlight>
                <a:srgbClr val="00FF00"/>
              </a:highlight>
            </a:endParaRPr>
          </a:p>
        </p:txBody>
      </p:sp>
      <p:sp>
        <p:nvSpPr>
          <p:cNvPr id="6" name="TextBox 5">
            <a:extLst>
              <a:ext uri="{FF2B5EF4-FFF2-40B4-BE49-F238E27FC236}">
                <a16:creationId xmlns:a16="http://schemas.microsoft.com/office/drawing/2014/main" id="{2C334DDB-5CFA-06AD-D13B-94B172CDDD21}"/>
              </a:ext>
            </a:extLst>
          </p:cNvPr>
          <p:cNvSpPr txBox="1"/>
          <p:nvPr/>
        </p:nvSpPr>
        <p:spPr>
          <a:xfrm>
            <a:off x="3663191" y="5508769"/>
            <a:ext cx="90041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Reference literature supporting difficulty generalizing</a:t>
            </a:r>
            <a:endParaRPr lang="en-US" dirty="0">
              <a:highlight>
                <a:srgbClr val="00FF00"/>
              </a:highlight>
            </a:endParaRPr>
          </a:p>
        </p:txBody>
      </p:sp>
    </p:spTree>
    <p:extLst>
      <p:ext uri="{BB962C8B-B14F-4D97-AF65-F5344CB8AC3E}">
        <p14:creationId xmlns:p14="http://schemas.microsoft.com/office/powerpoint/2010/main" val="1078605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864E-3C81-7194-82FF-4429E0D9F079}"/>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p>
        </p:txBody>
      </p:sp>
      <p:sp>
        <p:nvSpPr>
          <p:cNvPr id="3" name="Content Placeholder 2">
            <a:extLst>
              <a:ext uri="{FF2B5EF4-FFF2-40B4-BE49-F238E27FC236}">
                <a16:creationId xmlns:a16="http://schemas.microsoft.com/office/drawing/2014/main" id="{B3B8B331-2F9E-8C0F-D77D-4C6010E8DC0A}"/>
              </a:ext>
            </a:extLst>
          </p:cNvPr>
          <p:cNvSpPr>
            <a:spLocks noGrp="1"/>
          </p:cNvSpPr>
          <p:nvPr>
            <p:ph idx="1"/>
          </p:nvPr>
        </p:nvSpPr>
        <p:spPr>
          <a:xfrm>
            <a:off x="838200" y="1825625"/>
            <a:ext cx="10515600" cy="4769208"/>
          </a:xfrm>
        </p:spPr>
        <p:txBody>
          <a:bodyPr vert="horz" lIns="91440" tIns="45720" rIns="91440" bIns="45720" rtlCol="0" anchor="t">
            <a:normAutofit fontScale="70000" lnSpcReduction="20000"/>
          </a:bodyPr>
          <a:lstStyle/>
          <a:p>
            <a:r>
              <a:rPr lang="en-US" dirty="0">
                <a:highlight>
                  <a:srgbClr val="FFFF00"/>
                </a:highlight>
                <a:ea typeface="+mn-lt"/>
                <a:cs typeface="+mn-lt"/>
              </a:rPr>
              <a:t>In all of the clinical literature, the studies showing the efficacy of 40 hours per week of ABA, the ABA is delivered across settings, including in the school setting.</a:t>
            </a:r>
            <a:r>
              <a:rPr lang="en-US" dirty="0">
                <a:ea typeface="+mn-lt"/>
                <a:cs typeface="+mn-lt"/>
              </a:rPr>
              <a:t> </a:t>
            </a:r>
            <a:r>
              <a:rPr lang="en-US" dirty="0">
                <a:highlight>
                  <a:srgbClr val="FFFF00"/>
                </a:highlight>
                <a:ea typeface="+mn-lt"/>
                <a:cs typeface="+mn-lt"/>
              </a:rPr>
              <a:t>It is not possible to deliver 40 hours of ABA to school aged children without delivering a significant number of hours in a school setting.</a:t>
            </a:r>
            <a:r>
              <a:rPr lang="en-US" dirty="0">
                <a:ea typeface="+mn-lt"/>
                <a:cs typeface="+mn-lt"/>
              </a:rPr>
              <a:t> The 40 hour intensity is medically necessary, and a significant portion of that time being delivered on a school site is a necessary part of providing the standard of care and achieving optimal outcomes.</a:t>
            </a:r>
            <a:endParaRPr lang="en-US" dirty="0">
              <a:cs typeface="Calibri" panose="020F0502020204030204"/>
            </a:endParaRPr>
          </a:p>
          <a:p>
            <a:pPr lvl="1"/>
            <a:r>
              <a:rPr lang="en-US" dirty="0" err="1">
                <a:highlight>
                  <a:srgbClr val="FFFF00"/>
                </a:highlight>
                <a:ea typeface="+mn-lt"/>
                <a:cs typeface="+mn-lt"/>
              </a:rPr>
              <a:t>Eikeseth</a:t>
            </a:r>
            <a:r>
              <a:rPr lang="en-US" dirty="0">
                <a:highlight>
                  <a:srgbClr val="FFFF00"/>
                </a:highlight>
                <a:ea typeface="+mn-lt"/>
                <a:cs typeface="+mn-lt"/>
              </a:rPr>
              <a:t> 2007</a:t>
            </a:r>
            <a:r>
              <a:rPr lang="en-US" dirty="0">
                <a:highlight>
                  <a:srgbClr val="FFFF00"/>
                </a:highlight>
                <a:ea typeface="+mn-lt"/>
                <a:cs typeface="+mn-lt"/>
                <a:hlinkClick r:id="rId2"/>
              </a:rPr>
              <a:t>[1]</a:t>
            </a:r>
            <a:r>
              <a:rPr lang="en-US" dirty="0">
                <a:highlight>
                  <a:srgbClr val="FFFF00"/>
                </a:highlight>
                <a:ea typeface="+mn-lt"/>
                <a:cs typeface="+mn-lt"/>
              </a:rPr>
              <a:t> specifically compares the efficacy of behavioral (Lovaas based ABA) to an eclectic approach for individuals commencing treatment between ages 4 and 7, #####’s age.</a:t>
            </a:r>
            <a:r>
              <a:rPr lang="en-US" dirty="0">
                <a:ea typeface="+mn-lt"/>
                <a:cs typeface="+mn-lt"/>
              </a:rPr>
              <a:t> Both behavioral and eclectic treatment took place in public kindergartens and elementary schools for typically developing children (#####’s school setting). The treatment took place during all the kindergarten hours, with in individual sessions or therapy in the mainstreamed classroom. After 1 year the behavioral/ABA group showed statistically significant improvement compared to the eclectic approach  in IQ, all dimensions of Vineland adaptive scales including communication, socialization, daily living, maladaptive behaviors and composite, and two sections of the Achenbach behavioral checklist, social and aggressive. The differences between the groups increase over time. The 8 hour per week ABA in school offered by ##### is akin to the eclectic approach in this study and the requested full-time 20 hours per </a:t>
            </a:r>
            <a:r>
              <a:rPr lang="en-US" dirty="0" err="1">
                <a:ea typeface="+mn-lt"/>
                <a:cs typeface="+mn-lt"/>
              </a:rPr>
              <a:t>weekABA</a:t>
            </a:r>
            <a:r>
              <a:rPr lang="en-US" dirty="0">
                <a:ea typeface="+mn-lt"/>
                <a:cs typeface="+mn-lt"/>
              </a:rPr>
              <a:t> in the school setting is akin to the behavioral group in the study. The study results clearly demonstrate that the requested behavioral approach is much more efficacious than the eclectic approach ##### if offering. </a:t>
            </a:r>
            <a:endParaRPr lang="en-US" dirty="0"/>
          </a:p>
          <a:p>
            <a:r>
              <a:rPr lang="en-US" dirty="0">
                <a:highlight>
                  <a:srgbClr val="FFFF00"/>
                </a:highlight>
                <a:ea typeface="+mn-lt"/>
                <a:cs typeface="+mn-lt"/>
              </a:rPr>
              <a:t>Further, the vast </a:t>
            </a:r>
            <a:r>
              <a:rPr lang="en-US" dirty="0">
                <a:highlight>
                  <a:srgbClr val="00FF00"/>
                </a:highlight>
                <a:ea typeface="+mn-lt"/>
                <a:cs typeface="+mn-lt"/>
              </a:rPr>
              <a:t>majority of goals developed by ##### are social in nature</a:t>
            </a:r>
            <a:r>
              <a:rPr lang="en-US" dirty="0">
                <a:highlight>
                  <a:srgbClr val="FFFF00"/>
                </a:highlight>
                <a:ea typeface="+mn-lt"/>
                <a:cs typeface="+mn-lt"/>
              </a:rPr>
              <a:t> and therefore need to be addressed in a social setting. For ##### this is first Kindergarten, then day care, then home.</a:t>
            </a:r>
            <a:endParaRPr lang="en-US">
              <a:highlight>
                <a:srgbClr val="FFFF00"/>
              </a:highlight>
              <a:cs typeface="Calibri"/>
            </a:endParaRPr>
          </a:p>
          <a:p>
            <a:r>
              <a:rPr lang="en-US" sz="1900" dirty="0">
                <a:highlight>
                  <a:srgbClr val="FFFF00"/>
                </a:highlight>
                <a:ea typeface="+mn-lt"/>
                <a:cs typeface="+mn-lt"/>
                <a:hlinkClick r:id="rId3"/>
              </a:rPr>
              <a:t>[1]</a:t>
            </a:r>
            <a:r>
              <a:rPr lang="en-US" sz="1900" dirty="0">
                <a:highlight>
                  <a:srgbClr val="FFFF00"/>
                </a:highlight>
                <a:ea typeface="+mn-lt"/>
                <a:cs typeface="+mn-lt"/>
              </a:rPr>
              <a:t> </a:t>
            </a:r>
            <a:r>
              <a:rPr lang="en-US" sz="1900" dirty="0" err="1">
                <a:highlight>
                  <a:srgbClr val="FFFF00"/>
                </a:highlight>
                <a:ea typeface="+mn-lt"/>
                <a:cs typeface="+mn-lt"/>
              </a:rPr>
              <a:t>Eikeseth</a:t>
            </a:r>
            <a:r>
              <a:rPr lang="en-US" sz="1900" dirty="0">
                <a:highlight>
                  <a:srgbClr val="FFFF00"/>
                </a:highlight>
                <a:ea typeface="+mn-lt"/>
                <a:cs typeface="+mn-lt"/>
              </a:rPr>
              <a:t> et al. Outcome for Children With Autism Who Began Intensive Behavioral Treatment Between Ages 4 and 7 A Comparison Controlled Study; </a:t>
            </a:r>
            <a:r>
              <a:rPr lang="en-US" sz="1900" dirty="0" err="1">
                <a:highlight>
                  <a:srgbClr val="FFFF00"/>
                </a:highlight>
                <a:ea typeface="+mn-lt"/>
                <a:cs typeface="+mn-lt"/>
              </a:rPr>
              <a:t>Bebavior</a:t>
            </a:r>
            <a:r>
              <a:rPr lang="en-US" sz="1900" dirty="0">
                <a:highlight>
                  <a:srgbClr val="FFFF00"/>
                </a:highlight>
                <a:ea typeface="+mn-lt"/>
                <a:cs typeface="+mn-lt"/>
              </a:rPr>
              <a:t> Modification Vol 31, No 3,  May 3007, 264-278.</a:t>
            </a:r>
            <a:endParaRPr lang="en-US" sz="1900">
              <a:highlight>
                <a:srgbClr val="FFFF00"/>
              </a:highlight>
              <a:cs typeface="Calibri"/>
            </a:endParaRPr>
          </a:p>
        </p:txBody>
      </p:sp>
      <p:sp>
        <p:nvSpPr>
          <p:cNvPr id="4" name="TextBox 3">
            <a:extLst>
              <a:ext uri="{FF2B5EF4-FFF2-40B4-BE49-F238E27FC236}">
                <a16:creationId xmlns:a16="http://schemas.microsoft.com/office/drawing/2014/main" id="{22257B07-0C48-AC1C-C9AD-074BCC023D70}"/>
              </a:ext>
            </a:extLst>
          </p:cNvPr>
          <p:cNvSpPr txBox="1"/>
          <p:nvPr/>
        </p:nvSpPr>
        <p:spPr>
          <a:xfrm>
            <a:off x="528484" y="1450257"/>
            <a:ext cx="113931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Reference literature full of ABA in school settings, may be impossible to provide sufficient intensity without school site</a:t>
            </a:r>
            <a:endParaRPr lang="en-US">
              <a:highlight>
                <a:srgbClr val="00FF00"/>
              </a:highlight>
              <a:cs typeface="Calibri"/>
            </a:endParaRPr>
          </a:p>
        </p:txBody>
      </p:sp>
      <p:sp>
        <p:nvSpPr>
          <p:cNvPr id="5" name="TextBox 4">
            <a:extLst>
              <a:ext uri="{FF2B5EF4-FFF2-40B4-BE49-F238E27FC236}">
                <a16:creationId xmlns:a16="http://schemas.microsoft.com/office/drawing/2014/main" id="{583BF5CC-33DF-44F5-A697-DA30559A2F9E}"/>
              </a:ext>
            </a:extLst>
          </p:cNvPr>
          <p:cNvSpPr txBox="1"/>
          <p:nvPr/>
        </p:nvSpPr>
        <p:spPr>
          <a:xfrm>
            <a:off x="282677" y="3416709"/>
            <a:ext cx="116758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highlight>
                  <a:srgbClr val="00FF00"/>
                </a:highlight>
                <a:ea typeface="+mn-lt"/>
                <a:cs typeface="+mn-lt"/>
              </a:rPr>
              <a:t>Referenceefficacy</a:t>
            </a:r>
            <a:r>
              <a:rPr lang="en-US" dirty="0">
                <a:highlight>
                  <a:srgbClr val="00FF00"/>
                </a:highlight>
                <a:ea typeface="+mn-lt"/>
                <a:cs typeface="+mn-lt"/>
              </a:rPr>
              <a:t> greater with intensive vs eclectic</a:t>
            </a:r>
            <a:endParaRPr lang="en-US">
              <a:highlight>
                <a:srgbClr val="00FF00"/>
              </a:highlight>
              <a:cs typeface="Calibri"/>
            </a:endParaRPr>
          </a:p>
        </p:txBody>
      </p:sp>
    </p:spTree>
    <p:extLst>
      <p:ext uri="{BB962C8B-B14F-4D97-AF65-F5344CB8AC3E}">
        <p14:creationId xmlns:p14="http://schemas.microsoft.com/office/powerpoint/2010/main" val="4153481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4FF9-CC52-A452-165C-5975819E37EF}"/>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p>
        </p:txBody>
      </p:sp>
      <p:sp>
        <p:nvSpPr>
          <p:cNvPr id="3" name="Content Placeholder 2">
            <a:extLst>
              <a:ext uri="{FF2B5EF4-FFF2-40B4-BE49-F238E27FC236}">
                <a16:creationId xmlns:a16="http://schemas.microsoft.com/office/drawing/2014/main" id="{E33F9356-F06D-451E-0F5A-34AB711BC1A5}"/>
              </a:ext>
            </a:extLst>
          </p:cNvPr>
          <p:cNvSpPr>
            <a:spLocks noGrp="1"/>
          </p:cNvSpPr>
          <p:nvPr>
            <p:ph idx="1"/>
          </p:nvPr>
        </p:nvSpPr>
        <p:spPr/>
        <p:txBody>
          <a:bodyPr vert="horz" lIns="91440" tIns="45720" rIns="91440" bIns="45720" rtlCol="0" anchor="t">
            <a:normAutofit fontScale="62500" lnSpcReduction="20000"/>
          </a:bodyPr>
          <a:lstStyle/>
          <a:p>
            <a:r>
              <a:rPr lang="en-US" dirty="0">
                <a:highlight>
                  <a:srgbClr val="FFFF00"/>
                </a:highlight>
                <a:ea typeface="+mn-lt"/>
                <a:cs typeface="+mn-lt"/>
              </a:rPr>
              <a:t>…..</a:t>
            </a:r>
          </a:p>
          <a:p>
            <a:r>
              <a:rPr lang="en-US" dirty="0">
                <a:highlight>
                  <a:srgbClr val="FFFF00"/>
                </a:highlight>
                <a:ea typeface="+mn-lt"/>
                <a:cs typeface="+mn-lt"/>
              </a:rPr>
              <a:t>Further violations by #####</a:t>
            </a:r>
            <a:endParaRPr lang="en-US" dirty="0">
              <a:highlight>
                <a:srgbClr val="FFFF00"/>
              </a:highlight>
              <a:cs typeface="Calibri" panose="020F0502020204030204"/>
            </a:endParaRPr>
          </a:p>
          <a:p>
            <a:r>
              <a:rPr lang="en-US" dirty="0">
                <a:highlight>
                  <a:srgbClr val="FFFF00"/>
                </a:highlight>
                <a:ea typeface="+mn-lt"/>
                <a:cs typeface="+mn-lt"/>
              </a:rPr>
              <a:t>###### has never issued a denial of services</a:t>
            </a:r>
            <a:r>
              <a:rPr lang="en-US" dirty="0">
                <a:ea typeface="+mn-lt"/>
                <a:cs typeface="+mn-lt"/>
              </a:rPr>
              <a:t> even though they have not provided the services that were requested in the location they were requested. Any expression of dissatisfaction is to be handled as a grievance. Any modification of a request is to be handled as a denial. ##### has never sent a denial refusing to provide the ABA in the school setting as requested.</a:t>
            </a:r>
            <a:endParaRPr lang="en-US" dirty="0"/>
          </a:p>
          <a:p>
            <a:r>
              <a:rPr lang="en-US" dirty="0">
                <a:highlight>
                  <a:srgbClr val="FFFF00"/>
                </a:highlight>
                <a:ea typeface="+mn-lt"/>
                <a:cs typeface="+mn-lt"/>
              </a:rPr>
              <a:t>####### cannot and has not provide the hours approved/recommended: </a:t>
            </a:r>
            <a:r>
              <a:rPr lang="en-US" dirty="0">
                <a:ea typeface="+mn-lt"/>
                <a:cs typeface="+mn-lt"/>
              </a:rPr>
              <a:t>#####’s network therapists recommended 20 hours per week of ABA. However due to scheduling availability they have been unable to provide all the hours that have been approved. Further only 8 hours are provided in the classroom, and as documented above and in previous letters, his behaviors are escalating due to insufficient treatment intensity. Given ##### cannot even provide their recommended 20 hours, there is no way they will have capacity to provide the medically necessary 35-40, and they do not have school based expertise where 20+ hours needs to be delivered for maximum efficacy.. </a:t>
            </a:r>
            <a:endParaRPr lang="en-US" dirty="0"/>
          </a:p>
          <a:p>
            <a:r>
              <a:rPr lang="en-US" dirty="0">
                <a:highlight>
                  <a:srgbClr val="FFFF00"/>
                </a:highlight>
                <a:ea typeface="+mn-lt"/>
                <a:cs typeface="+mn-lt"/>
              </a:rPr>
              <a:t>##### states it does not have a school based support program</a:t>
            </a:r>
            <a:r>
              <a:rPr lang="en-US" dirty="0">
                <a:ea typeface="+mn-lt"/>
                <a:cs typeface="+mn-lt"/>
              </a:rPr>
              <a:t> – and that ##### has already made an partial exception in #####’s case. We are concerned that while his therapist who is providing the medically necessary ABA has classroom experience, ##### states it does not have such a program. Therefore ##### and the Supervisors do not have competence in ABA based in school settings and the supervisor who is running the program does not have that experience. We would like a provider that is trained and experienced in providing medically necessary ABA in school setting. </a:t>
            </a:r>
            <a:endParaRPr lang="en-US" dirty="0"/>
          </a:p>
        </p:txBody>
      </p:sp>
      <p:sp>
        <p:nvSpPr>
          <p:cNvPr id="4" name="TextBox 3">
            <a:extLst>
              <a:ext uri="{FF2B5EF4-FFF2-40B4-BE49-F238E27FC236}">
                <a16:creationId xmlns:a16="http://schemas.microsoft.com/office/drawing/2014/main" id="{68F83111-E15C-BD67-25B6-1F8773BE0B49}"/>
              </a:ext>
            </a:extLst>
          </p:cNvPr>
          <p:cNvSpPr txBox="1"/>
          <p:nvPr/>
        </p:nvSpPr>
        <p:spPr>
          <a:xfrm>
            <a:off x="4117257" y="1634612"/>
            <a:ext cx="7091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Include any other violations by health plan on case, e.g., no denial letter or other damaging statements, e.g., we have no school-based programs</a:t>
            </a:r>
            <a:endParaRPr lang="en-US" dirty="0">
              <a:highlight>
                <a:srgbClr val="00FF00"/>
              </a:highlight>
            </a:endParaRPr>
          </a:p>
        </p:txBody>
      </p:sp>
    </p:spTree>
    <p:extLst>
      <p:ext uri="{BB962C8B-B14F-4D97-AF65-F5344CB8AC3E}">
        <p14:creationId xmlns:p14="http://schemas.microsoft.com/office/powerpoint/2010/main" val="4252888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2418-9C34-2A6B-8D8F-D0394419CDD7}"/>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p>
        </p:txBody>
      </p:sp>
      <p:sp>
        <p:nvSpPr>
          <p:cNvPr id="3" name="Content Placeholder 2">
            <a:extLst>
              <a:ext uri="{FF2B5EF4-FFF2-40B4-BE49-F238E27FC236}">
                <a16:creationId xmlns:a16="http://schemas.microsoft.com/office/drawing/2014/main" id="{D13DF778-D17A-D6F9-6475-11D2CA69DA2F}"/>
              </a:ext>
            </a:extLst>
          </p:cNvPr>
          <p:cNvSpPr>
            <a:spLocks noGrp="1"/>
          </p:cNvSpPr>
          <p:nvPr>
            <p:ph idx="1"/>
          </p:nvPr>
        </p:nvSpPr>
        <p:spPr/>
        <p:txBody>
          <a:bodyPr vert="horz" lIns="91440" tIns="45720" rIns="91440" bIns="45720" rtlCol="0" anchor="t">
            <a:normAutofit fontScale="62500" lnSpcReduction="20000"/>
          </a:bodyPr>
          <a:lstStyle/>
          <a:p>
            <a:r>
              <a:rPr lang="en-US" dirty="0">
                <a:highlight>
                  <a:srgbClr val="FFFF00"/>
                </a:highlight>
                <a:ea typeface="+mn-lt"/>
                <a:cs typeface="+mn-lt"/>
              </a:rPr>
              <a:t>Relevant Statutes:</a:t>
            </a:r>
            <a:endParaRPr lang="en-US" dirty="0">
              <a:highlight>
                <a:srgbClr val="FFFF00"/>
              </a:highlight>
              <a:cs typeface="Calibri" panose="020F0502020204030204"/>
            </a:endParaRPr>
          </a:p>
          <a:p>
            <a:r>
              <a:rPr lang="en-US" dirty="0">
                <a:highlight>
                  <a:srgbClr val="FFFF00"/>
                </a:highlight>
                <a:ea typeface="+mn-lt"/>
                <a:cs typeface="+mn-lt"/>
              </a:rPr>
              <a:t>California law (H&amp;S Code1374.72/Insurance Code 101445)</a:t>
            </a:r>
            <a:r>
              <a:rPr lang="en-US" dirty="0">
                <a:ea typeface="+mn-lt"/>
                <a:cs typeface="+mn-lt"/>
              </a:rPr>
              <a:t> requires health plans provide medically necessary treatment for autism. Medical literature supports behavioral health treatment as medically necessary and the standard of care for treating autism. The letters from Dr. ##### and #####, establish that the requested treatment is medically necessary for #####. The mental health parity law (CA H&amp;S Code 1374.72/Insurance Code 101445)  states “Every health care service plan contract…  shall provide coverage for the diagnosis and medically necessary treatment of severe mental illnesses of a person of any age, . . . “severe mental illnesses’’ shall include:  . . . Pervasive developmental disorder [PDD] or autism. . .” The new autism insurance law, H&amp;S Code 1374.73/Insurance Code 101445.1, further confirms behavior health treatment, including applied behavior analysis, must be covered for PDD or autism. </a:t>
            </a:r>
            <a:endParaRPr lang="en-US" dirty="0"/>
          </a:p>
          <a:p>
            <a:r>
              <a:rPr lang="en-US" dirty="0">
                <a:highlight>
                  <a:srgbClr val="FFFF00"/>
                </a:highlight>
                <a:ea typeface="+mn-lt"/>
                <a:cs typeface="+mn-lt"/>
              </a:rPr>
              <a:t>ALL the requirements of the new autism insurance law have been met</a:t>
            </a:r>
            <a:r>
              <a:rPr lang="en-US" dirty="0">
                <a:ea typeface="+mn-lt"/>
                <a:cs typeface="+mn-lt"/>
              </a:rPr>
              <a:t> – a diagnosis of autism, a prescription from a physician, supervision by a qualified autism service provider, being part of a treatment plan with time-limited, objective measures. There is no exclusion for any type of medically necessary treatment. The prescribed treatment under dispute is designed to ameliorate the core symptoms of my child’s autism. The standard under the law is to maximize the functioning of my child to the maximum extent practicable. </a:t>
            </a:r>
            <a:endParaRPr lang="en-US" dirty="0"/>
          </a:p>
          <a:p>
            <a:r>
              <a:rPr lang="en-US" dirty="0">
                <a:highlight>
                  <a:srgbClr val="FFFF00"/>
                </a:highlight>
                <a:ea typeface="+mn-lt"/>
                <a:cs typeface="+mn-lt"/>
              </a:rPr>
              <a:t>The California Legislature (W&amp;I Code 14059.5) has defined “medically necessary” </a:t>
            </a:r>
            <a:r>
              <a:rPr lang="en-US" dirty="0">
                <a:ea typeface="+mn-lt"/>
                <a:cs typeface="+mn-lt"/>
              </a:rPr>
              <a:t>as all care which is “reasonable and necessary to protect life, to prevent significant illness or significant disability, or to alleviate severe pain.”  Decades of peer-reviewed literature demonstrates ABA as medically necessary and clinically effective for PDD or autism. </a:t>
            </a:r>
            <a:endParaRPr lang="en-US" dirty="0"/>
          </a:p>
        </p:txBody>
      </p:sp>
      <p:sp>
        <p:nvSpPr>
          <p:cNvPr id="4" name="TextBox 3">
            <a:extLst>
              <a:ext uri="{FF2B5EF4-FFF2-40B4-BE49-F238E27FC236}">
                <a16:creationId xmlns:a16="http://schemas.microsoft.com/office/drawing/2014/main" id="{3F93BA86-F322-F560-6FA0-5CB955BAF052}"/>
              </a:ext>
            </a:extLst>
          </p:cNvPr>
          <p:cNvSpPr txBox="1"/>
          <p:nvPr/>
        </p:nvSpPr>
        <p:spPr>
          <a:xfrm>
            <a:off x="3478161" y="1474838"/>
            <a:ext cx="73496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Reference relevant state and federal statutes with quotes and citations</a:t>
            </a:r>
          </a:p>
        </p:txBody>
      </p:sp>
    </p:spTree>
    <p:extLst>
      <p:ext uri="{BB962C8B-B14F-4D97-AF65-F5344CB8AC3E}">
        <p14:creationId xmlns:p14="http://schemas.microsoft.com/office/powerpoint/2010/main" val="1164206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55D1-605C-C8D5-A884-8C989623BE39}"/>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p>
        </p:txBody>
      </p:sp>
      <p:sp>
        <p:nvSpPr>
          <p:cNvPr id="3" name="Content Placeholder 2">
            <a:extLst>
              <a:ext uri="{FF2B5EF4-FFF2-40B4-BE49-F238E27FC236}">
                <a16:creationId xmlns:a16="http://schemas.microsoft.com/office/drawing/2014/main" id="{2740052A-384B-3FE7-ED1C-560544163848}"/>
              </a:ext>
            </a:extLst>
          </p:cNvPr>
          <p:cNvSpPr>
            <a:spLocks noGrp="1"/>
          </p:cNvSpPr>
          <p:nvPr>
            <p:ph idx="1"/>
          </p:nvPr>
        </p:nvSpPr>
        <p:spPr/>
        <p:txBody>
          <a:bodyPr vert="horz" lIns="91440" tIns="45720" rIns="91440" bIns="45720" rtlCol="0" anchor="t">
            <a:normAutofit fontScale="62500" lnSpcReduction="20000"/>
          </a:bodyPr>
          <a:lstStyle/>
          <a:p>
            <a:r>
              <a:rPr lang="en-US" dirty="0">
                <a:highlight>
                  <a:srgbClr val="FFFF00"/>
                </a:highlight>
                <a:ea typeface="+mn-lt"/>
                <a:cs typeface="+mn-lt"/>
              </a:rPr>
              <a:t>California statute and regulations clearly states that a health plan/insurer much notify an enrollee/insured in writing of any delay, denial of modification of a treatment request in a timely manner and provide information about the appeals process. H&amp;S Code 1386 (a) (5)/Insurance Code 10123.135 (h)</a:t>
            </a:r>
            <a:r>
              <a:rPr lang="en-US" dirty="0">
                <a:ea typeface="+mn-lt"/>
                <a:cs typeface="+mn-lt"/>
              </a:rPr>
              <a:t> (3). Further, any disputed healthcare service that has been denied, delayed or modified, in whole or part due to medical necessity is subject to an independent medical review through the regulatory department H&amp;S Code1474.30 (d) / Insurance Code  10159 (k), </a:t>
            </a:r>
            <a:r>
              <a:rPr lang="en-US" dirty="0">
                <a:highlight>
                  <a:srgbClr val="FFFF00"/>
                </a:highlight>
                <a:ea typeface="+mn-lt"/>
                <a:cs typeface="+mn-lt"/>
              </a:rPr>
              <a:t>The IMR shall be expedited if there is an imminent and serious health threat. H&amp;S Code 1374.31/Insurance Code 10169.1.  </a:t>
            </a:r>
            <a:endParaRPr lang="en-US">
              <a:highlight>
                <a:srgbClr val="FFFF00"/>
              </a:highlight>
              <a:cs typeface="Calibri" panose="020F0502020204030204"/>
            </a:endParaRPr>
          </a:p>
          <a:p>
            <a:r>
              <a:rPr lang="en-US" dirty="0">
                <a:ea typeface="+mn-lt"/>
                <a:cs typeface="+mn-lt"/>
              </a:rPr>
              <a:t> According to all related medical reports, including </a:t>
            </a:r>
            <a:r>
              <a:rPr lang="en-US" dirty="0">
                <a:highlight>
                  <a:srgbClr val="FFFF00"/>
                </a:highlight>
                <a:ea typeface="+mn-lt"/>
                <a:cs typeface="+mn-lt"/>
              </a:rPr>
              <a:t>The American Academy of Pediatrics, it is critical to begin autism intervention services immediately.</a:t>
            </a:r>
            <a:r>
              <a:rPr lang="en-US" b="1" i="1" baseline="30000" dirty="0">
                <a:highlight>
                  <a:srgbClr val="FFFF00"/>
                </a:highlight>
                <a:ea typeface="+mn-lt"/>
                <a:cs typeface="+mn-lt"/>
                <a:hlinkClick r:id="rId2"/>
              </a:rPr>
              <a:t>[</a:t>
            </a:r>
            <a:r>
              <a:rPr lang="en-US" b="1" i="1" baseline="30000" dirty="0">
                <a:ea typeface="+mn-lt"/>
                <a:cs typeface="+mn-lt"/>
                <a:hlinkClick r:id="rId2"/>
              </a:rPr>
              <a:t>1]</a:t>
            </a:r>
            <a:r>
              <a:rPr lang="en-US" dirty="0">
                <a:ea typeface="+mn-lt"/>
                <a:cs typeface="+mn-lt"/>
              </a:rPr>
              <a:t>  Any delay in services is inappropriate care and can be detrimental for the child. </a:t>
            </a:r>
            <a:r>
              <a:rPr lang="en-US" dirty="0">
                <a:highlight>
                  <a:srgbClr val="FFFF00"/>
                </a:highlight>
                <a:ea typeface="+mn-lt"/>
                <a:cs typeface="+mn-lt"/>
              </a:rPr>
              <a:t>The Department of Managed Health Care’s justification for the emergency regulations</a:t>
            </a:r>
            <a:r>
              <a:rPr lang="en-US" dirty="0">
                <a:ea typeface="+mn-lt"/>
                <a:cs typeface="+mn-lt"/>
              </a:rPr>
              <a:t> for H&amp;S 1374.73 published by the Department of Managed Health Care in September, 2012, clearly document the severe and immediate health threat caused by the denial, delay or modification of ABA for individuals with PDD or autism. An imminent and serious health threat under the Insurance Code Section 10123.135 (h) (2) includes circumstances where </a:t>
            </a:r>
            <a:r>
              <a:rPr lang="en-US" dirty="0">
                <a:highlight>
                  <a:srgbClr val="FFFF00"/>
                </a:highlight>
                <a:ea typeface="+mn-lt"/>
                <a:cs typeface="+mn-lt"/>
              </a:rPr>
              <a:t>denial modification or delay of treatment “could jeopardize the insured's ability to regain maximum function,” </a:t>
            </a:r>
            <a:r>
              <a:rPr lang="en-US" dirty="0">
                <a:ea typeface="+mn-lt"/>
                <a:cs typeface="+mn-lt"/>
              </a:rPr>
              <a:t>which is clearly the case here. Further Justice is aggressive to others and puts them in imminent danger if his treatment is denied.</a:t>
            </a:r>
            <a:endParaRPr lang="en-US" dirty="0"/>
          </a:p>
          <a:p>
            <a:r>
              <a:rPr lang="en-US" baseline="30000" dirty="0">
                <a:highlight>
                  <a:srgbClr val="FFFF00"/>
                </a:highlight>
                <a:ea typeface="+mn-lt"/>
                <a:cs typeface="+mn-lt"/>
                <a:hlinkClick r:id="rId3"/>
              </a:rPr>
              <a:t>[1]</a:t>
            </a:r>
            <a:r>
              <a:rPr lang="en-US" dirty="0">
                <a:highlight>
                  <a:srgbClr val="FFFF00"/>
                </a:highlight>
                <a:ea typeface="+mn-lt"/>
                <a:cs typeface="+mn-lt"/>
              </a:rPr>
              <a:t> (Meyers et. al., 2007)</a:t>
            </a:r>
            <a:endParaRPr lang="en-US" dirty="0">
              <a:highlight>
                <a:srgbClr val="FFFF00"/>
              </a:highlight>
            </a:endParaRPr>
          </a:p>
          <a:p>
            <a:endParaRPr lang="en-US" dirty="0">
              <a:cs typeface="Calibri"/>
            </a:endParaRPr>
          </a:p>
        </p:txBody>
      </p:sp>
      <p:sp>
        <p:nvSpPr>
          <p:cNvPr id="4" name="TextBox 3">
            <a:extLst>
              <a:ext uri="{FF2B5EF4-FFF2-40B4-BE49-F238E27FC236}">
                <a16:creationId xmlns:a16="http://schemas.microsoft.com/office/drawing/2014/main" id="{E6519C11-5D45-53DE-94AD-D1EA72CB9BAB}"/>
              </a:ext>
            </a:extLst>
          </p:cNvPr>
          <p:cNvSpPr txBox="1"/>
          <p:nvPr/>
        </p:nvSpPr>
        <p:spPr>
          <a:xfrm>
            <a:off x="1462548" y="1437967"/>
            <a:ext cx="92546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Consider adding justification for expedited review</a:t>
            </a:r>
            <a:endParaRPr lang="en-US" dirty="0">
              <a:highlight>
                <a:srgbClr val="00FF00"/>
              </a:highlight>
            </a:endParaRPr>
          </a:p>
        </p:txBody>
      </p:sp>
    </p:spTree>
    <p:extLst>
      <p:ext uri="{BB962C8B-B14F-4D97-AF65-F5344CB8AC3E}">
        <p14:creationId xmlns:p14="http://schemas.microsoft.com/office/powerpoint/2010/main" val="3873524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3CCC-52CE-6214-B526-06B8B859006E}"/>
              </a:ext>
            </a:extLst>
          </p:cNvPr>
          <p:cNvSpPr>
            <a:spLocks noGrp="1"/>
          </p:cNvSpPr>
          <p:nvPr>
            <p:ph type="title"/>
          </p:nvPr>
        </p:nvSpPr>
        <p:spPr/>
        <p:txBody>
          <a:bodyPr/>
          <a:lstStyle/>
          <a:p>
            <a:r>
              <a:rPr lang="en-US" dirty="0">
                <a:ea typeface="+mj-lt"/>
                <a:cs typeface="+mj-lt"/>
              </a:rPr>
              <a:t>Sample letter – school-based denial (</a:t>
            </a:r>
            <a:r>
              <a:rPr lang="en-US" dirty="0" err="1">
                <a:ea typeface="+mj-lt"/>
                <a:cs typeface="+mj-lt"/>
              </a:rPr>
              <a:t>con't</a:t>
            </a:r>
            <a:r>
              <a:rPr lang="en-US" dirty="0">
                <a:ea typeface="+mj-lt"/>
                <a:cs typeface="+mj-lt"/>
              </a:rPr>
              <a:t>)</a:t>
            </a:r>
          </a:p>
        </p:txBody>
      </p:sp>
      <p:sp>
        <p:nvSpPr>
          <p:cNvPr id="3" name="Content Placeholder 2">
            <a:extLst>
              <a:ext uri="{FF2B5EF4-FFF2-40B4-BE49-F238E27FC236}">
                <a16:creationId xmlns:a16="http://schemas.microsoft.com/office/drawing/2014/main" id="{A479FA3A-2514-2C3E-8D06-BC0BA6AF2889}"/>
              </a:ext>
            </a:extLst>
          </p:cNvPr>
          <p:cNvSpPr>
            <a:spLocks noGrp="1"/>
          </p:cNvSpPr>
          <p:nvPr>
            <p:ph idx="1"/>
          </p:nvPr>
        </p:nvSpPr>
        <p:spPr/>
        <p:txBody>
          <a:bodyPr vert="horz" lIns="91440" tIns="45720" rIns="91440" bIns="45720" rtlCol="0" anchor="t">
            <a:normAutofit lnSpcReduction="10000"/>
          </a:bodyPr>
          <a:lstStyle/>
          <a:p>
            <a:r>
              <a:rPr lang="en-US" b="1" dirty="0">
                <a:highlight>
                  <a:srgbClr val="FFFF00"/>
                </a:highlight>
                <a:ea typeface="+mn-lt"/>
                <a:cs typeface="+mn-lt"/>
              </a:rPr>
              <a:t>Attachments:</a:t>
            </a:r>
            <a:endParaRPr lang="en-US">
              <a:highlight>
                <a:srgbClr val="FFFF00"/>
              </a:highlight>
              <a:cs typeface="Calibri" panose="020F0502020204030204"/>
            </a:endParaRPr>
          </a:p>
          <a:p>
            <a:r>
              <a:rPr lang="en-US" dirty="0">
                <a:highlight>
                  <a:srgbClr val="FFFF00"/>
                </a:highlight>
                <a:ea typeface="+mn-lt"/>
                <a:cs typeface="+mn-lt"/>
              </a:rPr>
              <a:t>Medical necessity letter</a:t>
            </a:r>
            <a:r>
              <a:rPr lang="en-US" dirty="0">
                <a:ea typeface="+mn-lt"/>
                <a:cs typeface="+mn-lt"/>
              </a:rPr>
              <a:t> from #####  dated 1/16/2013</a:t>
            </a:r>
            <a:endParaRPr lang="en-US"/>
          </a:p>
          <a:p>
            <a:r>
              <a:rPr lang="en-US" dirty="0">
                <a:highlight>
                  <a:srgbClr val="FFFF00"/>
                </a:highlight>
                <a:ea typeface="+mn-lt"/>
                <a:cs typeface="+mn-lt"/>
              </a:rPr>
              <a:t>Medical necessity letter</a:t>
            </a:r>
            <a:r>
              <a:rPr lang="en-US" dirty="0">
                <a:ea typeface="+mn-lt"/>
                <a:cs typeface="+mn-lt"/>
              </a:rPr>
              <a:t> from ##### dated 1/24/2013</a:t>
            </a:r>
            <a:endParaRPr lang="en-US"/>
          </a:p>
          <a:p>
            <a:r>
              <a:rPr lang="en-US" dirty="0">
                <a:highlight>
                  <a:srgbClr val="FFFF00"/>
                </a:highlight>
                <a:ea typeface="+mn-lt"/>
                <a:cs typeface="+mn-lt"/>
              </a:rPr>
              <a:t>Letter from Kindergarten Principal</a:t>
            </a:r>
            <a:r>
              <a:rPr lang="en-US" dirty="0">
                <a:ea typeface="+mn-lt"/>
                <a:cs typeface="+mn-lt"/>
              </a:rPr>
              <a:t> dated _December 31</a:t>
            </a:r>
            <a:r>
              <a:rPr lang="en-US" baseline="30000" dirty="0">
                <a:ea typeface="+mn-lt"/>
                <a:cs typeface="+mn-lt"/>
              </a:rPr>
              <a:t>st</a:t>
            </a:r>
            <a:r>
              <a:rPr lang="en-US" dirty="0">
                <a:ea typeface="+mn-lt"/>
                <a:cs typeface="+mn-lt"/>
              </a:rPr>
              <a:t> 2012</a:t>
            </a:r>
            <a:endParaRPr lang="en-US"/>
          </a:p>
          <a:p>
            <a:r>
              <a:rPr lang="en-US" dirty="0">
                <a:highlight>
                  <a:srgbClr val="FFFF00"/>
                </a:highlight>
                <a:ea typeface="+mn-lt"/>
                <a:cs typeface="+mn-lt"/>
              </a:rPr>
              <a:t>##### Assessment</a:t>
            </a:r>
            <a:r>
              <a:rPr lang="en-US" dirty="0">
                <a:ea typeface="+mn-lt"/>
                <a:cs typeface="+mn-lt"/>
              </a:rPr>
              <a:t> dated 11/26/12 and progress report dated 12/21/12</a:t>
            </a:r>
            <a:endParaRPr lang="en-US"/>
          </a:p>
          <a:p>
            <a:r>
              <a:rPr lang="en-US" dirty="0">
                <a:highlight>
                  <a:srgbClr val="FFFF00"/>
                </a:highlight>
                <a:ea typeface="+mn-lt"/>
                <a:cs typeface="+mn-lt"/>
              </a:rPr>
              <a:t>Select clinical articles</a:t>
            </a:r>
            <a:r>
              <a:rPr lang="en-US" dirty="0">
                <a:ea typeface="+mn-lt"/>
                <a:cs typeface="+mn-lt"/>
              </a:rPr>
              <a:t> supporting efficacy of intensive ABA over multiple years (Behavior Analyst Certification Board Clinical Guidelines 2012), </a:t>
            </a:r>
            <a:r>
              <a:rPr lang="en-US" dirty="0" err="1">
                <a:ea typeface="+mn-lt"/>
                <a:cs typeface="+mn-lt"/>
              </a:rPr>
              <a:t>Eikeseth</a:t>
            </a:r>
            <a:r>
              <a:rPr lang="en-US" dirty="0">
                <a:ea typeface="+mn-lt"/>
                <a:cs typeface="+mn-lt"/>
              </a:rPr>
              <a:t> et al 2007; CHDR White Paper 2008; Meyers et al 2007; Sallows and </a:t>
            </a:r>
            <a:r>
              <a:rPr lang="en-US" dirty="0" err="1">
                <a:ea typeface="+mn-lt"/>
                <a:cs typeface="+mn-lt"/>
              </a:rPr>
              <a:t>Gauptner</a:t>
            </a:r>
            <a:r>
              <a:rPr lang="en-US" dirty="0">
                <a:ea typeface="+mn-lt"/>
                <a:cs typeface="+mn-lt"/>
              </a:rPr>
              <a:t> 2005)</a:t>
            </a:r>
            <a:endParaRPr lang="en-US" dirty="0"/>
          </a:p>
        </p:txBody>
      </p:sp>
      <p:sp>
        <p:nvSpPr>
          <p:cNvPr id="4" name="TextBox 3">
            <a:extLst>
              <a:ext uri="{FF2B5EF4-FFF2-40B4-BE49-F238E27FC236}">
                <a16:creationId xmlns:a16="http://schemas.microsoft.com/office/drawing/2014/main" id="{544567F0-0FDC-4654-C434-BE3FDAB4D025}"/>
              </a:ext>
            </a:extLst>
          </p:cNvPr>
          <p:cNvSpPr txBox="1"/>
          <p:nvPr/>
        </p:nvSpPr>
        <p:spPr>
          <a:xfrm>
            <a:off x="3539612" y="1376515"/>
            <a:ext cx="6440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00FF00"/>
                </a:highlight>
                <a:cs typeface="Calibri"/>
              </a:rPr>
              <a:t>Attach letters, assessments, and clinical articles as appropriate</a:t>
            </a:r>
          </a:p>
        </p:txBody>
      </p:sp>
    </p:spTree>
    <p:extLst>
      <p:ext uri="{BB962C8B-B14F-4D97-AF65-F5344CB8AC3E}">
        <p14:creationId xmlns:p14="http://schemas.microsoft.com/office/powerpoint/2010/main" val="2339836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B3A35D-C999-42CC-BFA7-0B03D3C5FC0D}"/>
              </a:ext>
            </a:extLst>
          </p:cNvPr>
          <p:cNvGrpSpPr/>
          <p:nvPr/>
        </p:nvGrpSpPr>
        <p:grpSpPr>
          <a:xfrm>
            <a:off x="270386" y="333796"/>
            <a:ext cx="1894080" cy="1144588"/>
            <a:chOff x="6910397" y="740098"/>
            <a:chExt cx="1467575" cy="1056467"/>
          </a:xfrm>
        </p:grpSpPr>
        <p:sp>
          <p:nvSpPr>
            <p:cNvPr id="5" name="Rectangle: Rounded Corners 4">
              <a:extLst>
                <a:ext uri="{FF2B5EF4-FFF2-40B4-BE49-F238E27FC236}">
                  <a16:creationId xmlns:a16="http://schemas.microsoft.com/office/drawing/2014/main" id="{6B7EC78A-F09B-7BC9-B051-AAF691CFC86E}"/>
                </a:ext>
              </a:extLst>
            </p:cNvPr>
            <p:cNvSpPr/>
            <p:nvPr/>
          </p:nvSpPr>
          <p:spPr>
            <a:xfrm>
              <a:off x="6910397" y="740098"/>
              <a:ext cx="1467575" cy="105646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FC368F3-70B9-25BC-8573-3CD920980E20}"/>
                </a:ext>
              </a:extLst>
            </p:cNvPr>
            <p:cNvSpPr txBox="1"/>
            <p:nvPr/>
          </p:nvSpPr>
          <p:spPr>
            <a:xfrm>
              <a:off x="6941340" y="771041"/>
              <a:ext cx="1405689" cy="99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3200" kern="1200" dirty="0"/>
                <a:t>Write</a:t>
              </a:r>
            </a:p>
          </p:txBody>
        </p:sp>
      </p:grpSp>
      <p:pic>
        <p:nvPicPr>
          <p:cNvPr id="9" name="Picture 8">
            <a:extLst>
              <a:ext uri="{FF2B5EF4-FFF2-40B4-BE49-F238E27FC236}">
                <a16:creationId xmlns:a16="http://schemas.microsoft.com/office/drawing/2014/main" id="{FD1AD614-3DBE-5ABB-4595-A343FEEE42CF}"/>
              </a:ext>
            </a:extLst>
          </p:cNvPr>
          <p:cNvPicPr>
            <a:picLocks noChangeAspect="1"/>
          </p:cNvPicPr>
          <p:nvPr/>
        </p:nvPicPr>
        <p:blipFill>
          <a:blip r:embed="rId2"/>
          <a:stretch>
            <a:fillRect/>
          </a:stretch>
        </p:blipFill>
        <p:spPr>
          <a:xfrm>
            <a:off x="740034" y="2025981"/>
            <a:ext cx="10934941" cy="3703487"/>
          </a:xfrm>
          <a:prstGeom prst="rect">
            <a:avLst/>
          </a:prstGeom>
        </p:spPr>
      </p:pic>
    </p:spTree>
    <p:extLst>
      <p:ext uri="{BB962C8B-B14F-4D97-AF65-F5344CB8AC3E}">
        <p14:creationId xmlns:p14="http://schemas.microsoft.com/office/powerpoint/2010/main" val="241182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DA70-249F-1E83-F826-1118CEBD20CA}"/>
              </a:ext>
            </a:extLst>
          </p:cNvPr>
          <p:cNvSpPr>
            <a:spLocks noGrp="1"/>
          </p:cNvSpPr>
          <p:nvPr>
            <p:ph type="title"/>
          </p:nvPr>
        </p:nvSpPr>
        <p:spPr/>
        <p:txBody>
          <a:bodyPr/>
          <a:lstStyle/>
          <a:p>
            <a:r>
              <a:rPr lang="en-US" dirty="0"/>
              <a:t>What ifs…</a:t>
            </a:r>
          </a:p>
        </p:txBody>
      </p:sp>
      <p:sp>
        <p:nvSpPr>
          <p:cNvPr id="3" name="Content Placeholder 2">
            <a:extLst>
              <a:ext uri="{FF2B5EF4-FFF2-40B4-BE49-F238E27FC236}">
                <a16:creationId xmlns:a16="http://schemas.microsoft.com/office/drawing/2014/main" id="{320879F5-5EAF-A73C-D5E9-26B945D29331}"/>
              </a:ext>
            </a:extLst>
          </p:cNvPr>
          <p:cNvSpPr>
            <a:spLocks noGrp="1"/>
          </p:cNvSpPr>
          <p:nvPr>
            <p:ph sz="half" idx="2"/>
          </p:nvPr>
        </p:nvSpPr>
        <p:spPr>
          <a:xfrm>
            <a:off x="6562044" y="2444917"/>
            <a:ext cx="5157787" cy="3684588"/>
          </a:xfrm>
        </p:spPr>
        <p:txBody>
          <a:bodyPr>
            <a:normAutofit lnSpcReduction="10000"/>
          </a:bodyPr>
          <a:lstStyle/>
          <a:p>
            <a:r>
              <a:rPr lang="en-US" dirty="0"/>
              <a:t>What if the company doesn’t respond?</a:t>
            </a:r>
          </a:p>
          <a:p>
            <a:pPr lvl="1"/>
            <a:r>
              <a:rPr lang="en-US" dirty="0"/>
              <a:t>If plan does not respond to the issues you raised, in second appeal or external appeal, mention that (you are entitled to a full and fair review). </a:t>
            </a:r>
          </a:p>
          <a:p>
            <a:r>
              <a:rPr lang="en-US" dirty="0"/>
              <a:t>The company’s denial process makes it impossible to bill secondary?</a:t>
            </a:r>
          </a:p>
        </p:txBody>
      </p:sp>
      <p:sp>
        <p:nvSpPr>
          <p:cNvPr id="6" name="Content Placeholder 5">
            <a:extLst>
              <a:ext uri="{FF2B5EF4-FFF2-40B4-BE49-F238E27FC236}">
                <a16:creationId xmlns:a16="http://schemas.microsoft.com/office/drawing/2014/main" id="{2C812A15-9348-F8E0-8203-F011B902F3A3}"/>
              </a:ext>
            </a:extLst>
          </p:cNvPr>
          <p:cNvSpPr>
            <a:spLocks noGrp="1"/>
          </p:cNvSpPr>
          <p:nvPr>
            <p:ph sz="quarter" idx="4"/>
          </p:nvPr>
        </p:nvSpPr>
        <p:spPr>
          <a:xfrm>
            <a:off x="446770" y="2444917"/>
            <a:ext cx="5183188" cy="3684588"/>
          </a:xfrm>
        </p:spPr>
        <p:txBody>
          <a:bodyPr>
            <a:normAutofit lnSpcReduction="10000"/>
          </a:bodyPr>
          <a:lstStyle/>
          <a:p>
            <a:r>
              <a:rPr lang="en-US" dirty="0"/>
              <a:t>What if the company does not allow group authorizations?</a:t>
            </a:r>
          </a:p>
          <a:p>
            <a:pPr lvl="1"/>
            <a:r>
              <a:rPr lang="en-US" dirty="0"/>
              <a:t>This impacts our ability to provide consistent treatment when people are out </a:t>
            </a:r>
          </a:p>
          <a:p>
            <a:r>
              <a:rPr lang="en-US" dirty="0"/>
              <a:t>What if the regulators don’t help?</a:t>
            </a:r>
          </a:p>
          <a:p>
            <a:pPr marL="0" indent="0">
              <a:buNone/>
            </a:pPr>
            <a:endParaRPr lang="en-US" dirty="0"/>
          </a:p>
        </p:txBody>
      </p:sp>
      <p:sp>
        <p:nvSpPr>
          <p:cNvPr id="7" name="Explosion: 8 Points 6">
            <a:extLst>
              <a:ext uri="{FF2B5EF4-FFF2-40B4-BE49-F238E27FC236}">
                <a16:creationId xmlns:a16="http://schemas.microsoft.com/office/drawing/2014/main" id="{A9AA2CC6-18A0-B9A7-5E7B-D4B9CE5C5214}"/>
              </a:ext>
            </a:extLst>
          </p:cNvPr>
          <p:cNvSpPr/>
          <p:nvPr/>
        </p:nvSpPr>
        <p:spPr>
          <a:xfrm>
            <a:off x="4649410" y="439284"/>
            <a:ext cx="2893180" cy="2005633"/>
          </a:xfrm>
          <a:prstGeom prst="irregularSeal1">
            <a:avLst/>
          </a:prstGeom>
          <a:solidFill>
            <a:srgbClr val="39E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Flash</a:t>
            </a:r>
            <a:r>
              <a:rPr kumimoji="0" lang="en-US" sz="2000" b="0" i="0" u="none" strike="noStrike" kern="1200" cap="none" spc="0" normalizeH="0" noProof="0" dirty="0">
                <a:ln>
                  <a:noFill/>
                </a:ln>
                <a:solidFill>
                  <a:prstClr val="white"/>
                </a:solidFill>
                <a:effectLst/>
                <a:uLnTx/>
                <a:uFillTx/>
                <a:latin typeface="Trebuchet MS" panose="020B0603020202020204"/>
                <a:ea typeface="+mn-ea"/>
                <a:cs typeface="+mn-cs"/>
              </a:rPr>
              <a:t> Panel</a:t>
            </a: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126280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1000" autoRev="1" fill="remove"/>
                                        <p:tgtEl>
                                          <p:spTgt spid="7"/>
                                        </p:tgtEl>
                                        <p:attrNameLst>
                                          <p:attrName>style.color</p:attrName>
                                        </p:attrNameLst>
                                      </p:cBhvr>
                                      <p:to>
                                        <a:schemeClr val="bg1"/>
                                      </p:to>
                                    </p:animClr>
                                    <p:animClr clrSpc="rgb" dir="cw">
                                      <p:cBhvr>
                                        <p:cTn id="7" dur="1000" autoRev="1" fill="remove"/>
                                        <p:tgtEl>
                                          <p:spTgt spid="7"/>
                                        </p:tgtEl>
                                        <p:attrNameLst>
                                          <p:attrName>fillcolor</p:attrName>
                                        </p:attrNameLst>
                                      </p:cBhvr>
                                      <p:to>
                                        <a:schemeClr val="bg1"/>
                                      </p:to>
                                    </p:animClr>
                                    <p:set>
                                      <p:cBhvr>
                                        <p:cTn id="8" dur="1000" autoRev="1" fill="remove"/>
                                        <p:tgtEl>
                                          <p:spTgt spid="7"/>
                                        </p:tgtEl>
                                        <p:attrNameLst>
                                          <p:attrName>fill.type</p:attrName>
                                        </p:attrNameLst>
                                      </p:cBhvr>
                                      <p:to>
                                        <p:strVal val="solid"/>
                                      </p:to>
                                    </p:set>
                                    <p:set>
                                      <p:cBhvr>
                                        <p:cTn id="9" dur="100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C2BD-45DB-2545-66A7-0B21AED65C17}"/>
              </a:ext>
            </a:extLst>
          </p:cNvPr>
          <p:cNvSpPr>
            <a:spLocks noGrp="1"/>
          </p:cNvSpPr>
          <p:nvPr>
            <p:ph type="title"/>
          </p:nvPr>
        </p:nvSpPr>
        <p:spPr/>
        <p:txBody>
          <a:bodyPr>
            <a:normAutofit/>
          </a:bodyPr>
          <a:lstStyle/>
          <a:p>
            <a:pPr algn="ctr"/>
            <a:r>
              <a:rPr lang="en-US" sz="5400" dirty="0">
                <a:latin typeface="Rockwell" panose="02060603020205020403" pitchFamily="18" charset="0"/>
              </a:rPr>
              <a:t>How to get the Playbook</a:t>
            </a:r>
          </a:p>
        </p:txBody>
      </p:sp>
      <p:sp>
        <p:nvSpPr>
          <p:cNvPr id="3" name="Content Placeholder 2">
            <a:extLst>
              <a:ext uri="{FF2B5EF4-FFF2-40B4-BE49-F238E27FC236}">
                <a16:creationId xmlns:a16="http://schemas.microsoft.com/office/drawing/2014/main" id="{C335F8F5-FFAC-AFC3-D3EC-CCAB31A49B5A}"/>
              </a:ext>
            </a:extLst>
          </p:cNvPr>
          <p:cNvSpPr>
            <a:spLocks noGrp="1"/>
          </p:cNvSpPr>
          <p:nvPr>
            <p:ph idx="1"/>
          </p:nvPr>
        </p:nvSpPr>
        <p:spPr>
          <a:xfrm>
            <a:off x="838200" y="3009611"/>
            <a:ext cx="10515600" cy="1460500"/>
          </a:xfrm>
        </p:spPr>
        <p:txBody>
          <a:bodyPr>
            <a:normAutofit/>
          </a:bodyPr>
          <a:lstStyle/>
          <a:p>
            <a:pPr marL="0" indent="0" algn="ctr">
              <a:buNone/>
            </a:pPr>
            <a:r>
              <a:rPr lang="en-US" sz="6600" dirty="0">
                <a:hlinkClick r:id="rId2"/>
              </a:rPr>
              <a:t>Download it</a:t>
            </a:r>
            <a:r>
              <a:rPr lang="en-US" sz="6600" dirty="0"/>
              <a:t>, it’s free!!!</a:t>
            </a:r>
          </a:p>
          <a:p>
            <a:pPr marL="0" indent="0">
              <a:buNone/>
            </a:pPr>
            <a:endParaRPr lang="en-US" sz="6600" dirty="0"/>
          </a:p>
        </p:txBody>
      </p:sp>
      <p:sp>
        <p:nvSpPr>
          <p:cNvPr id="4" name="Star: 5 Points 3">
            <a:extLst>
              <a:ext uri="{FF2B5EF4-FFF2-40B4-BE49-F238E27FC236}">
                <a16:creationId xmlns:a16="http://schemas.microsoft.com/office/drawing/2014/main" id="{1838D679-A07A-535E-9A17-2EA7B3A0F767}"/>
              </a:ext>
            </a:extLst>
          </p:cNvPr>
          <p:cNvSpPr/>
          <p:nvPr/>
        </p:nvSpPr>
        <p:spPr>
          <a:xfrm>
            <a:off x="8970308" y="1194100"/>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tar: 5 Points 4">
            <a:extLst>
              <a:ext uri="{FF2B5EF4-FFF2-40B4-BE49-F238E27FC236}">
                <a16:creationId xmlns:a16="http://schemas.microsoft.com/office/drawing/2014/main" id="{5950A636-1EB5-3A2F-1D6C-0771858F8E8A}"/>
              </a:ext>
            </a:extLst>
          </p:cNvPr>
          <p:cNvSpPr/>
          <p:nvPr/>
        </p:nvSpPr>
        <p:spPr>
          <a:xfrm>
            <a:off x="907228" y="3429000"/>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tar: 5 Points 5">
            <a:extLst>
              <a:ext uri="{FF2B5EF4-FFF2-40B4-BE49-F238E27FC236}">
                <a16:creationId xmlns:a16="http://schemas.microsoft.com/office/drawing/2014/main" id="{56335A2F-E577-60F0-80A1-3BCFD58DD54C}"/>
              </a:ext>
            </a:extLst>
          </p:cNvPr>
          <p:cNvSpPr/>
          <p:nvPr/>
        </p:nvSpPr>
        <p:spPr>
          <a:xfrm>
            <a:off x="4274595" y="5789035"/>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tar: 5 Points 6">
            <a:extLst>
              <a:ext uri="{FF2B5EF4-FFF2-40B4-BE49-F238E27FC236}">
                <a16:creationId xmlns:a16="http://schemas.microsoft.com/office/drawing/2014/main" id="{FB16D21C-D312-5927-5BF5-5FC74331A0FE}"/>
              </a:ext>
            </a:extLst>
          </p:cNvPr>
          <p:cNvSpPr/>
          <p:nvPr/>
        </p:nvSpPr>
        <p:spPr>
          <a:xfrm>
            <a:off x="8642873" y="4889351"/>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tar: 5 Points 7">
            <a:extLst>
              <a:ext uri="{FF2B5EF4-FFF2-40B4-BE49-F238E27FC236}">
                <a16:creationId xmlns:a16="http://schemas.microsoft.com/office/drawing/2014/main" id="{820956B2-2BB7-3F71-1FF9-1D07F95904D4}"/>
              </a:ext>
            </a:extLst>
          </p:cNvPr>
          <p:cNvSpPr/>
          <p:nvPr/>
        </p:nvSpPr>
        <p:spPr>
          <a:xfrm>
            <a:off x="1937273" y="4639685"/>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tar: 5 Points 8">
            <a:extLst>
              <a:ext uri="{FF2B5EF4-FFF2-40B4-BE49-F238E27FC236}">
                <a16:creationId xmlns:a16="http://schemas.microsoft.com/office/drawing/2014/main" id="{9271DDAC-0837-F1D5-0385-937859132CDF}"/>
              </a:ext>
            </a:extLst>
          </p:cNvPr>
          <p:cNvSpPr/>
          <p:nvPr/>
        </p:nvSpPr>
        <p:spPr>
          <a:xfrm>
            <a:off x="7156973" y="1567442"/>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tar: 5 Points 9">
            <a:extLst>
              <a:ext uri="{FF2B5EF4-FFF2-40B4-BE49-F238E27FC236}">
                <a16:creationId xmlns:a16="http://schemas.microsoft.com/office/drawing/2014/main" id="{07CF4C3F-5BE7-E130-C8F3-42FCF4FDFF88}"/>
              </a:ext>
            </a:extLst>
          </p:cNvPr>
          <p:cNvSpPr/>
          <p:nvPr/>
        </p:nvSpPr>
        <p:spPr>
          <a:xfrm>
            <a:off x="3704440" y="1871083"/>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ar: 5 Points 10">
            <a:extLst>
              <a:ext uri="{FF2B5EF4-FFF2-40B4-BE49-F238E27FC236}">
                <a16:creationId xmlns:a16="http://schemas.microsoft.com/office/drawing/2014/main" id="{766591D4-0229-A44C-D514-31858E3AB66F}"/>
              </a:ext>
            </a:extLst>
          </p:cNvPr>
          <p:cNvSpPr/>
          <p:nvPr/>
        </p:nvSpPr>
        <p:spPr>
          <a:xfrm>
            <a:off x="6096000" y="4897868"/>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tar: 5 Points 11">
            <a:extLst>
              <a:ext uri="{FF2B5EF4-FFF2-40B4-BE49-F238E27FC236}">
                <a16:creationId xmlns:a16="http://schemas.microsoft.com/office/drawing/2014/main" id="{570B385A-A013-7D88-083E-6861AC9F5A2F}"/>
              </a:ext>
            </a:extLst>
          </p:cNvPr>
          <p:cNvSpPr/>
          <p:nvPr/>
        </p:nvSpPr>
        <p:spPr>
          <a:xfrm>
            <a:off x="10585973" y="2290695"/>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5 Points 12">
            <a:extLst>
              <a:ext uri="{FF2B5EF4-FFF2-40B4-BE49-F238E27FC236}">
                <a16:creationId xmlns:a16="http://schemas.microsoft.com/office/drawing/2014/main" id="{DCDAC21E-3AA6-A71D-7B1F-98C7FB3F1B6E}"/>
              </a:ext>
            </a:extLst>
          </p:cNvPr>
          <p:cNvSpPr/>
          <p:nvPr/>
        </p:nvSpPr>
        <p:spPr>
          <a:xfrm>
            <a:off x="1477383" y="1772161"/>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07AA4D32-6A09-4EF4-4837-0151331D097E}"/>
              </a:ext>
            </a:extLst>
          </p:cNvPr>
          <p:cNvSpPr/>
          <p:nvPr/>
        </p:nvSpPr>
        <p:spPr>
          <a:xfrm>
            <a:off x="10585972" y="4296715"/>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tar: 5 Points 14">
            <a:extLst>
              <a:ext uri="{FF2B5EF4-FFF2-40B4-BE49-F238E27FC236}">
                <a16:creationId xmlns:a16="http://schemas.microsoft.com/office/drawing/2014/main" id="{194F6C10-E4E6-8339-D65F-6881D1D08180}"/>
              </a:ext>
            </a:extLst>
          </p:cNvPr>
          <p:cNvSpPr/>
          <p:nvPr/>
        </p:nvSpPr>
        <p:spPr>
          <a:xfrm>
            <a:off x="3458359" y="4470111"/>
            <a:ext cx="570155" cy="51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85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mph" presetSubtype="0" repeatCount="10000" fill="hold" grpId="0" nodeType="withEffect">
                                  <p:stCondLst>
                                    <p:cond delay="0"/>
                                  </p:stCondLst>
                                  <p:childTnLst>
                                    <p:animEffect transition="out" filter="fade">
                                      <p:cBhvr>
                                        <p:cTn id="8" dur="500" tmFilter="0, 0; .2, .5; .8, .5; 1, 0"/>
                                        <p:tgtEl>
                                          <p:spTgt spid="4"/>
                                        </p:tgtEl>
                                      </p:cBhvr>
                                    </p:animEffect>
                                    <p:animScale>
                                      <p:cBhvr>
                                        <p:cTn id="9" dur="250" autoRev="1" fill="hold"/>
                                        <p:tgtEl>
                                          <p:spTgt spid="4"/>
                                        </p:tgtEl>
                                      </p:cBhvr>
                                      <p:by x="105000" y="105000"/>
                                    </p:animScale>
                                  </p:childTnLst>
                                </p:cTn>
                              </p:par>
                              <p:par>
                                <p:cTn id="10" presetID="26" presetClass="emph" presetSubtype="0" repeatCount="10000" fill="hold" grpId="0" nodeType="with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par>
                                <p:cTn id="13" presetID="26" presetClass="emph" presetSubtype="0" repeatCount="10000" fill="hold" grpId="0"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par>
                                <p:cTn id="16" presetID="26" presetClass="emph" presetSubtype="0" repeatCount="10000" fill="hold" grpId="0" nodeType="with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26" presetClass="emph" presetSubtype="0" repeatCount="10000" fill="hold" grpId="0" nodeType="with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par>
                                <p:cTn id="22" presetID="26" presetClass="emph" presetSubtype="0" repeatCount="10000" fill="hold" grpId="0" nodeType="withEffect">
                                  <p:stCondLst>
                                    <p:cond delay="0"/>
                                  </p:stCondLst>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par>
                                <p:cTn id="25" presetID="26" presetClass="emph" presetSubtype="0" repeatCount="10000" fill="hold" grpId="0" nodeType="withEffect">
                                  <p:stCondLst>
                                    <p:cond delay="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par>
                                <p:cTn id="28" presetID="26" presetClass="emph" presetSubtype="0" repeatCount="10000" fill="hold" grpId="0" nodeType="withEffect">
                                  <p:stCondLst>
                                    <p:cond delay="0"/>
                                  </p:stCondLst>
                                  <p:childTnLst>
                                    <p:animEffect transition="out" filter="fade">
                                      <p:cBhvr>
                                        <p:cTn id="29" dur="500" tmFilter="0, 0; .2, .5; .8, .5; 1, 0"/>
                                        <p:tgtEl>
                                          <p:spTgt spid="11"/>
                                        </p:tgtEl>
                                      </p:cBhvr>
                                    </p:animEffect>
                                    <p:animScale>
                                      <p:cBhvr>
                                        <p:cTn id="30" dur="250" autoRev="1" fill="hold"/>
                                        <p:tgtEl>
                                          <p:spTgt spid="11"/>
                                        </p:tgtEl>
                                      </p:cBhvr>
                                      <p:by x="105000" y="105000"/>
                                    </p:animScale>
                                  </p:childTnLst>
                                </p:cTn>
                              </p:par>
                              <p:par>
                                <p:cTn id="31" presetID="26" presetClass="emph" presetSubtype="0" repeatCount="10000" fill="hold" grpId="0" nodeType="withEffect">
                                  <p:stCondLst>
                                    <p:cond delay="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par>
                                <p:cTn id="34" presetID="26" presetClass="emph" presetSubtype="0" repeatCount="10000" fill="hold" grpId="0" nodeType="withEffect">
                                  <p:stCondLst>
                                    <p:cond delay="0"/>
                                  </p:stCondLst>
                                  <p:childTnLst>
                                    <p:animEffect transition="out" filter="fade">
                                      <p:cBhvr>
                                        <p:cTn id="35" dur="500" tmFilter="0, 0; .2, .5; .8, .5; 1, 0"/>
                                        <p:tgtEl>
                                          <p:spTgt spid="13"/>
                                        </p:tgtEl>
                                      </p:cBhvr>
                                    </p:animEffect>
                                    <p:animScale>
                                      <p:cBhvr>
                                        <p:cTn id="36" dur="250" autoRev="1" fill="hold"/>
                                        <p:tgtEl>
                                          <p:spTgt spid="13"/>
                                        </p:tgtEl>
                                      </p:cBhvr>
                                      <p:by x="105000" y="105000"/>
                                    </p:animScale>
                                  </p:childTnLst>
                                </p:cTn>
                              </p:par>
                              <p:par>
                                <p:cTn id="37" presetID="26" presetClass="emph" presetSubtype="0" repeatCount="10000" fill="hold" grpId="0" nodeType="withEffect">
                                  <p:stCondLst>
                                    <p:cond delay="0"/>
                                  </p:stCondLst>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par>
                                <p:cTn id="40" presetID="26" presetClass="emph" presetSubtype="0" repeatCount="10000" fill="hold" grpId="0" nodeType="withEffect">
                                  <p:stCondLst>
                                    <p:cond delay="0"/>
                                  </p:stCondLst>
                                  <p:childTnLst>
                                    <p:animEffect transition="out" filter="fade">
                                      <p:cBhvr>
                                        <p:cTn id="41" dur="500" tmFilter="0, 0; .2, .5; .8, .5; 1, 0"/>
                                        <p:tgtEl>
                                          <p:spTgt spid="15"/>
                                        </p:tgtEl>
                                      </p:cBhvr>
                                    </p:animEffect>
                                    <p:animScale>
                                      <p:cBhvr>
                                        <p:cTn id="4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A525-AA69-4672-B0DA-0B7DACC37E59}"/>
              </a:ext>
            </a:extLst>
          </p:cNvPr>
          <p:cNvSpPr>
            <a:spLocks noGrp="1"/>
          </p:cNvSpPr>
          <p:nvPr>
            <p:ph type="title"/>
          </p:nvPr>
        </p:nvSpPr>
        <p:spPr>
          <a:xfrm rot="18615129">
            <a:off x="-275845" y="1474712"/>
            <a:ext cx="4325932" cy="1325563"/>
          </a:xfrm>
        </p:spPr>
        <p:txBody>
          <a:bodyPr/>
          <a:lstStyle/>
          <a:p>
            <a:pPr algn="ctr"/>
            <a:r>
              <a:rPr lang="en-US" dirty="0"/>
              <a:t>Make some noise!</a:t>
            </a:r>
          </a:p>
        </p:txBody>
      </p:sp>
      <p:graphicFrame>
        <p:nvGraphicFramePr>
          <p:cNvPr id="5" name="Content Placeholder 4">
            <a:extLst>
              <a:ext uri="{FF2B5EF4-FFF2-40B4-BE49-F238E27FC236}">
                <a16:creationId xmlns:a16="http://schemas.microsoft.com/office/drawing/2014/main" id="{62C7BAD1-18A5-FBDD-5B87-4AFA60DE8115}"/>
              </a:ext>
            </a:extLst>
          </p:cNvPr>
          <p:cNvGraphicFramePr>
            <a:graphicFrameLocks noGrp="1"/>
          </p:cNvGraphicFramePr>
          <p:nvPr>
            <p:ph idx="1"/>
            <p:extLst>
              <p:ext uri="{D42A27DB-BD31-4B8C-83A1-F6EECF244321}">
                <p14:modId xmlns:p14="http://schemas.microsoft.com/office/powerpoint/2010/main" val="1731127509"/>
              </p:ext>
            </p:extLst>
          </p:nvPr>
        </p:nvGraphicFramePr>
        <p:xfrm>
          <a:off x="1175657" y="561068"/>
          <a:ext cx="11016343" cy="612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621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9B5D-BA35-C1C7-B532-D1C7865171CB}"/>
              </a:ext>
            </a:extLst>
          </p:cNvPr>
          <p:cNvSpPr>
            <a:spLocks noGrp="1"/>
          </p:cNvSpPr>
          <p:nvPr>
            <p:ph type="title"/>
          </p:nvPr>
        </p:nvSpPr>
        <p:spPr>
          <a:xfrm>
            <a:off x="348343" y="373742"/>
            <a:ext cx="3080657" cy="614589"/>
          </a:xfrm>
        </p:spPr>
        <p:txBody>
          <a:bodyPr>
            <a:normAutofit fontScale="90000"/>
          </a:bodyPr>
          <a:lstStyle/>
          <a:p>
            <a:r>
              <a:rPr lang="en-US" dirty="0"/>
              <a:t>Take it back…</a:t>
            </a:r>
          </a:p>
        </p:txBody>
      </p:sp>
      <p:graphicFrame>
        <p:nvGraphicFramePr>
          <p:cNvPr id="4" name="Content Placeholder 3">
            <a:extLst>
              <a:ext uri="{FF2B5EF4-FFF2-40B4-BE49-F238E27FC236}">
                <a16:creationId xmlns:a16="http://schemas.microsoft.com/office/drawing/2014/main" id="{2EECBE43-1FBD-6868-502D-D521D04F899B}"/>
              </a:ext>
            </a:extLst>
          </p:cNvPr>
          <p:cNvGraphicFramePr>
            <a:graphicFrameLocks noGrp="1"/>
          </p:cNvGraphicFramePr>
          <p:nvPr>
            <p:ph idx="1"/>
            <p:extLst>
              <p:ext uri="{D42A27DB-BD31-4B8C-83A1-F6EECF244321}">
                <p14:modId xmlns:p14="http://schemas.microsoft.com/office/powerpoint/2010/main" val="622988841"/>
              </p:ext>
            </p:extLst>
          </p:nvPr>
        </p:nvGraphicFramePr>
        <p:xfrm>
          <a:off x="838200" y="988331"/>
          <a:ext cx="10515600" cy="51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340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FB57-FC13-2C0F-F75E-D8336F50FCEE}"/>
              </a:ext>
            </a:extLst>
          </p:cNvPr>
          <p:cNvSpPr>
            <a:spLocks noGrp="1"/>
          </p:cNvSpPr>
          <p:nvPr>
            <p:ph type="title"/>
          </p:nvPr>
        </p:nvSpPr>
        <p:spPr/>
        <p:txBody>
          <a:bodyPr/>
          <a:lstStyle/>
          <a:p>
            <a:r>
              <a:rPr lang="en-US" dirty="0"/>
              <a:t>Random Resources that might be helpful</a:t>
            </a:r>
          </a:p>
        </p:txBody>
      </p:sp>
      <p:sp>
        <p:nvSpPr>
          <p:cNvPr id="3" name="Content Placeholder 2">
            <a:extLst>
              <a:ext uri="{FF2B5EF4-FFF2-40B4-BE49-F238E27FC236}">
                <a16:creationId xmlns:a16="http://schemas.microsoft.com/office/drawing/2014/main" id="{90F6AF06-7110-B862-3A79-C6D5767D4469}"/>
              </a:ext>
            </a:extLst>
          </p:cNvPr>
          <p:cNvSpPr>
            <a:spLocks noGrp="1"/>
          </p:cNvSpPr>
          <p:nvPr>
            <p:ph idx="1"/>
          </p:nvPr>
        </p:nvSpPr>
        <p:spPr>
          <a:xfrm>
            <a:off x="838200" y="1482291"/>
            <a:ext cx="10515600" cy="5111014"/>
          </a:xfrm>
        </p:spPr>
        <p:txBody>
          <a:bodyPr>
            <a:normAutofit fontScale="92500" lnSpcReduction="10000"/>
          </a:bodyPr>
          <a:lstStyle/>
          <a:p>
            <a:r>
              <a:rPr lang="en-US" dirty="0"/>
              <a:t>Kennedy Forum: </a:t>
            </a:r>
            <a:r>
              <a:rPr lang="en-US" dirty="0">
                <a:hlinkClick r:id="rId2"/>
              </a:rPr>
              <a:t>https://www.thekennedyforum.org/</a:t>
            </a:r>
            <a:r>
              <a:rPr lang="en-US" dirty="0"/>
              <a:t> </a:t>
            </a:r>
          </a:p>
          <a:p>
            <a:r>
              <a:rPr lang="en-US" dirty="0"/>
              <a:t>Department of Labor</a:t>
            </a:r>
          </a:p>
          <a:p>
            <a:pPr lvl="1"/>
            <a:r>
              <a:rPr lang="en-US" dirty="0"/>
              <a:t>EBSA MHPAEA page: </a:t>
            </a:r>
            <a:r>
              <a:rPr lang="en-US" dirty="0">
                <a:hlinkClick r:id="rId3"/>
              </a:rPr>
              <a:t>https://www.dol.gov/agencies/ebsa/laws-and-regulations/laws/mental-health-and-substance-use-disorder-parity</a:t>
            </a:r>
            <a:endParaRPr lang="en-US" dirty="0"/>
          </a:p>
          <a:p>
            <a:pPr lvl="1"/>
            <a:r>
              <a:rPr lang="en-US" dirty="0"/>
              <a:t>DOL Regional Offices: </a:t>
            </a:r>
            <a:r>
              <a:rPr lang="en-US" dirty="0">
                <a:hlinkClick r:id="rId4"/>
              </a:rPr>
              <a:t>https://www.dol.gov/agencies/eta/regions</a:t>
            </a:r>
            <a:endParaRPr lang="en-US" dirty="0"/>
          </a:p>
          <a:p>
            <a:r>
              <a:rPr lang="en-US" dirty="0"/>
              <a:t>HHS/CMS/CCIIO</a:t>
            </a:r>
          </a:p>
          <a:p>
            <a:pPr lvl="1"/>
            <a:r>
              <a:rPr lang="en-US" dirty="0">
                <a:hlinkClick r:id="rId5"/>
              </a:rPr>
              <a:t>https://www.cms.gov/marketplace/private-health-insurance/mental-health-parity-addiction-equity</a:t>
            </a:r>
            <a:endParaRPr lang="en-US" dirty="0"/>
          </a:p>
          <a:p>
            <a:r>
              <a:rPr lang="en-US" dirty="0"/>
              <a:t>States: </a:t>
            </a:r>
            <a:r>
              <a:rPr lang="en-US" dirty="0">
                <a:hlinkClick r:id="rId6"/>
              </a:rPr>
              <a:t>https://www.regquest.com/</a:t>
            </a:r>
            <a:endParaRPr lang="en-US" dirty="0"/>
          </a:p>
          <a:p>
            <a:pPr lvl="1"/>
            <a:r>
              <a:rPr lang="en-US" dirty="0"/>
              <a:t>National Association of Insurance Commissioners: </a:t>
            </a:r>
            <a:r>
              <a:rPr lang="en-US" dirty="0">
                <a:hlinkClick r:id="rId7"/>
              </a:rPr>
              <a:t>https://content.naic.org/</a:t>
            </a:r>
            <a:endParaRPr lang="en-US" dirty="0"/>
          </a:p>
          <a:p>
            <a:r>
              <a:rPr lang="en-US" dirty="0"/>
              <a:t>Autism Speaks: </a:t>
            </a:r>
            <a:r>
              <a:rPr lang="en-US" dirty="0">
                <a:hlinkClick r:id="rId8"/>
              </a:rPr>
              <a:t>https://www.autismspeaks.org/advocacy-news/importance-generally-accepted-standards-care?fbclid=IwAR2cetKLnwli1ovfsFBGZwJ5EmXbtsLiDVi30XJYEz55JEMfTnz_1cH_f-E</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4451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E577-7BD0-2065-4441-50EE154B8129}"/>
              </a:ext>
            </a:extLst>
          </p:cNvPr>
          <p:cNvSpPr>
            <a:spLocks noGrp="1"/>
          </p:cNvSpPr>
          <p:nvPr>
            <p:ph type="title"/>
          </p:nvPr>
        </p:nvSpPr>
        <p:spPr/>
        <p:txBody>
          <a:bodyPr/>
          <a:lstStyle/>
          <a:p>
            <a:r>
              <a:rPr lang="en-US" dirty="0"/>
              <a:t>Have you ever?</a:t>
            </a:r>
          </a:p>
        </p:txBody>
      </p:sp>
      <p:sp>
        <p:nvSpPr>
          <p:cNvPr id="4" name="Content Placeholder 3">
            <a:extLst>
              <a:ext uri="{FF2B5EF4-FFF2-40B4-BE49-F238E27FC236}">
                <a16:creationId xmlns:a16="http://schemas.microsoft.com/office/drawing/2014/main" id="{BD6876A6-B6B1-28DE-B2C3-F4161E7C5DD7}"/>
              </a:ext>
            </a:extLst>
          </p:cNvPr>
          <p:cNvSpPr>
            <a:spLocks noGrp="1"/>
          </p:cNvSpPr>
          <p:nvPr>
            <p:ph idx="1"/>
          </p:nvPr>
        </p:nvSpPr>
        <p:spPr>
          <a:xfrm>
            <a:off x="838200" y="1825625"/>
            <a:ext cx="10515600" cy="4351338"/>
          </a:xfrm>
        </p:spPr>
        <p:txBody>
          <a:bodyPr/>
          <a:lstStyle/>
          <a:p>
            <a:r>
              <a:rPr lang="en-US" dirty="0"/>
              <a:t>Have you submitted an appeal?</a:t>
            </a:r>
          </a:p>
          <a:p>
            <a:r>
              <a:rPr lang="en-US" dirty="0"/>
              <a:t>Have you ever gone to external review?</a:t>
            </a:r>
          </a:p>
          <a:p>
            <a:r>
              <a:rPr lang="en-US" dirty="0"/>
              <a:t>Have you ever contacted a regulator?</a:t>
            </a:r>
          </a:p>
          <a:p>
            <a:r>
              <a:rPr lang="en-US" dirty="0"/>
              <a:t>Used a lawyer?</a:t>
            </a:r>
          </a:p>
          <a:p>
            <a:r>
              <a:rPr lang="en-US" dirty="0"/>
              <a:t>Requested a peer-to-peer review?</a:t>
            </a:r>
          </a:p>
          <a:p>
            <a:r>
              <a:rPr lang="en-US" dirty="0"/>
              <a:t>Changed a clinical recommendation because of a peer-to-peer conversation?</a:t>
            </a:r>
          </a:p>
        </p:txBody>
      </p:sp>
    </p:spTree>
    <p:extLst>
      <p:ext uri="{BB962C8B-B14F-4D97-AF65-F5344CB8AC3E}">
        <p14:creationId xmlns:p14="http://schemas.microsoft.com/office/powerpoint/2010/main" val="225724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1030"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031"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2"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314AE9B-533E-4231-AE85-46FA616A58C4}"/>
              </a:ext>
            </a:extLst>
          </p:cNvPr>
          <p:cNvSpPr>
            <a:spLocks noGrp="1"/>
          </p:cNvSpPr>
          <p:nvPr>
            <p:ph type="title"/>
          </p:nvPr>
        </p:nvSpPr>
        <p:spPr>
          <a:xfrm>
            <a:off x="6537292" y="293961"/>
            <a:ext cx="5435193" cy="2316129"/>
          </a:xfrm>
        </p:spPr>
        <p:txBody>
          <a:bodyPr anchor="ctr">
            <a:normAutofit/>
          </a:bodyPr>
          <a:lstStyle/>
          <a:p>
            <a:pPr marL="0" indent="0" algn="ctr">
              <a:buNone/>
            </a:pPr>
            <a:r>
              <a:rPr lang="en-US" sz="4400" dirty="0">
                <a:solidFill>
                  <a:srgbClr val="FFFFFF"/>
                </a:solidFill>
              </a:rPr>
              <a:t>“Anything but a yes, is a no.” </a:t>
            </a:r>
            <a:br>
              <a:rPr lang="en-US" dirty="0">
                <a:solidFill>
                  <a:srgbClr val="FFFFFF"/>
                </a:solidFill>
              </a:rPr>
            </a:br>
            <a:r>
              <a:rPr lang="en-US" i="1" dirty="0">
                <a:solidFill>
                  <a:srgbClr val="FFFFFF"/>
                </a:solidFill>
              </a:rPr>
              <a:t>- </a:t>
            </a:r>
            <a:r>
              <a:rPr lang="en-US" sz="2700" i="1" dirty="0" err="1">
                <a:solidFill>
                  <a:srgbClr val="FFFFFF"/>
                </a:solidFill>
              </a:rPr>
              <a:t>Feda</a:t>
            </a:r>
            <a:r>
              <a:rPr lang="en-US" sz="2700" i="1" dirty="0">
                <a:solidFill>
                  <a:srgbClr val="FFFFFF"/>
                </a:solidFill>
              </a:rPr>
              <a:t> </a:t>
            </a:r>
            <a:r>
              <a:rPr lang="en-US" sz="2700" i="1" dirty="0" err="1">
                <a:solidFill>
                  <a:srgbClr val="FFFFFF"/>
                </a:solidFill>
              </a:rPr>
              <a:t>Almaliti</a:t>
            </a:r>
            <a:endParaRPr lang="en-US" sz="2700" i="1" dirty="0">
              <a:solidFill>
                <a:srgbClr val="FFFFFF"/>
              </a:solidFill>
            </a:endParaRPr>
          </a:p>
        </p:txBody>
      </p:sp>
      <p:pic>
        <p:nvPicPr>
          <p:cNvPr id="1026" name="Picture 2">
            <a:extLst>
              <a:ext uri="{FF2B5EF4-FFF2-40B4-BE49-F238E27FC236}">
                <a16:creationId xmlns:a16="http://schemas.microsoft.com/office/drawing/2014/main" id="{775EAE15-30EE-40D0-AECE-D9EE790B15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7961" y="1086806"/>
            <a:ext cx="4350888" cy="43508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A4D0A1-D79A-4B9F-A62F-41685E8D26EA}"/>
              </a:ext>
            </a:extLst>
          </p:cNvPr>
          <p:cNvSpPr>
            <a:spLocks noGrp="1"/>
          </p:cNvSpPr>
          <p:nvPr>
            <p:ph idx="1"/>
          </p:nvPr>
        </p:nvSpPr>
        <p:spPr>
          <a:xfrm>
            <a:off x="7181725" y="2701636"/>
            <a:ext cx="4512988" cy="3453631"/>
          </a:xfrm>
        </p:spPr>
        <p:txBody>
          <a:bodyPr anchor="t">
            <a:normAutofit lnSpcReduction="10000"/>
          </a:bodyPr>
          <a:lstStyle/>
          <a:p>
            <a:pPr>
              <a:lnSpc>
                <a:spcPct val="90000"/>
              </a:lnSpc>
            </a:pPr>
            <a:r>
              <a:rPr lang="en-US" sz="2000" dirty="0">
                <a:solidFill>
                  <a:srgbClr val="FFFFFF"/>
                </a:solidFill>
              </a:rPr>
              <a:t>Anything that differs from the request is an </a:t>
            </a:r>
            <a:r>
              <a:rPr lang="en-US" sz="2000" u="sng" dirty="0">
                <a:solidFill>
                  <a:srgbClr val="FFFFFF"/>
                </a:solidFill>
              </a:rPr>
              <a:t>Adverse Determination</a:t>
            </a:r>
            <a:r>
              <a:rPr lang="en-US" sz="2000" dirty="0">
                <a:solidFill>
                  <a:srgbClr val="FFFFFF"/>
                </a:solidFill>
              </a:rPr>
              <a:t> </a:t>
            </a:r>
          </a:p>
          <a:p>
            <a:pPr lvl="1">
              <a:lnSpc>
                <a:spcPct val="90000"/>
              </a:lnSpc>
            </a:pPr>
            <a:r>
              <a:rPr lang="en-US" sz="2000" dirty="0">
                <a:solidFill>
                  <a:srgbClr val="FFFFFF"/>
                </a:solidFill>
              </a:rPr>
              <a:t>Dosage, setting, duration, goals, MUE</a:t>
            </a:r>
          </a:p>
          <a:p>
            <a:pPr>
              <a:lnSpc>
                <a:spcPct val="90000"/>
              </a:lnSpc>
            </a:pPr>
            <a:r>
              <a:rPr lang="en-US" sz="2000" dirty="0">
                <a:solidFill>
                  <a:srgbClr val="FFFFFF"/>
                </a:solidFill>
              </a:rPr>
              <a:t>By law, Adverse Determinations MUST be provided in writing</a:t>
            </a:r>
          </a:p>
          <a:p>
            <a:pPr>
              <a:lnSpc>
                <a:spcPct val="90000"/>
              </a:lnSpc>
            </a:pPr>
            <a:r>
              <a:rPr lang="en-US" sz="2000" dirty="0">
                <a:solidFill>
                  <a:srgbClr val="FFFFFF"/>
                </a:solidFill>
              </a:rPr>
              <a:t>The reason must be included</a:t>
            </a:r>
          </a:p>
          <a:p>
            <a:pPr>
              <a:lnSpc>
                <a:spcPct val="90000"/>
              </a:lnSpc>
            </a:pPr>
            <a:r>
              <a:rPr lang="en-US" sz="2000" dirty="0">
                <a:solidFill>
                  <a:srgbClr val="FFFFFF"/>
                </a:solidFill>
              </a:rPr>
              <a:t>The written determination must be provided within the specified timeline</a:t>
            </a:r>
          </a:p>
        </p:txBody>
      </p:sp>
    </p:spTree>
    <p:extLst>
      <p:ext uri="{BB962C8B-B14F-4D97-AF65-F5344CB8AC3E}">
        <p14:creationId xmlns:p14="http://schemas.microsoft.com/office/powerpoint/2010/main" val="16114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3AB504D-AF6D-442B-A053-37F6E97A1D44}"/>
              </a:ext>
            </a:extLst>
          </p:cNvPr>
          <p:cNvGraphicFramePr>
            <a:graphicFrameLocks noGrp="1"/>
          </p:cNvGraphicFramePr>
          <p:nvPr>
            <p:ph idx="1"/>
          </p:nvPr>
        </p:nvGraphicFramePr>
        <p:xfrm>
          <a:off x="242596" y="1194318"/>
          <a:ext cx="9759820" cy="462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14B3FB3-39AB-46D7-B362-355348169D99}"/>
              </a:ext>
            </a:extLst>
          </p:cNvPr>
          <p:cNvSpPr>
            <a:spLocks noGrp="1"/>
          </p:cNvSpPr>
          <p:nvPr>
            <p:ph type="title"/>
          </p:nvPr>
        </p:nvSpPr>
        <p:spPr>
          <a:xfrm>
            <a:off x="909511" y="1892581"/>
            <a:ext cx="5652455" cy="646331"/>
          </a:xfrm>
        </p:spPr>
        <p:txBody>
          <a:bodyPr/>
          <a:lstStyle/>
          <a:p>
            <a:r>
              <a:rPr lang="en-US" dirty="0"/>
              <a:t>Appeal: How To (Process)</a:t>
            </a:r>
          </a:p>
        </p:txBody>
      </p:sp>
      <p:sp>
        <p:nvSpPr>
          <p:cNvPr id="17" name="Arrow: Curved Left 16">
            <a:extLst>
              <a:ext uri="{FF2B5EF4-FFF2-40B4-BE49-F238E27FC236}">
                <a16:creationId xmlns:a16="http://schemas.microsoft.com/office/drawing/2014/main" id="{27279963-55B2-4678-A7E5-DD2195BAC194}"/>
              </a:ext>
            </a:extLst>
          </p:cNvPr>
          <p:cNvSpPr/>
          <p:nvPr/>
        </p:nvSpPr>
        <p:spPr>
          <a:xfrm rot="5400000">
            <a:off x="5563454" y="3824958"/>
            <a:ext cx="715707" cy="1581017"/>
          </a:xfrm>
          <a:prstGeom prst="curved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0">
            <a:scene3d>
              <a:camera prst="orthographicFront">
                <a:rot lat="0" lon="0" rev="0"/>
              </a:camera>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#5</a:t>
            </a:r>
          </a:p>
        </p:txBody>
      </p:sp>
      <p:sp>
        <p:nvSpPr>
          <p:cNvPr id="19" name="Freeform: Shape 18">
            <a:extLst>
              <a:ext uri="{FF2B5EF4-FFF2-40B4-BE49-F238E27FC236}">
                <a16:creationId xmlns:a16="http://schemas.microsoft.com/office/drawing/2014/main" id="{EBA94071-15A1-4676-8AF8-B238FF56E253}"/>
              </a:ext>
            </a:extLst>
          </p:cNvPr>
          <p:cNvSpPr/>
          <p:nvPr/>
        </p:nvSpPr>
        <p:spPr>
          <a:xfrm rot="16949419">
            <a:off x="7643918" y="2270111"/>
            <a:ext cx="1187929" cy="461527"/>
          </a:xfrm>
          <a:custGeom>
            <a:avLst/>
            <a:gdLst>
              <a:gd name="connsiteX0" fmla="*/ 0 w 631211"/>
              <a:gd name="connsiteY0" fmla="*/ 87138 h 435689"/>
              <a:gd name="connsiteX1" fmla="*/ 413367 w 631211"/>
              <a:gd name="connsiteY1" fmla="*/ 87138 h 435689"/>
              <a:gd name="connsiteX2" fmla="*/ 413367 w 631211"/>
              <a:gd name="connsiteY2" fmla="*/ 0 h 435689"/>
              <a:gd name="connsiteX3" fmla="*/ 631211 w 631211"/>
              <a:gd name="connsiteY3" fmla="*/ 217845 h 435689"/>
              <a:gd name="connsiteX4" fmla="*/ 413367 w 631211"/>
              <a:gd name="connsiteY4" fmla="*/ 435689 h 435689"/>
              <a:gd name="connsiteX5" fmla="*/ 413367 w 631211"/>
              <a:gd name="connsiteY5" fmla="*/ 348551 h 435689"/>
              <a:gd name="connsiteX6" fmla="*/ 0 w 631211"/>
              <a:gd name="connsiteY6" fmla="*/ 348551 h 435689"/>
              <a:gd name="connsiteX7" fmla="*/ 0 w 631211"/>
              <a:gd name="connsiteY7" fmla="*/ 87138 h 4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211" h="435689">
                <a:moveTo>
                  <a:pt x="0" y="87138"/>
                </a:moveTo>
                <a:lnTo>
                  <a:pt x="413367" y="87138"/>
                </a:lnTo>
                <a:lnTo>
                  <a:pt x="413367" y="0"/>
                </a:lnTo>
                <a:lnTo>
                  <a:pt x="631211" y="217845"/>
                </a:lnTo>
                <a:lnTo>
                  <a:pt x="413367" y="435689"/>
                </a:lnTo>
                <a:lnTo>
                  <a:pt x="413367" y="348551"/>
                </a:lnTo>
                <a:lnTo>
                  <a:pt x="0" y="348551"/>
                </a:lnTo>
                <a:lnTo>
                  <a:pt x="0" y="8713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7138" rIns="130707" bIns="87138"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WIN</a:t>
            </a: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 name="Freeform: Shape 6">
            <a:extLst>
              <a:ext uri="{FF2B5EF4-FFF2-40B4-BE49-F238E27FC236}">
                <a16:creationId xmlns:a16="http://schemas.microsoft.com/office/drawing/2014/main" id="{D6F9DD97-4C31-423E-9061-1FFA41AF8697}"/>
              </a:ext>
            </a:extLst>
          </p:cNvPr>
          <p:cNvSpPr/>
          <p:nvPr/>
        </p:nvSpPr>
        <p:spPr>
          <a:xfrm>
            <a:off x="989716" y="5166798"/>
            <a:ext cx="9043486" cy="829695"/>
          </a:xfrm>
          <a:custGeom>
            <a:avLst/>
            <a:gdLst>
              <a:gd name="connsiteX0" fmla="*/ 0 w 1756814"/>
              <a:gd name="connsiteY0" fmla="*/ 105409 h 1054088"/>
              <a:gd name="connsiteX1" fmla="*/ 105409 w 1756814"/>
              <a:gd name="connsiteY1" fmla="*/ 0 h 1054088"/>
              <a:gd name="connsiteX2" fmla="*/ 1651405 w 1756814"/>
              <a:gd name="connsiteY2" fmla="*/ 0 h 1054088"/>
              <a:gd name="connsiteX3" fmla="*/ 1756814 w 1756814"/>
              <a:gd name="connsiteY3" fmla="*/ 105409 h 1054088"/>
              <a:gd name="connsiteX4" fmla="*/ 1756814 w 1756814"/>
              <a:gd name="connsiteY4" fmla="*/ 948679 h 1054088"/>
              <a:gd name="connsiteX5" fmla="*/ 1651405 w 1756814"/>
              <a:gd name="connsiteY5" fmla="*/ 1054088 h 1054088"/>
              <a:gd name="connsiteX6" fmla="*/ 105409 w 1756814"/>
              <a:gd name="connsiteY6" fmla="*/ 1054088 h 1054088"/>
              <a:gd name="connsiteX7" fmla="*/ 0 w 1756814"/>
              <a:gd name="connsiteY7" fmla="*/ 948679 h 1054088"/>
              <a:gd name="connsiteX8" fmla="*/ 0 w 1756814"/>
              <a:gd name="connsiteY8" fmla="*/ 105409 h 10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814" h="1054088">
                <a:moveTo>
                  <a:pt x="0" y="105409"/>
                </a:moveTo>
                <a:cubicBezTo>
                  <a:pt x="0" y="47193"/>
                  <a:pt x="47193" y="0"/>
                  <a:pt x="105409" y="0"/>
                </a:cubicBezTo>
                <a:lnTo>
                  <a:pt x="1651405" y="0"/>
                </a:lnTo>
                <a:cubicBezTo>
                  <a:pt x="1709621" y="0"/>
                  <a:pt x="1756814" y="47193"/>
                  <a:pt x="1756814" y="105409"/>
                </a:cubicBezTo>
                <a:lnTo>
                  <a:pt x="1756814" y="948679"/>
                </a:lnTo>
                <a:cubicBezTo>
                  <a:pt x="1756814" y="1006895"/>
                  <a:pt x="1709621" y="1054088"/>
                  <a:pt x="1651405" y="1054088"/>
                </a:cubicBezTo>
                <a:lnTo>
                  <a:pt x="105409" y="1054088"/>
                </a:lnTo>
                <a:cubicBezTo>
                  <a:pt x="47193" y="1054088"/>
                  <a:pt x="0" y="1006895"/>
                  <a:pt x="0" y="948679"/>
                </a:cubicBezTo>
                <a:lnTo>
                  <a:pt x="0" y="105409"/>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03" tIns="118503" rIns="118503" bIns="118503"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Watch for violations</a:t>
            </a:r>
          </a:p>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Involve “community helpers” as needed</a:t>
            </a:r>
          </a:p>
        </p:txBody>
      </p:sp>
      <p:sp>
        <p:nvSpPr>
          <p:cNvPr id="3" name="Explosion: 8 Points 2">
            <a:extLst>
              <a:ext uri="{FF2B5EF4-FFF2-40B4-BE49-F238E27FC236}">
                <a16:creationId xmlns:a16="http://schemas.microsoft.com/office/drawing/2014/main" id="{0D7C94B1-8F72-4769-98E7-AC31007EC55A}"/>
              </a:ext>
            </a:extLst>
          </p:cNvPr>
          <p:cNvSpPr/>
          <p:nvPr/>
        </p:nvSpPr>
        <p:spPr>
          <a:xfrm>
            <a:off x="6727209" y="191501"/>
            <a:ext cx="2893180" cy="2005633"/>
          </a:xfrm>
          <a:prstGeom prst="irregularSeal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Celebrate!!</a:t>
            </a:r>
          </a:p>
        </p:txBody>
      </p:sp>
      <p:sp>
        <p:nvSpPr>
          <p:cNvPr id="9" name="Explosion: 8 Points 8">
            <a:extLst>
              <a:ext uri="{FF2B5EF4-FFF2-40B4-BE49-F238E27FC236}">
                <a16:creationId xmlns:a16="http://schemas.microsoft.com/office/drawing/2014/main" id="{5D1579CD-8FE9-49FF-82BD-8F216D00CCB1}"/>
              </a:ext>
            </a:extLst>
          </p:cNvPr>
          <p:cNvSpPr/>
          <p:nvPr/>
        </p:nvSpPr>
        <p:spPr>
          <a:xfrm>
            <a:off x="6711816" y="191501"/>
            <a:ext cx="2893180" cy="2005633"/>
          </a:xfrm>
          <a:prstGeom prst="irregularSeal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Celebrate!!</a:t>
            </a:r>
          </a:p>
        </p:txBody>
      </p:sp>
      <p:sp>
        <p:nvSpPr>
          <p:cNvPr id="4" name="TextBox 3">
            <a:extLst>
              <a:ext uri="{FF2B5EF4-FFF2-40B4-BE49-F238E27FC236}">
                <a16:creationId xmlns:a16="http://schemas.microsoft.com/office/drawing/2014/main" id="{72FC8E96-E894-4A73-51F2-E04F6D5CE762}"/>
              </a:ext>
            </a:extLst>
          </p:cNvPr>
          <p:cNvSpPr txBox="1"/>
          <p:nvPr/>
        </p:nvSpPr>
        <p:spPr>
          <a:xfrm>
            <a:off x="324924" y="467792"/>
            <a:ext cx="6087193" cy="954107"/>
          </a:xfrm>
          <a:prstGeom prst="rect">
            <a:avLst/>
          </a:prstGeom>
          <a:noFill/>
        </p:spPr>
        <p:txBody>
          <a:bodyPr wrap="square" rtlCol="0">
            <a:spAutoFit/>
          </a:bodyPr>
          <a:lstStyle/>
          <a:p>
            <a:pPr algn="ctr"/>
            <a:r>
              <a:rPr lang="en-US" sz="2800" dirty="0"/>
              <a:t>You just got “</a:t>
            </a:r>
            <a:r>
              <a:rPr lang="en-US" sz="2800" u="sng" dirty="0"/>
              <a:t>not</a:t>
            </a:r>
            <a:r>
              <a:rPr lang="en-US" sz="2800" dirty="0"/>
              <a:t> a yes” </a:t>
            </a:r>
          </a:p>
          <a:p>
            <a:pPr algn="ctr"/>
            <a:r>
              <a:rPr lang="en-US" sz="2800" dirty="0"/>
              <a:t>	… now what??</a:t>
            </a:r>
          </a:p>
        </p:txBody>
      </p:sp>
    </p:spTree>
    <p:extLst>
      <p:ext uri="{BB962C8B-B14F-4D97-AF65-F5344CB8AC3E}">
        <p14:creationId xmlns:p14="http://schemas.microsoft.com/office/powerpoint/2010/main" val="7005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3FFAFDF-1660-4FC7-BFDD-734642993E2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726DA89-DC83-45BF-A446-1CB4B8FC336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11F4A19B-D32E-4F86-8EB0-A1F09C88D72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944816FB-CBFC-4394-843A-DA1CBB73723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DE8CF66F-11B3-458F-92B3-A9715100A1F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587D3422-A8CA-4DA2-ABE1-F12727C1374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58B1002A-5605-46B8-9C16-72A2C3DC3BD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DC36B417-D6A8-47A6-81F0-F448F13E6DAC}"/>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E5C74407-82F5-4D4E-9FEA-7522EE6267B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p:cTn id="56" dur="indefinite"/>
                                        <p:tgtEl>
                                          <p:spTgt spid="9"/>
                                        </p:tgtEl>
                                        <p:attrNameLst>
                                          <p:attrName>style.opacity</p:attrName>
                                        </p:attrNameLst>
                                      </p:cBhvr>
                                      <p:to>
                                        <p:strVal val="0.75"/>
                                      </p:to>
                                    </p:set>
                                    <p:animEffect filter="image" prLst="opacity: 0.75">
                                      <p:cBhvr rctx="IE">
                                        <p:cTn id="57" dur="indefinite"/>
                                        <p:tgtEl>
                                          <p:spTgt spid="9"/>
                                        </p:tgtEl>
                                      </p:cBhvr>
                                    </p:animEffect>
                                  </p:childTnLst>
                                  <p:subTnLst>
                                    <p:set>
                                      <p:cBhvr override="childStyle">
                                        <p:cTn dur="1" fill="hold" display="0" masterRel="sameClick" afterEffect="1">
                                          <p:stCondLst>
                                            <p:cond evt="end" delay="0">
                                              <p:tn val="55"/>
                                            </p:cond>
                                          </p:stCondLst>
                                        </p:cTn>
                                        <p:tgtEl>
                                          <p:spTgt spid="9"/>
                                        </p:tgtEl>
                                        <p:attrNameLst>
                                          <p:attrName>style.visibility</p:attrName>
                                        </p:attrNameLst>
                                      </p:cBhvr>
                                      <p:to>
                                        <p:strVal val="hidden"/>
                                      </p:to>
                                    </p:set>
                                  </p:subTnLst>
                                </p:cTn>
                              </p:par>
                            </p:childTnLst>
                          </p:cTn>
                        </p:par>
                        <p:par>
                          <p:cTn id="58" fill="hold">
                            <p:stCondLst>
                              <p:cond delay="0"/>
                            </p:stCondLst>
                            <p:childTnLst>
                              <p:par>
                                <p:cTn id="59" presetID="26" presetClass="emph" presetSubtype="0" repeatCount="10000" fill="hold" grpId="0" nodeType="afterEffect">
                                  <p:stCondLst>
                                    <p:cond delay="0"/>
                                  </p:stCondLst>
                                  <p:childTnLst>
                                    <p:animEffect transition="out" filter="fade">
                                      <p:cBhvr>
                                        <p:cTn id="60" dur="500" tmFilter="0, 0; .2, .5; .8, .5; 1, 0"/>
                                        <p:tgtEl>
                                          <p:spTgt spid="3"/>
                                        </p:tgtEl>
                                      </p:cBhvr>
                                    </p:animEffect>
                                    <p:animScale>
                                      <p:cBhvr>
                                        <p:cTn id="6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2" grpId="0"/>
      <p:bldP spid="17" grpId="0" animBg="1"/>
      <p:bldP spid="19" grpId="0" animBg="1"/>
      <p:bldP spid="7" grpId="0" animBg="1"/>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A0765C-1AA7-F941-414F-6C2476BFF2D4}"/>
              </a:ext>
            </a:extLst>
          </p:cNvPr>
          <p:cNvGraphicFramePr>
            <a:graphicFrameLocks noGrp="1"/>
          </p:cNvGraphicFramePr>
          <p:nvPr>
            <p:ph idx="1"/>
            <p:extLst>
              <p:ext uri="{D42A27DB-BD31-4B8C-83A1-F6EECF244321}">
                <p14:modId xmlns:p14="http://schemas.microsoft.com/office/powerpoint/2010/main" val="1536060249"/>
              </p:ext>
            </p:extLst>
          </p:nvPr>
        </p:nvGraphicFramePr>
        <p:xfrm>
          <a:off x="838200" y="350520"/>
          <a:ext cx="10515600" cy="615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loud 1">
            <a:extLst>
              <a:ext uri="{FF2B5EF4-FFF2-40B4-BE49-F238E27FC236}">
                <a16:creationId xmlns:a16="http://schemas.microsoft.com/office/drawing/2014/main" id="{2E06914C-CAA9-470B-6DDB-222863E9B2D7}"/>
              </a:ext>
            </a:extLst>
          </p:cNvPr>
          <p:cNvSpPr/>
          <p:nvPr/>
        </p:nvSpPr>
        <p:spPr>
          <a:xfrm>
            <a:off x="538842" y="620486"/>
            <a:ext cx="2367643" cy="155121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See pg. 1</a:t>
            </a:r>
          </a:p>
        </p:txBody>
      </p:sp>
    </p:spTree>
    <p:extLst>
      <p:ext uri="{BB962C8B-B14F-4D97-AF65-F5344CB8AC3E}">
        <p14:creationId xmlns:p14="http://schemas.microsoft.com/office/powerpoint/2010/main" val="3855902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6151</TotalTime>
  <Words>6419</Words>
  <Application>Microsoft Macintosh PowerPoint</Application>
  <PresentationFormat>Widescreen</PresentationFormat>
  <Paragraphs>442</Paragraphs>
  <Slides>52</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Calibri</vt:lpstr>
      <vt:lpstr>Calibri Light</vt:lpstr>
      <vt:lpstr>Ink Free</vt:lpstr>
      <vt:lpstr>Perpetua</vt:lpstr>
      <vt:lpstr>Rockwell</vt:lpstr>
      <vt:lpstr>Rockwell Extra Bold</vt:lpstr>
      <vt:lpstr>Trebuchet MS</vt:lpstr>
      <vt:lpstr>Wingdings 3</vt:lpstr>
      <vt:lpstr>Office Theme</vt:lpstr>
      <vt:lpstr>Facet</vt:lpstr>
      <vt:lpstr>Playbook The Musical A Workshop</vt:lpstr>
      <vt:lpstr>The Playbook Team</vt:lpstr>
      <vt:lpstr>Welcome &amp; Agenda</vt:lpstr>
      <vt:lpstr>Who we are…</vt:lpstr>
      <vt:lpstr>How to get the Playbook</vt:lpstr>
      <vt:lpstr>Have you ever?</vt:lpstr>
      <vt:lpstr>“Anything but a yes, is a no.”  - Feda Almaliti</vt:lpstr>
      <vt:lpstr>Appeal: How To (Process)</vt:lpstr>
      <vt:lpstr>PowerPoint Presentation</vt:lpstr>
      <vt:lpstr>PowerPoint Presentation</vt:lpstr>
      <vt:lpstr>PowerPoint Presentation</vt:lpstr>
      <vt:lpstr>Step 2: Understand the decision</vt:lpstr>
      <vt:lpstr>Step 3: Compile and submit the appeal packet</vt:lpstr>
      <vt:lpstr>The Appeal Letter</vt:lpstr>
      <vt:lpstr>MHPAEA-spotting</vt:lpstr>
      <vt:lpstr>What are the most common MHPAEA issues?</vt:lpstr>
      <vt:lpstr>Not enough / too much progress</vt:lpstr>
      <vt:lpstr>MHPAEA Disclosure Request</vt:lpstr>
      <vt:lpstr>How do I submit my parity disclosure request?</vt:lpstr>
      <vt:lpstr>Clinical evidence &amp; literature</vt:lpstr>
      <vt:lpstr>Step 4:</vt:lpstr>
      <vt:lpstr>To appeal or not to appeal?</vt:lpstr>
      <vt:lpstr>Scenario 1: Fewer hours approved than requested</vt:lpstr>
      <vt:lpstr>PowerPoint Presentation</vt:lpstr>
      <vt:lpstr>Audience Participation, please!</vt:lpstr>
      <vt:lpstr>Why is the company not saying yes?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2: Inappropriate service location</vt:lpstr>
      <vt:lpstr>Why is the company not saying yes?</vt:lpstr>
      <vt:lpstr>Scenario 2: service location </vt:lpstr>
      <vt:lpstr>Scenario 2: service location </vt:lpstr>
      <vt:lpstr>Sample letter – school-based denial</vt:lpstr>
      <vt:lpstr>Sample letter – school-based denial (con't)</vt:lpstr>
      <vt:lpstr>Sample letter – school-based denial (con't)</vt:lpstr>
      <vt:lpstr>Sample letter – school-based denial (con't)</vt:lpstr>
      <vt:lpstr>Sample letter – school-based denial (con't)</vt:lpstr>
      <vt:lpstr>Sample letter – school-based denial (con't)</vt:lpstr>
      <vt:lpstr>Sample letter – school-based denial (con't)</vt:lpstr>
      <vt:lpstr>Sample letter – school-based denial (con't)</vt:lpstr>
      <vt:lpstr>Sample letter – school-based denial (con't)</vt:lpstr>
      <vt:lpstr>PowerPoint Presentation</vt:lpstr>
      <vt:lpstr>What ifs…</vt:lpstr>
      <vt:lpstr>Make some noise!</vt:lpstr>
      <vt:lpstr>Take it back…</vt:lpstr>
      <vt:lpstr>Random Resources that might be helpful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Playbook The Musical A Workshop</dc:title>
  <dc:creator>Kate Dzurec-Dunton</dc:creator>
  <cp:lastModifiedBy>Cranford, Avery</cp:lastModifiedBy>
  <cp:revision>242</cp:revision>
  <dcterms:created xsi:type="dcterms:W3CDTF">2022-09-24T12:24:27Z</dcterms:created>
  <dcterms:modified xsi:type="dcterms:W3CDTF">2023-11-08T21:53:49Z</dcterms:modified>
</cp:coreProperties>
</file>