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56" r:id="rId5"/>
    <p:sldMasterId id="2147483757" r:id="rId6"/>
    <p:sldMasterId id="2147483758" r:id="rId7"/>
    <p:sldMasterId id="2147483759"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Lst>
  <p:sldSz cy="5143500" cx="9144000"/>
  <p:notesSz cx="6858000" cy="9144000"/>
  <p:embeddedFontLst>
    <p:embeddedFont>
      <p:font typeface="Montserrat SemiBold"/>
      <p:regular r:id="rId37"/>
      <p:bold r:id="rId38"/>
      <p:italic r:id="rId39"/>
      <p:boldItalic r:id="rId40"/>
    </p:embeddedFont>
    <p:embeddedFont>
      <p:font typeface="Roboto"/>
      <p:regular r:id="rId41"/>
      <p:bold r:id="rId42"/>
      <p:italic r:id="rId43"/>
      <p:boldItalic r:id="rId44"/>
    </p:embeddedFont>
    <p:embeddedFont>
      <p:font typeface="Montserrat"/>
      <p:regular r:id="rId45"/>
      <p:bold r:id="rId46"/>
      <p:italic r:id="rId47"/>
      <p:boldItalic r:id="rId48"/>
    </p:embeddedFont>
    <p:embeddedFont>
      <p:font typeface="Inter"/>
      <p:regular r:id="rId49"/>
      <p:bold r:id="rId50"/>
    </p:embeddedFont>
    <p:embeddedFont>
      <p:font typeface="Fira Sans Extra Condensed Medium"/>
      <p:regular r:id="rId51"/>
      <p:bold r:id="rId52"/>
      <p:italic r:id="rId53"/>
      <p:boldItalic r:id="rId54"/>
    </p:embeddedFont>
    <p:embeddedFont>
      <p:font typeface="Open Sans"/>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9E11CD2-552D-4C4E-B045-470D820E96CD}">
  <a:tblStyle styleId="{E9E11CD2-552D-4C4E-B045-470D820E96C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CDDCD334-4D81-49C3-AB98-FED53F1FF38B}"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SemiBold-boldItalic.fntdata"/><Relationship Id="rId42" Type="http://schemas.openxmlformats.org/officeDocument/2006/relationships/font" Target="fonts/Roboto-bold.fntdata"/><Relationship Id="rId41" Type="http://schemas.openxmlformats.org/officeDocument/2006/relationships/font" Target="fonts/Roboto-regular.fntdata"/><Relationship Id="rId44" Type="http://schemas.openxmlformats.org/officeDocument/2006/relationships/font" Target="fonts/Roboto-boldItalic.fntdata"/><Relationship Id="rId43" Type="http://schemas.openxmlformats.org/officeDocument/2006/relationships/font" Target="fonts/Roboto-italic.fntdata"/><Relationship Id="rId46" Type="http://schemas.openxmlformats.org/officeDocument/2006/relationships/font" Target="fonts/Montserrat-bold.fntdata"/><Relationship Id="rId45" Type="http://schemas.openxmlformats.org/officeDocument/2006/relationships/font" Target="fonts/Montserrat-regular.fntdata"/><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8" Type="http://schemas.openxmlformats.org/officeDocument/2006/relationships/font" Target="fonts/Montserrat-boldItalic.fntdata"/><Relationship Id="rId47" Type="http://schemas.openxmlformats.org/officeDocument/2006/relationships/font" Target="fonts/Montserrat-italic.fntdata"/><Relationship Id="rId49" Type="http://schemas.openxmlformats.org/officeDocument/2006/relationships/font" Target="fonts/Inter-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font" Target="fonts/MontserratSemiBold-regular.fntdata"/><Relationship Id="rId36" Type="http://schemas.openxmlformats.org/officeDocument/2006/relationships/slide" Target="slides/slide27.xml"/><Relationship Id="rId39" Type="http://schemas.openxmlformats.org/officeDocument/2006/relationships/font" Target="fonts/MontserratSemiBold-italic.fntdata"/><Relationship Id="rId38" Type="http://schemas.openxmlformats.org/officeDocument/2006/relationships/font" Target="fonts/MontserratSemiBold-bold.fntdata"/><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FiraSansExtraCondensedMedium-regular.fntdata"/><Relationship Id="rId50" Type="http://schemas.openxmlformats.org/officeDocument/2006/relationships/font" Target="fonts/Inter-bold.fntdata"/><Relationship Id="rId53" Type="http://schemas.openxmlformats.org/officeDocument/2006/relationships/font" Target="fonts/FiraSansExtraCondensedMedium-italic.fntdata"/><Relationship Id="rId52" Type="http://schemas.openxmlformats.org/officeDocument/2006/relationships/font" Target="fonts/FiraSansExtraCondensedMedium-bold.fntdata"/><Relationship Id="rId11" Type="http://schemas.openxmlformats.org/officeDocument/2006/relationships/slide" Target="slides/slide2.xml"/><Relationship Id="rId55" Type="http://schemas.openxmlformats.org/officeDocument/2006/relationships/font" Target="fonts/OpenSans-regular.fntdata"/><Relationship Id="rId10" Type="http://schemas.openxmlformats.org/officeDocument/2006/relationships/slide" Target="slides/slide1.xml"/><Relationship Id="rId54" Type="http://schemas.openxmlformats.org/officeDocument/2006/relationships/font" Target="fonts/FiraSansExtraCondensedMedium-boldItalic.fntdata"/><Relationship Id="rId13" Type="http://schemas.openxmlformats.org/officeDocument/2006/relationships/slide" Target="slides/slide4.xml"/><Relationship Id="rId57" Type="http://schemas.openxmlformats.org/officeDocument/2006/relationships/font" Target="fonts/OpenSans-italic.fntdata"/><Relationship Id="rId12" Type="http://schemas.openxmlformats.org/officeDocument/2006/relationships/slide" Target="slides/slide3.xml"/><Relationship Id="rId56" Type="http://schemas.openxmlformats.org/officeDocument/2006/relationships/font" Target="fonts/OpenSans-bold.fntdata"/><Relationship Id="rId15" Type="http://schemas.openxmlformats.org/officeDocument/2006/relationships/slide" Target="slides/slide6.xml"/><Relationship Id="rId14" Type="http://schemas.openxmlformats.org/officeDocument/2006/relationships/slide" Target="slides/slide5.xml"/><Relationship Id="rId58" Type="http://schemas.openxmlformats.org/officeDocument/2006/relationships/font" Target="fonts/OpenSans-boldItalic.fntdata"/><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287ca983156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287ca983156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286d49570a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286d49570a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287ca98315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287ca98315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358"/>
              <a:buFont typeface="Arial"/>
              <a:buNone/>
            </a:pPr>
            <a:r>
              <a:rPr lang="en" sz="1110">
                <a:solidFill>
                  <a:srgbClr val="595959"/>
                </a:solidFill>
              </a:rPr>
              <a:t>We currently have 44 opportunities and currently 42 individuals living at 29 Acres.</a:t>
            </a:r>
            <a:endParaRPr sz="1110">
              <a:solidFill>
                <a:srgbClr val="595959"/>
              </a:solidFill>
            </a:endParaRPr>
          </a:p>
          <a:p>
            <a:pPr indent="0" lvl="0" marL="0" rtl="0" algn="l">
              <a:lnSpc>
                <a:spcPct val="80000"/>
              </a:lnSpc>
              <a:spcBef>
                <a:spcPts val="0"/>
              </a:spcBef>
              <a:spcAft>
                <a:spcPts val="0"/>
              </a:spcAft>
              <a:buClr>
                <a:schemeClr val="dk1"/>
              </a:buClr>
              <a:buSzPts val="358"/>
              <a:buFont typeface="Arial"/>
              <a:buNone/>
            </a:pPr>
            <a:r>
              <a:t/>
            </a:r>
            <a:endParaRPr sz="1110">
              <a:solidFill>
                <a:srgbClr val="595959"/>
              </a:solidFill>
            </a:endParaRPr>
          </a:p>
          <a:p>
            <a:pPr indent="0" lvl="0" marL="0" rtl="0" algn="l">
              <a:lnSpc>
                <a:spcPct val="80000"/>
              </a:lnSpc>
              <a:spcBef>
                <a:spcPts val="0"/>
              </a:spcBef>
              <a:spcAft>
                <a:spcPts val="0"/>
              </a:spcAft>
              <a:buClr>
                <a:schemeClr val="dk1"/>
              </a:buClr>
              <a:buSzPts val="358"/>
              <a:buFont typeface="Arial"/>
              <a:buNone/>
            </a:pPr>
            <a:r>
              <a:rPr lang="en" sz="1110">
                <a:solidFill>
                  <a:srgbClr val="595959"/>
                </a:solidFill>
              </a:rPr>
              <a:t>Describe the community: </a:t>
            </a:r>
            <a:endParaRPr sz="1110">
              <a:solidFill>
                <a:srgbClr val="595959"/>
              </a:solidFill>
            </a:endParaRPr>
          </a:p>
          <a:p>
            <a:pPr indent="0" lvl="0" marL="0" rtl="0" algn="l">
              <a:lnSpc>
                <a:spcPct val="80000"/>
              </a:lnSpc>
              <a:spcBef>
                <a:spcPts val="0"/>
              </a:spcBef>
              <a:spcAft>
                <a:spcPts val="0"/>
              </a:spcAft>
              <a:buClr>
                <a:schemeClr val="dk1"/>
              </a:buClr>
              <a:buSzPts val="358"/>
              <a:buFont typeface="Arial"/>
              <a:buNone/>
            </a:pPr>
            <a:r>
              <a:rPr lang="en" sz="1110">
                <a:solidFill>
                  <a:srgbClr val="595959"/>
                </a:solidFill>
              </a:rPr>
              <a:t>10 houses 6 are 3200 sq ft  open floor plan private vs. semi-private spaces and shared spaces. Back and front porches. 4,  2 stories- a little smaller (2800) : </a:t>
            </a:r>
            <a:endParaRPr sz="1110">
              <a:solidFill>
                <a:srgbClr val="595959"/>
              </a:solidFill>
            </a:endParaRPr>
          </a:p>
          <a:p>
            <a:pPr indent="0" lvl="0" marL="0" rtl="0" algn="l">
              <a:lnSpc>
                <a:spcPct val="80000"/>
              </a:lnSpc>
              <a:spcBef>
                <a:spcPts val="0"/>
              </a:spcBef>
              <a:spcAft>
                <a:spcPts val="0"/>
              </a:spcAft>
              <a:buClr>
                <a:schemeClr val="dk1"/>
              </a:buClr>
              <a:buSzPts val="358"/>
              <a:buFont typeface="Arial"/>
              <a:buNone/>
            </a:pPr>
            <a:r>
              <a:t/>
            </a:r>
            <a:endParaRPr sz="1110">
              <a:solidFill>
                <a:srgbClr val="595959"/>
              </a:solidFill>
            </a:endParaRPr>
          </a:p>
          <a:p>
            <a:pPr indent="0" lvl="0" marL="0" rtl="0" algn="l">
              <a:lnSpc>
                <a:spcPct val="80000"/>
              </a:lnSpc>
              <a:spcBef>
                <a:spcPts val="0"/>
              </a:spcBef>
              <a:spcAft>
                <a:spcPts val="0"/>
              </a:spcAft>
              <a:buClr>
                <a:schemeClr val="dk1"/>
              </a:buClr>
              <a:buSzPts val="358"/>
              <a:buFont typeface="Arial"/>
              <a:buNone/>
            </a:pPr>
            <a:r>
              <a:t/>
            </a:r>
            <a:endParaRPr sz="1110">
              <a:solidFill>
                <a:srgbClr val="595959"/>
              </a:solidFill>
            </a:endParaRPr>
          </a:p>
          <a:p>
            <a:pPr indent="0" lvl="0" marL="0" rtl="0" algn="l">
              <a:lnSpc>
                <a:spcPct val="80000"/>
              </a:lnSpc>
              <a:spcBef>
                <a:spcPts val="0"/>
              </a:spcBef>
              <a:spcAft>
                <a:spcPts val="0"/>
              </a:spcAft>
              <a:buClr>
                <a:schemeClr val="dk1"/>
              </a:buClr>
              <a:buSzPts val="358"/>
              <a:buFont typeface="Arial"/>
              <a:buNone/>
            </a:pPr>
            <a:r>
              <a:rPr lang="en" sz="1110">
                <a:solidFill>
                  <a:srgbClr val="595959"/>
                </a:solidFill>
              </a:rPr>
              <a:t>Originally meant for TA housing, but we needed the space for long term living opportunities.  TA is now completely houses off this property. Maybe describe amenities with bullet points. and insert pics </a:t>
            </a:r>
            <a:endParaRPr sz="1110">
              <a:solidFill>
                <a:srgbClr val="595959"/>
              </a:solidFill>
            </a:endParaRPr>
          </a:p>
          <a:p>
            <a:pPr indent="0" lvl="0" marL="0" rtl="0" algn="l">
              <a:lnSpc>
                <a:spcPct val="80000"/>
              </a:lnSpc>
              <a:spcBef>
                <a:spcPts val="0"/>
              </a:spcBef>
              <a:spcAft>
                <a:spcPts val="0"/>
              </a:spcAft>
              <a:buClr>
                <a:schemeClr val="dk1"/>
              </a:buClr>
              <a:buSzPts val="358"/>
              <a:buFont typeface="Arial"/>
              <a:buNone/>
            </a:pPr>
            <a:r>
              <a:t/>
            </a:r>
            <a:endParaRPr sz="1110">
              <a:solidFill>
                <a:srgbClr val="595959"/>
              </a:solidFill>
            </a:endParaRPr>
          </a:p>
          <a:p>
            <a:pPr indent="0" lvl="0" marL="0" rtl="0" algn="l">
              <a:lnSpc>
                <a:spcPct val="80000"/>
              </a:lnSpc>
              <a:spcBef>
                <a:spcPts val="0"/>
              </a:spcBef>
              <a:spcAft>
                <a:spcPts val="0"/>
              </a:spcAft>
              <a:buClr>
                <a:schemeClr val="dk1"/>
              </a:buClr>
              <a:buSzPts val="358"/>
              <a:buFont typeface="Arial"/>
              <a:buNone/>
            </a:pPr>
            <a:r>
              <a:rPr lang="en" sz="1110">
                <a:solidFill>
                  <a:srgbClr val="595959"/>
                </a:solidFill>
              </a:rPr>
              <a:t>Mention that Parking for residents who drive is in front of houses. </a:t>
            </a:r>
            <a:endParaRPr sz="5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287ca983156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287ca983156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358"/>
              <a:buFont typeface="Arial"/>
              <a:buNone/>
            </a:pPr>
            <a:r>
              <a:rPr lang="en" sz="1110">
                <a:solidFill>
                  <a:srgbClr val="595959"/>
                </a:solidFill>
              </a:rPr>
              <a:t>We currently have 44 opportunities and currently 42 individuals living at 29 Acres.</a:t>
            </a:r>
            <a:endParaRPr sz="1110">
              <a:solidFill>
                <a:srgbClr val="595959"/>
              </a:solidFill>
            </a:endParaRPr>
          </a:p>
          <a:p>
            <a:pPr indent="0" lvl="0" marL="0" rtl="0" algn="l">
              <a:lnSpc>
                <a:spcPct val="80000"/>
              </a:lnSpc>
              <a:spcBef>
                <a:spcPts val="0"/>
              </a:spcBef>
              <a:spcAft>
                <a:spcPts val="0"/>
              </a:spcAft>
              <a:buClr>
                <a:schemeClr val="dk1"/>
              </a:buClr>
              <a:buSzPts val="358"/>
              <a:buFont typeface="Arial"/>
              <a:buNone/>
            </a:pPr>
            <a:r>
              <a:t/>
            </a:r>
            <a:endParaRPr sz="1110">
              <a:solidFill>
                <a:srgbClr val="595959"/>
              </a:solidFill>
            </a:endParaRPr>
          </a:p>
          <a:p>
            <a:pPr indent="0" lvl="0" marL="0" rtl="0" algn="l">
              <a:lnSpc>
                <a:spcPct val="80000"/>
              </a:lnSpc>
              <a:spcBef>
                <a:spcPts val="0"/>
              </a:spcBef>
              <a:spcAft>
                <a:spcPts val="0"/>
              </a:spcAft>
              <a:buClr>
                <a:schemeClr val="dk1"/>
              </a:buClr>
              <a:buSzPts val="358"/>
              <a:buFont typeface="Arial"/>
              <a:buNone/>
            </a:pPr>
            <a:r>
              <a:rPr lang="en" sz="1110">
                <a:solidFill>
                  <a:srgbClr val="595959"/>
                </a:solidFill>
              </a:rPr>
              <a:t>Describe the community: </a:t>
            </a:r>
            <a:endParaRPr sz="1110">
              <a:solidFill>
                <a:srgbClr val="595959"/>
              </a:solidFill>
            </a:endParaRPr>
          </a:p>
          <a:p>
            <a:pPr indent="0" lvl="0" marL="0" rtl="0" algn="l">
              <a:lnSpc>
                <a:spcPct val="80000"/>
              </a:lnSpc>
              <a:spcBef>
                <a:spcPts val="0"/>
              </a:spcBef>
              <a:spcAft>
                <a:spcPts val="0"/>
              </a:spcAft>
              <a:buClr>
                <a:schemeClr val="dk1"/>
              </a:buClr>
              <a:buSzPts val="358"/>
              <a:buFont typeface="Arial"/>
              <a:buNone/>
            </a:pPr>
            <a:r>
              <a:rPr lang="en" sz="1110">
                <a:solidFill>
                  <a:srgbClr val="595959"/>
                </a:solidFill>
              </a:rPr>
              <a:t>10 houses 6 are 3200 sq ft  open floor plan private vs. semi-private spaces and shared spaces. Back and front porches. 4,  2 stories- a little smaller (2800) : </a:t>
            </a:r>
            <a:endParaRPr sz="1110">
              <a:solidFill>
                <a:srgbClr val="595959"/>
              </a:solidFill>
            </a:endParaRPr>
          </a:p>
          <a:p>
            <a:pPr indent="0" lvl="0" marL="0" rtl="0" algn="l">
              <a:lnSpc>
                <a:spcPct val="80000"/>
              </a:lnSpc>
              <a:spcBef>
                <a:spcPts val="0"/>
              </a:spcBef>
              <a:spcAft>
                <a:spcPts val="0"/>
              </a:spcAft>
              <a:buClr>
                <a:schemeClr val="dk1"/>
              </a:buClr>
              <a:buSzPts val="358"/>
              <a:buFont typeface="Arial"/>
              <a:buNone/>
            </a:pPr>
            <a:r>
              <a:t/>
            </a:r>
            <a:endParaRPr sz="1110">
              <a:solidFill>
                <a:srgbClr val="595959"/>
              </a:solidFill>
            </a:endParaRPr>
          </a:p>
          <a:p>
            <a:pPr indent="0" lvl="0" marL="0" rtl="0" algn="l">
              <a:lnSpc>
                <a:spcPct val="80000"/>
              </a:lnSpc>
              <a:spcBef>
                <a:spcPts val="0"/>
              </a:spcBef>
              <a:spcAft>
                <a:spcPts val="0"/>
              </a:spcAft>
              <a:buClr>
                <a:schemeClr val="dk1"/>
              </a:buClr>
              <a:buSzPts val="358"/>
              <a:buFont typeface="Arial"/>
              <a:buNone/>
            </a:pPr>
            <a:r>
              <a:t/>
            </a:r>
            <a:endParaRPr sz="1110">
              <a:solidFill>
                <a:srgbClr val="595959"/>
              </a:solidFill>
            </a:endParaRPr>
          </a:p>
          <a:p>
            <a:pPr indent="0" lvl="0" marL="0" rtl="0" algn="l">
              <a:lnSpc>
                <a:spcPct val="80000"/>
              </a:lnSpc>
              <a:spcBef>
                <a:spcPts val="0"/>
              </a:spcBef>
              <a:spcAft>
                <a:spcPts val="0"/>
              </a:spcAft>
              <a:buClr>
                <a:schemeClr val="dk1"/>
              </a:buClr>
              <a:buSzPts val="358"/>
              <a:buFont typeface="Arial"/>
              <a:buNone/>
            </a:pPr>
            <a:r>
              <a:rPr lang="en" sz="1110">
                <a:solidFill>
                  <a:srgbClr val="595959"/>
                </a:solidFill>
              </a:rPr>
              <a:t>Originally meant for TA housing, but we needed the space for long term living opportunities.  TA is now completely houses off this property. Maybe describe amenities with bullet points. and insert pics </a:t>
            </a:r>
            <a:endParaRPr sz="1110">
              <a:solidFill>
                <a:srgbClr val="595959"/>
              </a:solidFill>
            </a:endParaRPr>
          </a:p>
          <a:p>
            <a:pPr indent="0" lvl="0" marL="0" rtl="0" algn="l">
              <a:lnSpc>
                <a:spcPct val="80000"/>
              </a:lnSpc>
              <a:spcBef>
                <a:spcPts val="0"/>
              </a:spcBef>
              <a:spcAft>
                <a:spcPts val="0"/>
              </a:spcAft>
              <a:buClr>
                <a:schemeClr val="dk1"/>
              </a:buClr>
              <a:buSzPts val="358"/>
              <a:buFont typeface="Arial"/>
              <a:buNone/>
            </a:pPr>
            <a:r>
              <a:t/>
            </a:r>
            <a:endParaRPr sz="1110">
              <a:solidFill>
                <a:srgbClr val="595959"/>
              </a:solidFill>
            </a:endParaRPr>
          </a:p>
          <a:p>
            <a:pPr indent="0" lvl="0" marL="0" rtl="0" algn="l">
              <a:lnSpc>
                <a:spcPct val="80000"/>
              </a:lnSpc>
              <a:spcBef>
                <a:spcPts val="0"/>
              </a:spcBef>
              <a:spcAft>
                <a:spcPts val="0"/>
              </a:spcAft>
              <a:buClr>
                <a:schemeClr val="dk1"/>
              </a:buClr>
              <a:buSzPts val="358"/>
              <a:buFont typeface="Arial"/>
              <a:buNone/>
            </a:pPr>
            <a:r>
              <a:rPr lang="en" sz="1110">
                <a:solidFill>
                  <a:srgbClr val="595959"/>
                </a:solidFill>
              </a:rPr>
              <a:t>Mention that Parking for residents who drive is in front of houses. </a:t>
            </a:r>
            <a:endParaRPr sz="5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283ce284514_1_1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0" name="Google Shape;800;g283ce284514_1_1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283ce284514_1_7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283ce284514_1_7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358"/>
              <a:buFont typeface="Arial"/>
              <a:buNone/>
            </a:pPr>
            <a:r>
              <a:t/>
            </a:r>
            <a:endParaRPr sz="5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283ce284514_1_1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283ce284514_1_1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85750" lvl="0" marL="457200" rtl="0" algn="l">
              <a:lnSpc>
                <a:spcPct val="115000"/>
              </a:lnSpc>
              <a:spcBef>
                <a:spcPts val="0"/>
              </a:spcBef>
              <a:spcAft>
                <a:spcPts val="0"/>
              </a:spcAft>
              <a:buClr>
                <a:srgbClr val="595959"/>
              </a:buClr>
              <a:buSzPts val="900"/>
              <a:buAutoNum type="arabicPeriod"/>
            </a:pPr>
            <a:r>
              <a:rPr lang="en" sz="900">
                <a:solidFill>
                  <a:srgbClr val="595959"/>
                </a:solidFill>
              </a:rPr>
              <a:t>Land was cheaper on the outer edge of the DFW metroplex</a:t>
            </a:r>
            <a:endParaRPr sz="900">
              <a:solidFill>
                <a:srgbClr val="595959"/>
              </a:solidFill>
            </a:endParaRPr>
          </a:p>
          <a:p>
            <a:pPr indent="-285750" lvl="0" marL="457200" rtl="0" algn="l">
              <a:lnSpc>
                <a:spcPct val="115000"/>
              </a:lnSpc>
              <a:spcBef>
                <a:spcPts val="0"/>
              </a:spcBef>
              <a:spcAft>
                <a:spcPts val="0"/>
              </a:spcAft>
              <a:buClr>
                <a:srgbClr val="595959"/>
              </a:buClr>
              <a:buSzPts val="900"/>
              <a:buAutoNum type="arabicPeriod"/>
            </a:pPr>
            <a:r>
              <a:rPr lang="en" sz="900">
                <a:solidFill>
                  <a:srgbClr val="595959"/>
                </a:solidFill>
              </a:rPr>
              <a:t>We are juxtaposed to two,  4 year public universities (UNT/TWU) that provide a rich source of staffing, educational and recreational opportunities for our clients.</a:t>
            </a:r>
            <a:endParaRPr sz="900">
              <a:solidFill>
                <a:srgbClr val="595959"/>
              </a:solidFill>
            </a:endParaRPr>
          </a:p>
          <a:p>
            <a:pPr indent="-285750" lvl="0" marL="457200" rtl="0" algn="l">
              <a:lnSpc>
                <a:spcPct val="115000"/>
              </a:lnSpc>
              <a:spcBef>
                <a:spcPts val="0"/>
              </a:spcBef>
              <a:spcAft>
                <a:spcPts val="0"/>
              </a:spcAft>
              <a:buClr>
                <a:srgbClr val="595959"/>
              </a:buClr>
              <a:buSzPts val="900"/>
              <a:buAutoNum type="arabicPeriod"/>
            </a:pPr>
            <a:r>
              <a:rPr lang="en" sz="900">
                <a:solidFill>
                  <a:srgbClr val="595959"/>
                </a:solidFill>
              </a:rPr>
              <a:t>Cross Roads is unique in that the property itself feels “country-like” but we are 10 minutes from the universities and cities of Frisco and Denton both of which house a  robust source of employment./social/educational and recreational opportunities available to our clients. </a:t>
            </a:r>
            <a:endParaRPr sz="900">
              <a:solidFill>
                <a:srgbClr val="595959"/>
              </a:solidFill>
            </a:endParaRPr>
          </a:p>
          <a:p>
            <a:pPr indent="-285750" lvl="0" marL="457200" rtl="0" algn="l">
              <a:lnSpc>
                <a:spcPct val="115000"/>
              </a:lnSpc>
              <a:spcBef>
                <a:spcPts val="0"/>
              </a:spcBef>
              <a:spcAft>
                <a:spcPts val="0"/>
              </a:spcAft>
              <a:buClr>
                <a:srgbClr val="595959"/>
              </a:buClr>
              <a:buSzPts val="900"/>
              <a:buAutoNum type="arabicPeriod"/>
            </a:pPr>
            <a:r>
              <a:rPr lang="en" sz="900">
                <a:solidFill>
                  <a:srgbClr val="595959"/>
                </a:solidFill>
              </a:rPr>
              <a:t>The property is very beautiful and nature based which are residents and staff seem to like very much</a:t>
            </a:r>
            <a:endParaRPr sz="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283ce284514_1_19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283ce284514_1_19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595959"/>
                </a:solidFill>
              </a:rPr>
              <a:t>We started with almost raw land. Ie. we had to enlarge the water line to the property and perform a lot more pre-development work which was costly. Starting the build with a more developed property would have saved money and time.</a:t>
            </a:r>
            <a:endParaRPr sz="1200">
              <a:solidFill>
                <a:srgbClr val="595959"/>
              </a:solidFill>
            </a:endParaRPr>
          </a:p>
          <a:p>
            <a:pPr indent="0" lvl="0" marL="0" rtl="0" algn="l">
              <a:lnSpc>
                <a:spcPct val="115000"/>
              </a:lnSpc>
              <a:spcBef>
                <a:spcPts val="1200"/>
              </a:spcBef>
              <a:spcAft>
                <a:spcPts val="0"/>
              </a:spcAft>
              <a:buNone/>
            </a:pPr>
            <a:r>
              <a:rPr lang="en" sz="1200">
                <a:solidFill>
                  <a:srgbClr val="595959"/>
                </a:solidFill>
              </a:rPr>
              <a:t>Transportation: we have limited public transportation which is costly and has forced us to become very creative with our transportation needs. More walkable property would have helped with our transportation needs.</a:t>
            </a:r>
            <a:endParaRPr sz="1200">
              <a:solidFill>
                <a:srgbClr val="595959"/>
              </a:solidFill>
            </a:endParaRPr>
          </a:p>
          <a:p>
            <a:pPr indent="0" lvl="0" marL="0" rtl="0" algn="l">
              <a:spcBef>
                <a:spcPts val="1200"/>
              </a:spcBef>
              <a:spcAft>
                <a:spcPts val="0"/>
              </a:spcAft>
              <a:buNone/>
            </a:pPr>
            <a:r>
              <a:rPr lang="en" sz="1200">
                <a:solidFill>
                  <a:schemeClr val="dk1"/>
                </a:solidFill>
              </a:rPr>
              <a:t>Transportation = expensive (16 cars and a driver) </a:t>
            </a:r>
            <a:endParaRPr sz="1200">
              <a:solidFill>
                <a:schemeClr val="dk1"/>
              </a:solidFill>
            </a:endParaRPr>
          </a:p>
          <a:p>
            <a:pPr indent="0" lvl="0" marL="0" rtl="0" algn="l">
              <a:spcBef>
                <a:spcPts val="0"/>
              </a:spcBef>
              <a:spcAft>
                <a:spcPts val="0"/>
              </a:spcAft>
              <a:buNone/>
            </a:pPr>
            <a:r>
              <a:rPr lang="en" sz="1200">
                <a:solidFill>
                  <a:schemeClr val="dk1"/>
                </a:solidFill>
              </a:rPr>
              <a:t>Public transportation in DFW is very hard / bad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304800" lvl="0" marL="457200" rtl="0" algn="l">
              <a:lnSpc>
                <a:spcPct val="115000"/>
              </a:lnSpc>
              <a:spcBef>
                <a:spcPts val="0"/>
              </a:spcBef>
              <a:spcAft>
                <a:spcPts val="0"/>
              </a:spcAft>
              <a:buClr>
                <a:srgbClr val="595959"/>
              </a:buClr>
              <a:buSzPts val="1200"/>
              <a:buAutoNum type="arabicPeriod"/>
            </a:pPr>
            <a:r>
              <a:rPr lang="en" sz="1200">
                <a:solidFill>
                  <a:srgbClr val="595959"/>
                </a:solidFill>
              </a:rPr>
              <a:t>Move a little slower-we moved our residents in during covid (everyone wanted to move in as soon as we opened in 7/2020) and then due to need (and a generous donor) we built 2 more houses soon thereafter and those also filled quickly. That was hard. Every house is different based on client’s needs.</a:t>
            </a:r>
            <a:endParaRPr sz="1200">
              <a:solidFill>
                <a:srgbClr val="595959"/>
              </a:solidFill>
            </a:endParaRPr>
          </a:p>
          <a:p>
            <a:pPr indent="-304800" lvl="0" marL="457200" rtl="0" algn="l">
              <a:lnSpc>
                <a:spcPct val="115000"/>
              </a:lnSpc>
              <a:spcBef>
                <a:spcPts val="0"/>
              </a:spcBef>
              <a:spcAft>
                <a:spcPts val="0"/>
              </a:spcAft>
              <a:buClr>
                <a:srgbClr val="595959"/>
              </a:buClr>
              <a:buSzPts val="1200"/>
              <a:buAutoNum type="arabicPeriod"/>
            </a:pPr>
            <a:r>
              <a:rPr lang="en" sz="1200">
                <a:solidFill>
                  <a:srgbClr val="595959"/>
                </a:solidFill>
              </a:rPr>
              <a:t>Would have invested in and built our current leadership team quicker and sooner.  It’s tough being a startup because you’re very worried about spending money and pulling in enough revenue to make payroll. Plus you’re also learning your way and while we gained much insight from other leaders (like Denise) no two properties or communities are the same and you still have to make it work yourself. </a:t>
            </a:r>
            <a:endParaRPr sz="1200">
              <a:solidFill>
                <a:srgbClr val="595959"/>
              </a:solidFill>
            </a:endParaRPr>
          </a:p>
          <a:p>
            <a:pPr indent="0" lvl="0" marL="0" rtl="0" algn="l">
              <a:lnSpc>
                <a:spcPct val="115000"/>
              </a:lnSpc>
              <a:spcBef>
                <a:spcPts val="1200"/>
              </a:spcBef>
              <a:spcAft>
                <a:spcPts val="0"/>
              </a:spcAft>
              <a:buNone/>
            </a:pPr>
            <a:r>
              <a:t/>
            </a:r>
            <a:endParaRPr sz="1200">
              <a:solidFill>
                <a:srgbClr val="595959"/>
              </a:solidFill>
            </a:endParaRPr>
          </a:p>
          <a:p>
            <a:pPr indent="-342900" lvl="0" marL="457200" rtl="0" algn="l">
              <a:lnSpc>
                <a:spcPct val="115000"/>
              </a:lnSpc>
              <a:spcBef>
                <a:spcPts val="1200"/>
              </a:spcBef>
              <a:spcAft>
                <a:spcPts val="0"/>
              </a:spcAft>
              <a:buClr>
                <a:srgbClr val="595959"/>
              </a:buClr>
              <a:buSzPts val="1800"/>
              <a:buAutoNum type="arabicPeriod"/>
            </a:pPr>
            <a:r>
              <a:rPr lang="en" sz="1800">
                <a:solidFill>
                  <a:srgbClr val="595959"/>
                </a:solidFill>
              </a:rPr>
              <a:t>Support services are far more important than the real estate</a:t>
            </a:r>
            <a:endParaRPr sz="1800">
              <a:solidFill>
                <a:srgbClr val="595959"/>
              </a:solidFill>
            </a:endParaRPr>
          </a:p>
          <a:p>
            <a:pPr indent="-342900" lvl="0" marL="457200" rtl="0" algn="l">
              <a:lnSpc>
                <a:spcPct val="115000"/>
              </a:lnSpc>
              <a:spcBef>
                <a:spcPts val="0"/>
              </a:spcBef>
              <a:spcAft>
                <a:spcPts val="0"/>
              </a:spcAft>
              <a:buClr>
                <a:srgbClr val="595959"/>
              </a:buClr>
              <a:buSzPts val="1800"/>
              <a:buAutoNum type="arabicPeriod"/>
            </a:pPr>
            <a:r>
              <a:rPr lang="en" sz="1800">
                <a:solidFill>
                  <a:srgbClr val="595959"/>
                </a:solidFill>
              </a:rPr>
              <a:t>Staffing and being a “culture-keeper” is challenging and demands a great deal of attention as well as resources. </a:t>
            </a:r>
            <a:endParaRPr sz="1800">
              <a:solidFill>
                <a:srgbClr val="595959"/>
              </a:solidFill>
            </a:endParaRPr>
          </a:p>
          <a:p>
            <a:pPr indent="-342900" lvl="0" marL="457200" rtl="0" algn="l">
              <a:lnSpc>
                <a:spcPct val="115000"/>
              </a:lnSpc>
              <a:spcBef>
                <a:spcPts val="0"/>
              </a:spcBef>
              <a:spcAft>
                <a:spcPts val="0"/>
              </a:spcAft>
              <a:buClr>
                <a:srgbClr val="595959"/>
              </a:buClr>
              <a:buSzPts val="1800"/>
              <a:buAutoNum type="arabicPeriod"/>
            </a:pPr>
            <a:r>
              <a:rPr lang="en" sz="1800">
                <a:solidFill>
                  <a:srgbClr val="595959"/>
                </a:solidFill>
              </a:rPr>
              <a:t>Look for “Culture keeper” (people) company wide approach from the beginning </a:t>
            </a:r>
            <a:endParaRPr sz="1800">
              <a:solidFill>
                <a:srgbClr val="595959"/>
              </a:solidFill>
            </a:endParaRPr>
          </a:p>
          <a:p>
            <a:pPr indent="-342900" lvl="0" marL="457200" rtl="0" algn="l">
              <a:lnSpc>
                <a:spcPct val="115000"/>
              </a:lnSpc>
              <a:spcBef>
                <a:spcPts val="0"/>
              </a:spcBef>
              <a:spcAft>
                <a:spcPts val="0"/>
              </a:spcAft>
              <a:buClr>
                <a:srgbClr val="595959"/>
              </a:buClr>
              <a:buSzPts val="1800"/>
              <a:buAutoNum type="arabicPeriod"/>
            </a:pPr>
            <a:r>
              <a:rPr lang="en" sz="1800">
                <a:solidFill>
                  <a:srgbClr val="595959"/>
                </a:solidFill>
              </a:rPr>
              <a:t> Leadership - BCBAs to direct the program</a:t>
            </a:r>
            <a:endParaRPr sz="1200">
              <a:solidFill>
                <a:srgbClr val="595959"/>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283ce284514_1_16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283ce284514_1_16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rgbClr val="595959"/>
              </a:buClr>
              <a:buSzPts val="1100"/>
              <a:buAutoNum type="arabicPeriod"/>
            </a:pPr>
            <a:r>
              <a:rPr lang="en">
                <a:solidFill>
                  <a:srgbClr val="595959"/>
                </a:solidFill>
              </a:rPr>
              <a:t>The property itself was donated to the organization once identified by the founders </a:t>
            </a:r>
            <a:endParaRPr>
              <a:solidFill>
                <a:srgbClr val="595959"/>
              </a:solidFill>
            </a:endParaRPr>
          </a:p>
          <a:p>
            <a:pPr indent="-298450" lvl="0" marL="457200" rtl="0" algn="l">
              <a:lnSpc>
                <a:spcPct val="115000"/>
              </a:lnSpc>
              <a:spcBef>
                <a:spcPts val="0"/>
              </a:spcBef>
              <a:spcAft>
                <a:spcPts val="0"/>
              </a:spcAft>
              <a:buClr>
                <a:srgbClr val="595959"/>
              </a:buClr>
              <a:buSzPts val="1100"/>
              <a:buAutoNum type="arabicPeriod"/>
            </a:pPr>
            <a:r>
              <a:rPr lang="en">
                <a:solidFill>
                  <a:srgbClr val="595959"/>
                </a:solidFill>
              </a:rPr>
              <a:t>Seed money for the build was secured through social impact investments from 22 families.. This loan was later paid back to families and all but 1 donated the interest earned back to 29 Acres. </a:t>
            </a:r>
            <a:endParaRPr>
              <a:solidFill>
                <a:srgbClr val="595959"/>
              </a:solidFill>
            </a:endParaRPr>
          </a:p>
          <a:p>
            <a:pPr indent="-298450" lvl="0" marL="457200" rtl="0" algn="l">
              <a:lnSpc>
                <a:spcPct val="115000"/>
              </a:lnSpc>
              <a:spcBef>
                <a:spcPts val="0"/>
              </a:spcBef>
              <a:spcAft>
                <a:spcPts val="0"/>
              </a:spcAft>
              <a:buClr>
                <a:srgbClr val="595959"/>
              </a:buClr>
              <a:buSzPts val="1100"/>
              <a:buAutoNum type="arabicPeriod"/>
            </a:pPr>
            <a:r>
              <a:rPr lang="en">
                <a:solidFill>
                  <a:srgbClr val="595959"/>
                </a:solidFill>
              </a:rPr>
              <a:t>The rest of the seed money was secured through small events (gatherings in homes, personal connections to donors, etc)</a:t>
            </a:r>
            <a:endParaRPr>
              <a:solidFill>
                <a:srgbClr val="595959"/>
              </a:solidFill>
            </a:endParaRPr>
          </a:p>
          <a:p>
            <a:pPr indent="-298450" lvl="0" marL="457200" rtl="0" algn="l">
              <a:lnSpc>
                <a:spcPct val="115000"/>
              </a:lnSpc>
              <a:spcBef>
                <a:spcPts val="0"/>
              </a:spcBef>
              <a:spcAft>
                <a:spcPts val="0"/>
              </a:spcAft>
              <a:buClr>
                <a:srgbClr val="595959"/>
              </a:buClr>
              <a:buSzPts val="1100"/>
              <a:buAutoNum type="arabicPeriod"/>
            </a:pPr>
            <a:r>
              <a:rPr lang="en">
                <a:solidFill>
                  <a:srgbClr val="595959"/>
                </a:solidFill>
              </a:rPr>
              <a:t>Grants were not possible to secure at that time because we were a young organization and had no proof of concept</a:t>
            </a:r>
            <a:endParaRPr>
              <a:solidFill>
                <a:srgbClr val="595959"/>
              </a:solidFill>
            </a:endParaRPr>
          </a:p>
          <a:p>
            <a:pPr indent="-298450" lvl="0" marL="457200" rtl="0" algn="l">
              <a:lnSpc>
                <a:spcPct val="115000"/>
              </a:lnSpc>
              <a:spcBef>
                <a:spcPts val="0"/>
              </a:spcBef>
              <a:spcAft>
                <a:spcPts val="0"/>
              </a:spcAft>
              <a:buClr>
                <a:srgbClr val="595959"/>
              </a:buClr>
              <a:buSzPts val="1100"/>
              <a:buAutoNum type="arabicPeriod"/>
            </a:pPr>
            <a:r>
              <a:rPr lang="en">
                <a:solidFill>
                  <a:srgbClr val="595959"/>
                </a:solidFill>
              </a:rPr>
              <a:t>The rest of the money for the build was borrowed from the bank </a:t>
            </a:r>
            <a:endParaRPr sz="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284299cbc9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5" name="Google Shape;865;g284299cbc9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rgbClr val="595959"/>
                </a:solidFill>
              </a:rPr>
              <a:t>Utilize private/public partnerships: </a:t>
            </a:r>
            <a:endParaRPr sz="1000">
              <a:solidFill>
                <a:srgbClr val="595959"/>
              </a:solidFill>
            </a:endParaRPr>
          </a:p>
          <a:p>
            <a:pPr indent="0" lvl="0" marL="0" rtl="0" algn="l">
              <a:lnSpc>
                <a:spcPct val="115000"/>
              </a:lnSpc>
              <a:spcBef>
                <a:spcPts val="1200"/>
              </a:spcBef>
              <a:spcAft>
                <a:spcPts val="0"/>
              </a:spcAft>
              <a:buClr>
                <a:schemeClr val="dk1"/>
              </a:buClr>
              <a:buSzPts val="1100"/>
              <a:buFont typeface="Arial"/>
              <a:buNone/>
            </a:pPr>
            <a:r>
              <a:rPr lang="en" sz="1000">
                <a:solidFill>
                  <a:srgbClr val="595959"/>
                </a:solidFill>
              </a:rPr>
              <a:t>Our revenue streams are private pay and acceptance of some state funding (waivers for LTSS and Texas Workforce Commission for employment). We are a 501C3 and have 2 major fundraising events every year which help to provide partial scholarships based on need. </a:t>
            </a:r>
            <a:endParaRPr sz="1000">
              <a:solidFill>
                <a:srgbClr val="595959"/>
              </a:solidFill>
            </a:endParaRPr>
          </a:p>
          <a:p>
            <a:pPr indent="0" lvl="0" marL="0" rtl="0" algn="l">
              <a:lnSpc>
                <a:spcPct val="115000"/>
              </a:lnSpc>
              <a:spcBef>
                <a:spcPts val="1200"/>
              </a:spcBef>
              <a:spcAft>
                <a:spcPts val="1200"/>
              </a:spcAft>
              <a:buClr>
                <a:schemeClr val="dk1"/>
              </a:buClr>
              <a:buSzPts val="1100"/>
              <a:buFont typeface="Arial"/>
              <a:buNone/>
            </a:pPr>
            <a:r>
              <a:rPr lang="en" sz="1000">
                <a:solidFill>
                  <a:srgbClr val="595959"/>
                </a:solidFill>
              </a:rPr>
              <a:t>We believe these different revenue streams are necessary long term especially when supporting individuals with higher support level needs (it’s so expensive). It also comes with it’s challenges due to inadequate rate reimbursements from the state.</a:t>
            </a:r>
            <a:endParaRPr sz="3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287caa15e4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9" name="Google Shape;879;g287caa15e4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283ce284514_1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283ce284514_1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283ce284514_1_29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5" name="Google Shape;885;g283ce284514_1_29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595959"/>
                </a:solidFill>
              </a:rPr>
              <a:t>We have spent the past 2 years working to allow the use of HCBS funding at our intentional community and just got through heightened scrutiny this month</a:t>
            </a:r>
            <a:endParaRPr sz="1200">
              <a:solidFill>
                <a:srgbClr val="595959"/>
              </a:solidFill>
            </a:endParaRPr>
          </a:p>
          <a:p>
            <a:pPr indent="0" lvl="0" marL="0" rtl="0" algn="l">
              <a:lnSpc>
                <a:spcPct val="115000"/>
              </a:lnSpc>
              <a:spcBef>
                <a:spcPts val="1200"/>
              </a:spcBef>
              <a:spcAft>
                <a:spcPts val="1200"/>
              </a:spcAft>
              <a:buClr>
                <a:schemeClr val="dk1"/>
              </a:buClr>
              <a:buSzPts val="1100"/>
              <a:buFont typeface="Arial"/>
              <a:buNone/>
            </a:pPr>
            <a:r>
              <a:rPr lang="en" sz="1200">
                <a:solidFill>
                  <a:srgbClr val="595959"/>
                </a:solidFill>
              </a:rPr>
              <a:t>Now we are launching advocacy work on rate reimbursements in Texas. Not only is this important for 29 Acres to be able to continue to accept state funding for LTSS,  but we are seeing that Texas providers are closing their shop to Medicaid recipients due to poor funding from the state.   They  can’t staff with current reimbursement rates.   So we have some work to do with rates.</a:t>
            </a:r>
            <a:endParaRP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283ce284514_1_27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1" name="Google Shape;891;g283ce284514_1_27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287ca983156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g287ca983156_0_9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g287ca983156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g287ca983156_0_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287ca983156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g287ca983156_0_1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287ca983156_0_10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30" name="Google Shape;930;g287ca983156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287ca983156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g287ca983156_0_1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287ca983156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g287ca983156_0_1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83ce284514_1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5" name="Google Shape;725;g283ce284514_1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595959"/>
                </a:solidFill>
              </a:rPr>
              <a:t> We are editing our mission statement to include our staff our goal of being a culture-keeper .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287ca983156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287ca983156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595959"/>
                </a:solidFill>
              </a:rPr>
              <a:t> We are editing our mission statement to include our staff our goal of being a culture-keeper .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286d49570a5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286d49570a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283ce284514_1_18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283ce284514_1_18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595959"/>
                </a:solidFill>
              </a:rPr>
              <a:t>To align with person directed choice</a:t>
            </a:r>
            <a:endParaRPr sz="1200">
              <a:solidFill>
                <a:srgbClr val="595959"/>
              </a:solidFill>
            </a:endParaRPr>
          </a:p>
          <a:p>
            <a:pPr indent="0" lvl="0" marL="0" rtl="0" algn="l">
              <a:lnSpc>
                <a:spcPct val="115000"/>
              </a:lnSpc>
              <a:spcBef>
                <a:spcPts val="1200"/>
              </a:spcBef>
              <a:spcAft>
                <a:spcPts val="1200"/>
              </a:spcAft>
              <a:buClr>
                <a:schemeClr val="dk1"/>
              </a:buClr>
              <a:buSzPts val="1100"/>
              <a:buFont typeface="Arial"/>
              <a:buNone/>
            </a:pPr>
            <a:r>
              <a:rPr lang="en" sz="1200">
                <a:solidFill>
                  <a:srgbClr val="595959"/>
                </a:solidFill>
              </a:rPr>
              <a:t>To be able to capture state funding for LTSS which would not be available to our clients with other models such as assisted living</a:t>
            </a:r>
            <a:endParaRPr sz="5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287ca983156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287ca983156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283ce284514_1_2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283ce284514_1_2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595959"/>
                </a:solidFill>
              </a:rPr>
              <a:t>Enrichment support services (our LTSS) from 29 Acres are optional. Residents can use other providers. </a:t>
            </a:r>
            <a:endParaRPr sz="1200">
              <a:solidFill>
                <a:srgbClr val="595959"/>
              </a:solidFill>
            </a:endParaRPr>
          </a:p>
          <a:p>
            <a:pPr indent="0" lvl="0" marL="0" rtl="0" algn="l">
              <a:lnSpc>
                <a:spcPct val="115000"/>
              </a:lnSpc>
              <a:spcBef>
                <a:spcPts val="1200"/>
              </a:spcBef>
              <a:spcAft>
                <a:spcPts val="0"/>
              </a:spcAft>
              <a:buClr>
                <a:schemeClr val="dk1"/>
              </a:buClr>
              <a:buSzPts val="1100"/>
              <a:buFont typeface="Arial"/>
              <a:buNone/>
            </a:pPr>
            <a:r>
              <a:rPr lang="en" sz="1200">
                <a:solidFill>
                  <a:srgbClr val="595959"/>
                </a:solidFill>
              </a:rPr>
              <a:t>We currently support roughly 100 clients with our LTSS. </a:t>
            </a:r>
            <a:endParaRPr sz="1200">
              <a:solidFill>
                <a:srgbClr val="595959"/>
              </a:solidFill>
            </a:endParaRPr>
          </a:p>
          <a:p>
            <a:pPr indent="0" lvl="0" marL="0" rtl="0" algn="l">
              <a:lnSpc>
                <a:spcPct val="115000"/>
              </a:lnSpc>
              <a:spcBef>
                <a:spcPts val="1200"/>
              </a:spcBef>
              <a:spcAft>
                <a:spcPts val="0"/>
              </a:spcAft>
              <a:buClr>
                <a:schemeClr val="dk1"/>
              </a:buClr>
              <a:buSzPts val="1100"/>
              <a:buFont typeface="Arial"/>
              <a:buNone/>
            </a:pPr>
            <a:r>
              <a:rPr lang="en" sz="1200">
                <a:solidFill>
                  <a:srgbClr val="595959"/>
                </a:solidFill>
              </a:rPr>
              <a:t>We remain committed to providing high quality support to all support level needs </a:t>
            </a:r>
            <a:endParaRPr sz="1200">
              <a:solidFill>
                <a:srgbClr val="595959"/>
              </a:solidFill>
            </a:endParaRPr>
          </a:p>
          <a:p>
            <a:pPr indent="0" lvl="0" marL="0" rtl="0" algn="l">
              <a:lnSpc>
                <a:spcPct val="115000"/>
              </a:lnSpc>
              <a:spcBef>
                <a:spcPts val="1200"/>
              </a:spcBef>
              <a:spcAft>
                <a:spcPts val="0"/>
              </a:spcAft>
              <a:buClr>
                <a:schemeClr val="dk1"/>
              </a:buClr>
              <a:buSzPts val="1100"/>
              <a:buFont typeface="Arial"/>
              <a:buNone/>
            </a:pPr>
            <a:r>
              <a:rPr lang="en" sz="1200">
                <a:solidFill>
                  <a:srgbClr val="595959"/>
                </a:solidFill>
              </a:rPr>
              <a:t>We have individuals who choose us to provide their support services that have 1:1 staffing support needs and require 24/7 oversight and others who have lower support needs and to whom we provide drop-in support only.  We meet each resident and client where they are.  5 of our houses have overnight staffing and 5 do not require overnight support. About 1/3 of our residents have high support level needs, ⅓ have drop-in support and the other ⅓ have support needs that fall in-between the two.</a:t>
            </a:r>
            <a:endParaRPr sz="1200">
              <a:solidFill>
                <a:srgbClr val="595959"/>
              </a:solidFill>
            </a:endParaRPr>
          </a:p>
          <a:p>
            <a:pPr indent="0" lvl="0" marL="0" rtl="0" algn="l">
              <a:lnSpc>
                <a:spcPct val="115000"/>
              </a:lnSpc>
              <a:spcBef>
                <a:spcPts val="1200"/>
              </a:spcBef>
              <a:spcAft>
                <a:spcPts val="0"/>
              </a:spcAft>
              <a:buClr>
                <a:schemeClr val="dk1"/>
              </a:buClr>
              <a:buSzPts val="1100"/>
              <a:buFont typeface="Arial"/>
              <a:buNone/>
            </a:pPr>
            <a:r>
              <a:rPr lang="en" sz="1200">
                <a:solidFill>
                  <a:srgbClr val="595959"/>
                </a:solidFill>
              </a:rPr>
              <a:t>We have found that our support services are best directed by BCBA’s </a:t>
            </a:r>
            <a:endParaRPr sz="1200">
              <a:solidFill>
                <a:srgbClr val="595959"/>
              </a:solidFill>
            </a:endParaRPr>
          </a:p>
          <a:p>
            <a:pPr indent="0" lvl="0" marL="0" rtl="0" algn="l">
              <a:lnSpc>
                <a:spcPct val="115000"/>
              </a:lnSpc>
              <a:spcBef>
                <a:spcPts val="1200"/>
              </a:spcBef>
              <a:spcAft>
                <a:spcPts val="0"/>
              </a:spcAft>
              <a:buClr>
                <a:schemeClr val="dk1"/>
              </a:buClr>
              <a:buSzPts val="1100"/>
              <a:buFont typeface="Arial"/>
              <a:buNone/>
            </a:pPr>
            <a:r>
              <a:rPr lang="en" sz="1200">
                <a:solidFill>
                  <a:srgbClr val="595959"/>
                </a:solidFill>
              </a:rPr>
              <a:t>Life plans are directed by the individuals and their circles of support team and are community centered. ( residents have access to all of their chosen communities) </a:t>
            </a:r>
            <a:endParaRPr sz="1200">
              <a:solidFill>
                <a:srgbClr val="595959"/>
              </a:solidFill>
            </a:endParaRPr>
          </a:p>
          <a:p>
            <a:pPr indent="0" lvl="0" marL="0" rtl="0" algn="l">
              <a:lnSpc>
                <a:spcPct val="115000"/>
              </a:lnSpc>
              <a:spcBef>
                <a:spcPts val="1200"/>
              </a:spcBef>
              <a:spcAft>
                <a:spcPts val="0"/>
              </a:spcAft>
              <a:buClr>
                <a:schemeClr val="dk1"/>
              </a:buClr>
              <a:buSzPts val="1100"/>
              <a:buFont typeface="Arial"/>
              <a:buNone/>
            </a:pPr>
            <a:r>
              <a:rPr lang="en" sz="1200">
                <a:solidFill>
                  <a:srgbClr val="595959"/>
                </a:solidFill>
              </a:rPr>
              <a:t>29 Acres also provides employment services through TWC</a:t>
            </a:r>
            <a:endParaRPr sz="1200">
              <a:solidFill>
                <a:srgbClr val="595959"/>
              </a:solidFill>
            </a:endParaRPr>
          </a:p>
          <a:p>
            <a:pPr indent="0" lvl="0" marL="0" rtl="0" algn="l">
              <a:lnSpc>
                <a:spcPct val="115000"/>
              </a:lnSpc>
              <a:spcBef>
                <a:spcPts val="1200"/>
              </a:spcBef>
              <a:spcAft>
                <a:spcPts val="0"/>
              </a:spcAft>
              <a:buClr>
                <a:schemeClr val="dk1"/>
              </a:buClr>
              <a:buSzPts val="1100"/>
              <a:buFont typeface="Arial"/>
              <a:buNone/>
            </a:pPr>
            <a:r>
              <a:rPr lang="en" sz="1200">
                <a:solidFill>
                  <a:srgbClr val="595959"/>
                </a:solidFill>
              </a:rPr>
              <a:t>We also offer day only support services to clients not ready to move out of their family homes in both Dallas and Denton. </a:t>
            </a:r>
            <a:endParaRPr sz="1200">
              <a:solidFill>
                <a:srgbClr val="595959"/>
              </a:solidFill>
            </a:endParaRPr>
          </a:p>
          <a:p>
            <a:pPr indent="0" lvl="0" marL="0" rtl="0" algn="l">
              <a:lnSpc>
                <a:spcPct val="115000"/>
              </a:lnSpc>
              <a:spcBef>
                <a:spcPts val="1200"/>
              </a:spcBef>
              <a:spcAft>
                <a:spcPts val="1200"/>
              </a:spcAft>
              <a:buClr>
                <a:schemeClr val="dk1"/>
              </a:buClr>
              <a:buSzPts val="1100"/>
              <a:buFont typeface="Arial"/>
              <a:buNone/>
            </a:pPr>
            <a:r>
              <a:rPr lang="en" sz="1200">
                <a:solidFill>
                  <a:srgbClr val="595959"/>
                </a:solidFill>
              </a:rPr>
              <a:t>Finally, we are in our 6th year of our residential transition academy and admit 14 new students each year.</a:t>
            </a:r>
            <a:endParaRPr sz="5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287ca983156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287ca983156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t/>
            </a:r>
            <a:endParaRPr sz="5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14">
    <p:spTree>
      <p:nvGrpSpPr>
        <p:cNvPr id="650" name="Shape 650"/>
        <p:cNvGrpSpPr/>
        <p:nvPr/>
      </p:nvGrpSpPr>
      <p:grpSpPr>
        <a:xfrm>
          <a:off x="0" y="0"/>
          <a:ext cx="0" cy="0"/>
          <a:chOff x="0" y="0"/>
          <a:chExt cx="0" cy="0"/>
        </a:xfrm>
      </p:grpSpPr>
      <p:sp>
        <p:nvSpPr>
          <p:cNvPr id="651" name="Google Shape;651;p104"/>
          <p:cNvSpPr txBox="1"/>
          <p:nvPr>
            <p:ph idx="1" type="subTitle"/>
          </p:nvPr>
        </p:nvSpPr>
        <p:spPr>
          <a:xfrm>
            <a:off x="5951340" y="1570850"/>
            <a:ext cx="2479500" cy="4239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a:solidFill>
                  <a:schemeClr val="accent1"/>
                </a:solidFill>
              </a:defRPr>
            </a:lvl1pPr>
            <a:lvl2pPr lvl="1" rtl="0" algn="r">
              <a:spcBef>
                <a:spcPts val="1600"/>
              </a:spcBef>
              <a:spcAft>
                <a:spcPts val="0"/>
              </a:spcAft>
              <a:buNone/>
              <a:defRPr b="1">
                <a:solidFill>
                  <a:schemeClr val="accent1"/>
                </a:solidFill>
              </a:defRPr>
            </a:lvl2pPr>
            <a:lvl3pPr lvl="2" rtl="0" algn="r">
              <a:spcBef>
                <a:spcPts val="1600"/>
              </a:spcBef>
              <a:spcAft>
                <a:spcPts val="0"/>
              </a:spcAft>
              <a:buNone/>
              <a:defRPr b="1">
                <a:solidFill>
                  <a:schemeClr val="accent1"/>
                </a:solidFill>
              </a:defRPr>
            </a:lvl3pPr>
            <a:lvl4pPr lvl="3" rtl="0" algn="r">
              <a:spcBef>
                <a:spcPts val="1600"/>
              </a:spcBef>
              <a:spcAft>
                <a:spcPts val="0"/>
              </a:spcAft>
              <a:buNone/>
              <a:defRPr b="1">
                <a:solidFill>
                  <a:schemeClr val="accent1"/>
                </a:solidFill>
              </a:defRPr>
            </a:lvl4pPr>
            <a:lvl5pPr lvl="4" rtl="0" algn="r">
              <a:spcBef>
                <a:spcPts val="1600"/>
              </a:spcBef>
              <a:spcAft>
                <a:spcPts val="0"/>
              </a:spcAft>
              <a:buNone/>
              <a:defRPr b="1">
                <a:solidFill>
                  <a:schemeClr val="accent1"/>
                </a:solidFill>
              </a:defRPr>
            </a:lvl5pPr>
            <a:lvl6pPr lvl="5" rtl="0" algn="r">
              <a:spcBef>
                <a:spcPts val="1600"/>
              </a:spcBef>
              <a:spcAft>
                <a:spcPts val="0"/>
              </a:spcAft>
              <a:buNone/>
              <a:defRPr b="1">
                <a:solidFill>
                  <a:schemeClr val="accent1"/>
                </a:solidFill>
              </a:defRPr>
            </a:lvl6pPr>
            <a:lvl7pPr lvl="6" rtl="0" algn="r">
              <a:spcBef>
                <a:spcPts val="1600"/>
              </a:spcBef>
              <a:spcAft>
                <a:spcPts val="0"/>
              </a:spcAft>
              <a:buNone/>
              <a:defRPr b="1">
                <a:solidFill>
                  <a:schemeClr val="accent1"/>
                </a:solidFill>
              </a:defRPr>
            </a:lvl7pPr>
            <a:lvl8pPr lvl="7" rtl="0" algn="r">
              <a:spcBef>
                <a:spcPts val="1600"/>
              </a:spcBef>
              <a:spcAft>
                <a:spcPts val="0"/>
              </a:spcAft>
              <a:buNone/>
              <a:defRPr b="1">
                <a:solidFill>
                  <a:schemeClr val="accent1"/>
                </a:solidFill>
              </a:defRPr>
            </a:lvl8pPr>
            <a:lvl9pPr lvl="8" rtl="0" algn="r">
              <a:spcBef>
                <a:spcPts val="1600"/>
              </a:spcBef>
              <a:spcAft>
                <a:spcPts val="1600"/>
              </a:spcAft>
              <a:buNone/>
              <a:defRPr b="1">
                <a:solidFill>
                  <a:schemeClr val="accent1"/>
                </a:solidFill>
              </a:defRPr>
            </a:lvl9pPr>
          </a:lstStyle>
          <a:p/>
        </p:txBody>
      </p:sp>
      <p:sp>
        <p:nvSpPr>
          <p:cNvPr id="652" name="Google Shape;652;p104"/>
          <p:cNvSpPr txBox="1"/>
          <p:nvPr>
            <p:ph idx="2" type="subTitle"/>
          </p:nvPr>
        </p:nvSpPr>
        <p:spPr>
          <a:xfrm>
            <a:off x="5951336" y="1941975"/>
            <a:ext cx="2479500" cy="8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1"/>
                </a:solidFill>
              </a:defRPr>
            </a:lvl1pPr>
            <a:lvl2pPr lvl="1" rtl="0" algn="r">
              <a:lnSpc>
                <a:spcPct val="100000"/>
              </a:lnSpc>
              <a:spcBef>
                <a:spcPts val="1600"/>
              </a:spcBef>
              <a:spcAft>
                <a:spcPts val="0"/>
              </a:spcAft>
              <a:buNone/>
              <a:defRPr sz="1400">
                <a:solidFill>
                  <a:schemeClr val="dk1"/>
                </a:solidFill>
              </a:defRPr>
            </a:lvl2pPr>
            <a:lvl3pPr lvl="2" rtl="0" algn="r">
              <a:lnSpc>
                <a:spcPct val="100000"/>
              </a:lnSpc>
              <a:spcBef>
                <a:spcPts val="1600"/>
              </a:spcBef>
              <a:spcAft>
                <a:spcPts val="0"/>
              </a:spcAft>
              <a:buNone/>
              <a:defRPr sz="1400">
                <a:solidFill>
                  <a:schemeClr val="dk1"/>
                </a:solidFill>
              </a:defRPr>
            </a:lvl3pPr>
            <a:lvl4pPr lvl="3" rtl="0" algn="r">
              <a:lnSpc>
                <a:spcPct val="100000"/>
              </a:lnSpc>
              <a:spcBef>
                <a:spcPts val="1600"/>
              </a:spcBef>
              <a:spcAft>
                <a:spcPts val="0"/>
              </a:spcAft>
              <a:buNone/>
              <a:defRPr sz="1400">
                <a:solidFill>
                  <a:schemeClr val="dk1"/>
                </a:solidFill>
              </a:defRPr>
            </a:lvl4pPr>
            <a:lvl5pPr lvl="4" rtl="0" algn="r">
              <a:lnSpc>
                <a:spcPct val="100000"/>
              </a:lnSpc>
              <a:spcBef>
                <a:spcPts val="1600"/>
              </a:spcBef>
              <a:spcAft>
                <a:spcPts val="0"/>
              </a:spcAft>
              <a:buNone/>
              <a:defRPr sz="1400">
                <a:solidFill>
                  <a:schemeClr val="dk1"/>
                </a:solidFill>
              </a:defRPr>
            </a:lvl5pPr>
            <a:lvl6pPr lvl="5" rtl="0" algn="r">
              <a:lnSpc>
                <a:spcPct val="100000"/>
              </a:lnSpc>
              <a:spcBef>
                <a:spcPts val="1600"/>
              </a:spcBef>
              <a:spcAft>
                <a:spcPts val="0"/>
              </a:spcAft>
              <a:buNone/>
              <a:defRPr sz="1400">
                <a:solidFill>
                  <a:schemeClr val="dk1"/>
                </a:solidFill>
              </a:defRPr>
            </a:lvl6pPr>
            <a:lvl7pPr lvl="6" rtl="0" algn="r">
              <a:lnSpc>
                <a:spcPct val="100000"/>
              </a:lnSpc>
              <a:spcBef>
                <a:spcPts val="1600"/>
              </a:spcBef>
              <a:spcAft>
                <a:spcPts val="0"/>
              </a:spcAft>
              <a:buNone/>
              <a:defRPr sz="1400">
                <a:solidFill>
                  <a:schemeClr val="dk1"/>
                </a:solidFill>
              </a:defRPr>
            </a:lvl7pPr>
            <a:lvl8pPr lvl="7" rtl="0" algn="r">
              <a:lnSpc>
                <a:spcPct val="100000"/>
              </a:lnSpc>
              <a:spcBef>
                <a:spcPts val="1600"/>
              </a:spcBef>
              <a:spcAft>
                <a:spcPts val="0"/>
              </a:spcAft>
              <a:buNone/>
              <a:defRPr sz="1400">
                <a:solidFill>
                  <a:schemeClr val="dk1"/>
                </a:solidFill>
              </a:defRPr>
            </a:lvl8pPr>
            <a:lvl9pPr lvl="8" rtl="0" algn="r">
              <a:lnSpc>
                <a:spcPct val="100000"/>
              </a:lnSpc>
              <a:spcBef>
                <a:spcPts val="1600"/>
              </a:spcBef>
              <a:spcAft>
                <a:spcPts val="1600"/>
              </a:spcAft>
              <a:buNone/>
              <a:defRPr sz="1400">
                <a:solidFill>
                  <a:schemeClr val="dk1"/>
                </a:solidFill>
              </a:defRPr>
            </a:lvl9pPr>
          </a:lstStyle>
          <a:p/>
        </p:txBody>
      </p:sp>
      <p:sp>
        <p:nvSpPr>
          <p:cNvPr id="653" name="Google Shape;653;p104"/>
          <p:cNvSpPr txBox="1"/>
          <p:nvPr>
            <p:ph idx="3" type="subTitle"/>
          </p:nvPr>
        </p:nvSpPr>
        <p:spPr>
          <a:xfrm>
            <a:off x="5951276" y="3064926"/>
            <a:ext cx="2479500" cy="3402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a:solidFill>
                  <a:schemeClr val="accent1"/>
                </a:solidFill>
              </a:defRPr>
            </a:lvl1pPr>
            <a:lvl2pPr lvl="1" rtl="0" algn="r">
              <a:spcBef>
                <a:spcPts val="1600"/>
              </a:spcBef>
              <a:spcAft>
                <a:spcPts val="0"/>
              </a:spcAft>
              <a:buNone/>
              <a:defRPr b="1">
                <a:solidFill>
                  <a:schemeClr val="accent1"/>
                </a:solidFill>
              </a:defRPr>
            </a:lvl2pPr>
            <a:lvl3pPr lvl="2" rtl="0" algn="r">
              <a:spcBef>
                <a:spcPts val="1600"/>
              </a:spcBef>
              <a:spcAft>
                <a:spcPts val="0"/>
              </a:spcAft>
              <a:buNone/>
              <a:defRPr b="1">
                <a:solidFill>
                  <a:schemeClr val="accent1"/>
                </a:solidFill>
              </a:defRPr>
            </a:lvl3pPr>
            <a:lvl4pPr lvl="3" rtl="0" algn="r">
              <a:spcBef>
                <a:spcPts val="1600"/>
              </a:spcBef>
              <a:spcAft>
                <a:spcPts val="0"/>
              </a:spcAft>
              <a:buNone/>
              <a:defRPr b="1">
                <a:solidFill>
                  <a:schemeClr val="accent1"/>
                </a:solidFill>
              </a:defRPr>
            </a:lvl4pPr>
            <a:lvl5pPr lvl="4" rtl="0" algn="r">
              <a:spcBef>
                <a:spcPts val="1600"/>
              </a:spcBef>
              <a:spcAft>
                <a:spcPts val="0"/>
              </a:spcAft>
              <a:buNone/>
              <a:defRPr b="1">
                <a:solidFill>
                  <a:schemeClr val="accent1"/>
                </a:solidFill>
              </a:defRPr>
            </a:lvl5pPr>
            <a:lvl6pPr lvl="5" rtl="0" algn="r">
              <a:spcBef>
                <a:spcPts val="1600"/>
              </a:spcBef>
              <a:spcAft>
                <a:spcPts val="0"/>
              </a:spcAft>
              <a:buNone/>
              <a:defRPr b="1">
                <a:solidFill>
                  <a:schemeClr val="accent1"/>
                </a:solidFill>
              </a:defRPr>
            </a:lvl6pPr>
            <a:lvl7pPr lvl="6" rtl="0" algn="r">
              <a:spcBef>
                <a:spcPts val="1600"/>
              </a:spcBef>
              <a:spcAft>
                <a:spcPts val="0"/>
              </a:spcAft>
              <a:buNone/>
              <a:defRPr b="1">
                <a:solidFill>
                  <a:schemeClr val="accent1"/>
                </a:solidFill>
              </a:defRPr>
            </a:lvl7pPr>
            <a:lvl8pPr lvl="7" rtl="0" algn="r">
              <a:spcBef>
                <a:spcPts val="1600"/>
              </a:spcBef>
              <a:spcAft>
                <a:spcPts val="0"/>
              </a:spcAft>
              <a:buNone/>
              <a:defRPr b="1">
                <a:solidFill>
                  <a:schemeClr val="accent1"/>
                </a:solidFill>
              </a:defRPr>
            </a:lvl8pPr>
            <a:lvl9pPr lvl="8" rtl="0" algn="r">
              <a:spcBef>
                <a:spcPts val="1600"/>
              </a:spcBef>
              <a:spcAft>
                <a:spcPts val="1600"/>
              </a:spcAft>
              <a:buNone/>
              <a:defRPr b="1">
                <a:solidFill>
                  <a:schemeClr val="accent1"/>
                </a:solidFill>
              </a:defRPr>
            </a:lvl9pPr>
          </a:lstStyle>
          <a:p/>
        </p:txBody>
      </p:sp>
      <p:sp>
        <p:nvSpPr>
          <p:cNvPr id="654" name="Google Shape;654;p104"/>
          <p:cNvSpPr txBox="1"/>
          <p:nvPr>
            <p:ph idx="4" type="subTitle"/>
          </p:nvPr>
        </p:nvSpPr>
        <p:spPr>
          <a:xfrm>
            <a:off x="5951276" y="3436049"/>
            <a:ext cx="2479500" cy="8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1"/>
                </a:solidFill>
              </a:defRPr>
            </a:lvl1pPr>
            <a:lvl2pPr lvl="1" rtl="0" algn="r">
              <a:lnSpc>
                <a:spcPct val="100000"/>
              </a:lnSpc>
              <a:spcBef>
                <a:spcPts val="0"/>
              </a:spcBef>
              <a:spcAft>
                <a:spcPts val="0"/>
              </a:spcAft>
              <a:buNone/>
              <a:defRPr sz="1400">
                <a:solidFill>
                  <a:schemeClr val="dk1"/>
                </a:solidFill>
              </a:defRPr>
            </a:lvl2pPr>
            <a:lvl3pPr lvl="2" rtl="0" algn="r">
              <a:lnSpc>
                <a:spcPct val="100000"/>
              </a:lnSpc>
              <a:spcBef>
                <a:spcPts val="0"/>
              </a:spcBef>
              <a:spcAft>
                <a:spcPts val="0"/>
              </a:spcAft>
              <a:buNone/>
              <a:defRPr sz="1400">
                <a:solidFill>
                  <a:schemeClr val="dk1"/>
                </a:solidFill>
              </a:defRPr>
            </a:lvl3pPr>
            <a:lvl4pPr lvl="3" rtl="0" algn="r">
              <a:lnSpc>
                <a:spcPct val="100000"/>
              </a:lnSpc>
              <a:spcBef>
                <a:spcPts val="0"/>
              </a:spcBef>
              <a:spcAft>
                <a:spcPts val="0"/>
              </a:spcAft>
              <a:buNone/>
              <a:defRPr sz="1400">
                <a:solidFill>
                  <a:schemeClr val="dk1"/>
                </a:solidFill>
              </a:defRPr>
            </a:lvl4pPr>
            <a:lvl5pPr lvl="4" rtl="0" algn="r">
              <a:lnSpc>
                <a:spcPct val="100000"/>
              </a:lnSpc>
              <a:spcBef>
                <a:spcPts val="0"/>
              </a:spcBef>
              <a:spcAft>
                <a:spcPts val="0"/>
              </a:spcAft>
              <a:buNone/>
              <a:defRPr sz="1400">
                <a:solidFill>
                  <a:schemeClr val="dk1"/>
                </a:solidFill>
              </a:defRPr>
            </a:lvl5pPr>
            <a:lvl6pPr lvl="5" rtl="0" algn="r">
              <a:lnSpc>
                <a:spcPct val="100000"/>
              </a:lnSpc>
              <a:spcBef>
                <a:spcPts val="0"/>
              </a:spcBef>
              <a:spcAft>
                <a:spcPts val="0"/>
              </a:spcAft>
              <a:buNone/>
              <a:defRPr sz="1400">
                <a:solidFill>
                  <a:schemeClr val="dk1"/>
                </a:solidFill>
              </a:defRPr>
            </a:lvl6pPr>
            <a:lvl7pPr lvl="6" rtl="0" algn="r">
              <a:lnSpc>
                <a:spcPct val="100000"/>
              </a:lnSpc>
              <a:spcBef>
                <a:spcPts val="0"/>
              </a:spcBef>
              <a:spcAft>
                <a:spcPts val="0"/>
              </a:spcAft>
              <a:buNone/>
              <a:defRPr sz="1400">
                <a:solidFill>
                  <a:schemeClr val="dk1"/>
                </a:solidFill>
              </a:defRPr>
            </a:lvl7pPr>
            <a:lvl8pPr lvl="7" rtl="0" algn="r">
              <a:lnSpc>
                <a:spcPct val="100000"/>
              </a:lnSpc>
              <a:spcBef>
                <a:spcPts val="0"/>
              </a:spcBef>
              <a:spcAft>
                <a:spcPts val="0"/>
              </a:spcAft>
              <a:buNone/>
              <a:defRPr sz="1400">
                <a:solidFill>
                  <a:schemeClr val="dk1"/>
                </a:solidFill>
              </a:defRPr>
            </a:lvl8pPr>
            <a:lvl9pPr lvl="8" rtl="0" algn="r">
              <a:lnSpc>
                <a:spcPct val="100000"/>
              </a:lnSpc>
              <a:spcBef>
                <a:spcPts val="0"/>
              </a:spcBef>
              <a:spcAft>
                <a:spcPts val="0"/>
              </a:spcAft>
              <a:buNone/>
              <a:defRPr sz="1400">
                <a:solidFill>
                  <a:schemeClr val="dk1"/>
                </a:solidFill>
              </a:defRPr>
            </a:lvl9pPr>
          </a:lstStyle>
          <a:p/>
        </p:txBody>
      </p:sp>
      <p:sp>
        <p:nvSpPr>
          <p:cNvPr id="655" name="Google Shape;655;p104"/>
          <p:cNvSpPr txBox="1"/>
          <p:nvPr>
            <p:ph idx="5" type="subTitle"/>
          </p:nvPr>
        </p:nvSpPr>
        <p:spPr>
          <a:xfrm>
            <a:off x="3156090" y="1570850"/>
            <a:ext cx="2479500" cy="4239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a:solidFill>
                  <a:schemeClr val="accent1"/>
                </a:solidFill>
              </a:defRPr>
            </a:lvl1pPr>
            <a:lvl2pPr lvl="1" rtl="0" algn="r">
              <a:spcBef>
                <a:spcPts val="1600"/>
              </a:spcBef>
              <a:spcAft>
                <a:spcPts val="0"/>
              </a:spcAft>
              <a:buNone/>
              <a:defRPr b="1">
                <a:solidFill>
                  <a:schemeClr val="accent1"/>
                </a:solidFill>
              </a:defRPr>
            </a:lvl2pPr>
            <a:lvl3pPr lvl="2" rtl="0" algn="r">
              <a:spcBef>
                <a:spcPts val="1600"/>
              </a:spcBef>
              <a:spcAft>
                <a:spcPts val="0"/>
              </a:spcAft>
              <a:buNone/>
              <a:defRPr b="1">
                <a:solidFill>
                  <a:schemeClr val="accent1"/>
                </a:solidFill>
              </a:defRPr>
            </a:lvl3pPr>
            <a:lvl4pPr lvl="3" rtl="0" algn="r">
              <a:spcBef>
                <a:spcPts val="1600"/>
              </a:spcBef>
              <a:spcAft>
                <a:spcPts val="0"/>
              </a:spcAft>
              <a:buNone/>
              <a:defRPr b="1">
                <a:solidFill>
                  <a:schemeClr val="accent1"/>
                </a:solidFill>
              </a:defRPr>
            </a:lvl4pPr>
            <a:lvl5pPr lvl="4" rtl="0" algn="r">
              <a:spcBef>
                <a:spcPts val="1600"/>
              </a:spcBef>
              <a:spcAft>
                <a:spcPts val="0"/>
              </a:spcAft>
              <a:buNone/>
              <a:defRPr b="1">
                <a:solidFill>
                  <a:schemeClr val="accent1"/>
                </a:solidFill>
              </a:defRPr>
            </a:lvl5pPr>
            <a:lvl6pPr lvl="5" rtl="0" algn="r">
              <a:spcBef>
                <a:spcPts val="1600"/>
              </a:spcBef>
              <a:spcAft>
                <a:spcPts val="0"/>
              </a:spcAft>
              <a:buNone/>
              <a:defRPr b="1">
                <a:solidFill>
                  <a:schemeClr val="accent1"/>
                </a:solidFill>
              </a:defRPr>
            </a:lvl6pPr>
            <a:lvl7pPr lvl="6" rtl="0" algn="r">
              <a:spcBef>
                <a:spcPts val="1600"/>
              </a:spcBef>
              <a:spcAft>
                <a:spcPts val="0"/>
              </a:spcAft>
              <a:buNone/>
              <a:defRPr b="1">
                <a:solidFill>
                  <a:schemeClr val="accent1"/>
                </a:solidFill>
              </a:defRPr>
            </a:lvl7pPr>
            <a:lvl8pPr lvl="7" rtl="0" algn="r">
              <a:spcBef>
                <a:spcPts val="1600"/>
              </a:spcBef>
              <a:spcAft>
                <a:spcPts val="0"/>
              </a:spcAft>
              <a:buNone/>
              <a:defRPr b="1">
                <a:solidFill>
                  <a:schemeClr val="accent1"/>
                </a:solidFill>
              </a:defRPr>
            </a:lvl8pPr>
            <a:lvl9pPr lvl="8" rtl="0" algn="r">
              <a:spcBef>
                <a:spcPts val="1600"/>
              </a:spcBef>
              <a:spcAft>
                <a:spcPts val="1600"/>
              </a:spcAft>
              <a:buNone/>
              <a:defRPr b="1">
                <a:solidFill>
                  <a:schemeClr val="accent1"/>
                </a:solidFill>
              </a:defRPr>
            </a:lvl9pPr>
          </a:lstStyle>
          <a:p/>
        </p:txBody>
      </p:sp>
      <p:sp>
        <p:nvSpPr>
          <p:cNvPr id="656" name="Google Shape;656;p104"/>
          <p:cNvSpPr txBox="1"/>
          <p:nvPr>
            <p:ph idx="6" type="subTitle"/>
          </p:nvPr>
        </p:nvSpPr>
        <p:spPr>
          <a:xfrm>
            <a:off x="3156036" y="1941975"/>
            <a:ext cx="2479500" cy="8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1"/>
                </a:solidFill>
              </a:defRPr>
            </a:lvl1pPr>
            <a:lvl2pPr lvl="1" rtl="0" algn="r">
              <a:lnSpc>
                <a:spcPct val="100000"/>
              </a:lnSpc>
              <a:spcBef>
                <a:spcPts val="0"/>
              </a:spcBef>
              <a:spcAft>
                <a:spcPts val="0"/>
              </a:spcAft>
              <a:buNone/>
              <a:defRPr sz="1400">
                <a:solidFill>
                  <a:schemeClr val="dk1"/>
                </a:solidFill>
              </a:defRPr>
            </a:lvl2pPr>
            <a:lvl3pPr lvl="2" rtl="0" algn="r">
              <a:lnSpc>
                <a:spcPct val="100000"/>
              </a:lnSpc>
              <a:spcBef>
                <a:spcPts val="0"/>
              </a:spcBef>
              <a:spcAft>
                <a:spcPts val="0"/>
              </a:spcAft>
              <a:buNone/>
              <a:defRPr sz="1400">
                <a:solidFill>
                  <a:schemeClr val="dk1"/>
                </a:solidFill>
              </a:defRPr>
            </a:lvl3pPr>
            <a:lvl4pPr lvl="3" rtl="0" algn="r">
              <a:lnSpc>
                <a:spcPct val="100000"/>
              </a:lnSpc>
              <a:spcBef>
                <a:spcPts val="0"/>
              </a:spcBef>
              <a:spcAft>
                <a:spcPts val="0"/>
              </a:spcAft>
              <a:buNone/>
              <a:defRPr sz="1400">
                <a:solidFill>
                  <a:schemeClr val="dk1"/>
                </a:solidFill>
              </a:defRPr>
            </a:lvl4pPr>
            <a:lvl5pPr lvl="4" rtl="0" algn="r">
              <a:lnSpc>
                <a:spcPct val="100000"/>
              </a:lnSpc>
              <a:spcBef>
                <a:spcPts val="0"/>
              </a:spcBef>
              <a:spcAft>
                <a:spcPts val="0"/>
              </a:spcAft>
              <a:buNone/>
              <a:defRPr sz="1400">
                <a:solidFill>
                  <a:schemeClr val="dk1"/>
                </a:solidFill>
              </a:defRPr>
            </a:lvl5pPr>
            <a:lvl6pPr lvl="5" rtl="0" algn="r">
              <a:lnSpc>
                <a:spcPct val="100000"/>
              </a:lnSpc>
              <a:spcBef>
                <a:spcPts val="0"/>
              </a:spcBef>
              <a:spcAft>
                <a:spcPts val="0"/>
              </a:spcAft>
              <a:buNone/>
              <a:defRPr sz="1400">
                <a:solidFill>
                  <a:schemeClr val="dk1"/>
                </a:solidFill>
              </a:defRPr>
            </a:lvl6pPr>
            <a:lvl7pPr lvl="6" rtl="0" algn="r">
              <a:lnSpc>
                <a:spcPct val="100000"/>
              </a:lnSpc>
              <a:spcBef>
                <a:spcPts val="0"/>
              </a:spcBef>
              <a:spcAft>
                <a:spcPts val="0"/>
              </a:spcAft>
              <a:buNone/>
              <a:defRPr sz="1400">
                <a:solidFill>
                  <a:schemeClr val="dk1"/>
                </a:solidFill>
              </a:defRPr>
            </a:lvl7pPr>
            <a:lvl8pPr lvl="7" rtl="0" algn="r">
              <a:lnSpc>
                <a:spcPct val="100000"/>
              </a:lnSpc>
              <a:spcBef>
                <a:spcPts val="0"/>
              </a:spcBef>
              <a:spcAft>
                <a:spcPts val="0"/>
              </a:spcAft>
              <a:buNone/>
              <a:defRPr sz="1400">
                <a:solidFill>
                  <a:schemeClr val="dk1"/>
                </a:solidFill>
              </a:defRPr>
            </a:lvl8pPr>
            <a:lvl9pPr lvl="8" rtl="0" algn="r">
              <a:lnSpc>
                <a:spcPct val="100000"/>
              </a:lnSpc>
              <a:spcBef>
                <a:spcPts val="0"/>
              </a:spcBef>
              <a:spcAft>
                <a:spcPts val="0"/>
              </a:spcAft>
              <a:buNone/>
              <a:defRPr sz="1400">
                <a:solidFill>
                  <a:schemeClr val="dk1"/>
                </a:solidFill>
              </a:defRPr>
            </a:lvl9pPr>
          </a:lstStyle>
          <a:p/>
        </p:txBody>
      </p:sp>
      <p:sp>
        <p:nvSpPr>
          <p:cNvPr id="657" name="Google Shape;657;p104"/>
          <p:cNvSpPr txBox="1"/>
          <p:nvPr>
            <p:ph idx="7" type="subTitle"/>
          </p:nvPr>
        </p:nvSpPr>
        <p:spPr>
          <a:xfrm>
            <a:off x="3156026" y="3064926"/>
            <a:ext cx="2479500" cy="3402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a:solidFill>
                  <a:schemeClr val="accent1"/>
                </a:solidFill>
              </a:defRPr>
            </a:lvl1pPr>
            <a:lvl2pPr lvl="1" rtl="0" algn="r">
              <a:spcBef>
                <a:spcPts val="1600"/>
              </a:spcBef>
              <a:spcAft>
                <a:spcPts val="0"/>
              </a:spcAft>
              <a:buNone/>
              <a:defRPr b="1">
                <a:solidFill>
                  <a:schemeClr val="accent1"/>
                </a:solidFill>
              </a:defRPr>
            </a:lvl2pPr>
            <a:lvl3pPr lvl="2" rtl="0" algn="r">
              <a:spcBef>
                <a:spcPts val="1600"/>
              </a:spcBef>
              <a:spcAft>
                <a:spcPts val="0"/>
              </a:spcAft>
              <a:buNone/>
              <a:defRPr b="1">
                <a:solidFill>
                  <a:schemeClr val="accent1"/>
                </a:solidFill>
              </a:defRPr>
            </a:lvl3pPr>
            <a:lvl4pPr lvl="3" rtl="0" algn="r">
              <a:spcBef>
                <a:spcPts val="1600"/>
              </a:spcBef>
              <a:spcAft>
                <a:spcPts val="0"/>
              </a:spcAft>
              <a:buNone/>
              <a:defRPr b="1">
                <a:solidFill>
                  <a:schemeClr val="accent1"/>
                </a:solidFill>
              </a:defRPr>
            </a:lvl4pPr>
            <a:lvl5pPr lvl="4" rtl="0" algn="r">
              <a:spcBef>
                <a:spcPts val="1600"/>
              </a:spcBef>
              <a:spcAft>
                <a:spcPts val="0"/>
              </a:spcAft>
              <a:buNone/>
              <a:defRPr b="1">
                <a:solidFill>
                  <a:schemeClr val="accent1"/>
                </a:solidFill>
              </a:defRPr>
            </a:lvl5pPr>
            <a:lvl6pPr lvl="5" rtl="0" algn="r">
              <a:spcBef>
                <a:spcPts val="1600"/>
              </a:spcBef>
              <a:spcAft>
                <a:spcPts val="0"/>
              </a:spcAft>
              <a:buNone/>
              <a:defRPr b="1">
                <a:solidFill>
                  <a:schemeClr val="accent1"/>
                </a:solidFill>
              </a:defRPr>
            </a:lvl6pPr>
            <a:lvl7pPr lvl="6" rtl="0" algn="r">
              <a:spcBef>
                <a:spcPts val="1600"/>
              </a:spcBef>
              <a:spcAft>
                <a:spcPts val="0"/>
              </a:spcAft>
              <a:buNone/>
              <a:defRPr b="1">
                <a:solidFill>
                  <a:schemeClr val="accent1"/>
                </a:solidFill>
              </a:defRPr>
            </a:lvl7pPr>
            <a:lvl8pPr lvl="7" rtl="0" algn="r">
              <a:spcBef>
                <a:spcPts val="1600"/>
              </a:spcBef>
              <a:spcAft>
                <a:spcPts val="0"/>
              </a:spcAft>
              <a:buNone/>
              <a:defRPr b="1">
                <a:solidFill>
                  <a:schemeClr val="accent1"/>
                </a:solidFill>
              </a:defRPr>
            </a:lvl8pPr>
            <a:lvl9pPr lvl="8" rtl="0" algn="r">
              <a:spcBef>
                <a:spcPts val="1600"/>
              </a:spcBef>
              <a:spcAft>
                <a:spcPts val="1600"/>
              </a:spcAft>
              <a:buNone/>
              <a:defRPr b="1">
                <a:solidFill>
                  <a:schemeClr val="accent1"/>
                </a:solidFill>
              </a:defRPr>
            </a:lvl9pPr>
          </a:lstStyle>
          <a:p/>
        </p:txBody>
      </p:sp>
      <p:sp>
        <p:nvSpPr>
          <p:cNvPr id="658" name="Google Shape;658;p104"/>
          <p:cNvSpPr txBox="1"/>
          <p:nvPr>
            <p:ph idx="8" type="subTitle"/>
          </p:nvPr>
        </p:nvSpPr>
        <p:spPr>
          <a:xfrm>
            <a:off x="3155976" y="3436049"/>
            <a:ext cx="2479500" cy="8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1"/>
                </a:solidFill>
              </a:defRPr>
            </a:lvl1pPr>
            <a:lvl2pPr lvl="1" rtl="0" algn="r">
              <a:lnSpc>
                <a:spcPct val="100000"/>
              </a:lnSpc>
              <a:spcBef>
                <a:spcPts val="1600"/>
              </a:spcBef>
              <a:spcAft>
                <a:spcPts val="0"/>
              </a:spcAft>
              <a:buNone/>
              <a:defRPr sz="1400">
                <a:solidFill>
                  <a:schemeClr val="dk1"/>
                </a:solidFill>
              </a:defRPr>
            </a:lvl2pPr>
            <a:lvl3pPr lvl="2" rtl="0" algn="r">
              <a:lnSpc>
                <a:spcPct val="100000"/>
              </a:lnSpc>
              <a:spcBef>
                <a:spcPts val="1600"/>
              </a:spcBef>
              <a:spcAft>
                <a:spcPts val="0"/>
              </a:spcAft>
              <a:buNone/>
              <a:defRPr sz="1400">
                <a:solidFill>
                  <a:schemeClr val="dk1"/>
                </a:solidFill>
              </a:defRPr>
            </a:lvl3pPr>
            <a:lvl4pPr lvl="3" rtl="0" algn="r">
              <a:lnSpc>
                <a:spcPct val="100000"/>
              </a:lnSpc>
              <a:spcBef>
                <a:spcPts val="1600"/>
              </a:spcBef>
              <a:spcAft>
                <a:spcPts val="0"/>
              </a:spcAft>
              <a:buNone/>
              <a:defRPr sz="1400">
                <a:solidFill>
                  <a:schemeClr val="dk1"/>
                </a:solidFill>
              </a:defRPr>
            </a:lvl4pPr>
            <a:lvl5pPr lvl="4" rtl="0" algn="r">
              <a:lnSpc>
                <a:spcPct val="100000"/>
              </a:lnSpc>
              <a:spcBef>
                <a:spcPts val="1600"/>
              </a:spcBef>
              <a:spcAft>
                <a:spcPts val="0"/>
              </a:spcAft>
              <a:buNone/>
              <a:defRPr sz="1400">
                <a:solidFill>
                  <a:schemeClr val="dk1"/>
                </a:solidFill>
              </a:defRPr>
            </a:lvl5pPr>
            <a:lvl6pPr lvl="5" rtl="0" algn="r">
              <a:lnSpc>
                <a:spcPct val="100000"/>
              </a:lnSpc>
              <a:spcBef>
                <a:spcPts val="1600"/>
              </a:spcBef>
              <a:spcAft>
                <a:spcPts val="0"/>
              </a:spcAft>
              <a:buNone/>
              <a:defRPr sz="1400">
                <a:solidFill>
                  <a:schemeClr val="dk1"/>
                </a:solidFill>
              </a:defRPr>
            </a:lvl6pPr>
            <a:lvl7pPr lvl="6" rtl="0" algn="r">
              <a:lnSpc>
                <a:spcPct val="100000"/>
              </a:lnSpc>
              <a:spcBef>
                <a:spcPts val="1600"/>
              </a:spcBef>
              <a:spcAft>
                <a:spcPts val="0"/>
              </a:spcAft>
              <a:buNone/>
              <a:defRPr sz="1400">
                <a:solidFill>
                  <a:schemeClr val="dk1"/>
                </a:solidFill>
              </a:defRPr>
            </a:lvl7pPr>
            <a:lvl8pPr lvl="7" rtl="0" algn="r">
              <a:lnSpc>
                <a:spcPct val="100000"/>
              </a:lnSpc>
              <a:spcBef>
                <a:spcPts val="1600"/>
              </a:spcBef>
              <a:spcAft>
                <a:spcPts val="0"/>
              </a:spcAft>
              <a:buNone/>
              <a:defRPr sz="1400">
                <a:solidFill>
                  <a:schemeClr val="dk1"/>
                </a:solidFill>
              </a:defRPr>
            </a:lvl8pPr>
            <a:lvl9pPr lvl="8" rtl="0" algn="r">
              <a:lnSpc>
                <a:spcPct val="100000"/>
              </a:lnSpc>
              <a:spcBef>
                <a:spcPts val="1600"/>
              </a:spcBef>
              <a:spcAft>
                <a:spcPts val="1600"/>
              </a:spcAft>
              <a:buNone/>
              <a:defRPr sz="1400">
                <a:solidFill>
                  <a:schemeClr val="dk1"/>
                </a:solidFill>
              </a:defRPr>
            </a:lvl9pPr>
          </a:lstStyle>
          <a:p/>
        </p:txBody>
      </p:sp>
      <p:sp>
        <p:nvSpPr>
          <p:cNvPr id="659" name="Google Shape;659;p104"/>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660" name="Google Shape;660;p104"/>
          <p:cNvSpPr/>
          <p:nvPr/>
        </p:nvSpPr>
        <p:spPr>
          <a:xfrm rot="10800000">
            <a:off x="0" y="257175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104"/>
          <p:cNvSpPr/>
          <p:nvPr/>
        </p:nvSpPr>
        <p:spPr>
          <a:xfrm rot="10800000">
            <a:off x="1216200" y="1061825"/>
            <a:ext cx="1216200" cy="1509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CUSTOM_6">
    <p:spTree>
      <p:nvGrpSpPr>
        <p:cNvPr id="662" name="Shape 662"/>
        <p:cNvGrpSpPr/>
        <p:nvPr/>
      </p:nvGrpSpPr>
      <p:grpSpPr>
        <a:xfrm>
          <a:off x="0" y="0"/>
          <a:ext cx="0" cy="0"/>
          <a:chOff x="0" y="0"/>
          <a:chExt cx="0" cy="0"/>
        </a:xfrm>
      </p:grpSpPr>
      <p:sp>
        <p:nvSpPr>
          <p:cNvPr id="663" name="Google Shape;663;p105"/>
          <p:cNvSpPr txBox="1"/>
          <p:nvPr>
            <p:ph type="title"/>
          </p:nvPr>
        </p:nvSpPr>
        <p:spPr>
          <a:xfrm>
            <a:off x="3984975" y="1495800"/>
            <a:ext cx="4055400" cy="7230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accent1"/>
              </a:buClr>
              <a:buSzPts val="28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4" name="Google Shape;664;p105"/>
          <p:cNvSpPr txBox="1"/>
          <p:nvPr>
            <p:ph idx="1" type="subTitle"/>
          </p:nvPr>
        </p:nvSpPr>
        <p:spPr>
          <a:xfrm>
            <a:off x="3994375" y="2142600"/>
            <a:ext cx="4055400" cy="15051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dk1"/>
              </a:buClr>
              <a:buSzPts val="1400"/>
              <a:buNone/>
              <a:defRPr sz="1400">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665" name="Google Shape;665;p105"/>
          <p:cNvSpPr/>
          <p:nvPr/>
        </p:nvSpPr>
        <p:spPr>
          <a:xfrm flipH="1" rot="10800000">
            <a:off x="0" y="2571825"/>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105"/>
          <p:cNvSpPr/>
          <p:nvPr/>
        </p:nvSpPr>
        <p:spPr>
          <a:xfrm flipH="1" rot="10800000">
            <a:off x="1219200" y="1247175"/>
            <a:ext cx="1216200" cy="1324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2">
  <p:cSld name="CUSTOM_10">
    <p:spTree>
      <p:nvGrpSpPr>
        <p:cNvPr id="667" name="Shape 667"/>
        <p:cNvGrpSpPr/>
        <p:nvPr/>
      </p:nvGrpSpPr>
      <p:grpSpPr>
        <a:xfrm>
          <a:off x="0" y="0"/>
          <a:ext cx="0" cy="0"/>
          <a:chOff x="0" y="0"/>
          <a:chExt cx="0" cy="0"/>
        </a:xfrm>
      </p:grpSpPr>
      <p:sp>
        <p:nvSpPr>
          <p:cNvPr id="668" name="Google Shape;668;p106"/>
          <p:cNvSpPr txBox="1"/>
          <p:nvPr>
            <p:ph type="title"/>
          </p:nvPr>
        </p:nvSpPr>
        <p:spPr>
          <a:xfrm>
            <a:off x="3730075" y="1631700"/>
            <a:ext cx="4700700" cy="10902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accent1"/>
              </a:buClr>
              <a:buSzPts val="2800"/>
              <a:buNone/>
              <a:defRPr sz="3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9" name="Google Shape;669;p106"/>
          <p:cNvSpPr txBox="1"/>
          <p:nvPr>
            <p:ph idx="1" type="subTitle"/>
          </p:nvPr>
        </p:nvSpPr>
        <p:spPr>
          <a:xfrm>
            <a:off x="3730075" y="2726700"/>
            <a:ext cx="4700700" cy="8613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dk1"/>
              </a:buClr>
              <a:buSzPts val="1400"/>
              <a:buNone/>
              <a:defRPr sz="1400">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670" name="Google Shape;670;p106"/>
          <p:cNvSpPr/>
          <p:nvPr/>
        </p:nvSpPr>
        <p:spPr>
          <a:xfrm flipH="1" rot="10800000">
            <a:off x="2110925" y="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106"/>
          <p:cNvSpPr/>
          <p:nvPr/>
        </p:nvSpPr>
        <p:spPr>
          <a:xfrm flipH="1" rot="10800000">
            <a:off x="0" y="257175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4">
    <p:spTree>
      <p:nvGrpSpPr>
        <p:cNvPr id="672" name="Shape 672"/>
        <p:cNvGrpSpPr/>
        <p:nvPr/>
      </p:nvGrpSpPr>
      <p:grpSpPr>
        <a:xfrm>
          <a:off x="0" y="0"/>
          <a:ext cx="0" cy="0"/>
          <a:chOff x="0" y="0"/>
          <a:chExt cx="0" cy="0"/>
        </a:xfrm>
      </p:grpSpPr>
      <p:sp>
        <p:nvSpPr>
          <p:cNvPr id="673" name="Google Shape;673;p107"/>
          <p:cNvSpPr txBox="1"/>
          <p:nvPr>
            <p:ph type="title"/>
          </p:nvPr>
        </p:nvSpPr>
        <p:spPr>
          <a:xfrm>
            <a:off x="717800" y="383175"/>
            <a:ext cx="7708200" cy="93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7">
    <p:spTree>
      <p:nvGrpSpPr>
        <p:cNvPr id="674" name="Shape 674"/>
        <p:cNvGrpSpPr/>
        <p:nvPr/>
      </p:nvGrpSpPr>
      <p:grpSpPr>
        <a:xfrm>
          <a:off x="0" y="0"/>
          <a:ext cx="0" cy="0"/>
          <a:chOff x="0" y="0"/>
          <a:chExt cx="0" cy="0"/>
        </a:xfrm>
      </p:grpSpPr>
      <p:sp>
        <p:nvSpPr>
          <p:cNvPr id="675" name="Google Shape;675;p108"/>
          <p:cNvSpPr txBox="1"/>
          <p:nvPr>
            <p:ph type="title"/>
          </p:nvPr>
        </p:nvSpPr>
        <p:spPr>
          <a:xfrm>
            <a:off x="717800" y="383175"/>
            <a:ext cx="7708200" cy="93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676" name="Google Shape;676;p108"/>
          <p:cNvSpPr/>
          <p:nvPr/>
        </p:nvSpPr>
        <p:spPr>
          <a:xfrm flipH="1">
            <a:off x="50" y="4834275"/>
            <a:ext cx="4572000" cy="309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108"/>
          <p:cNvSpPr/>
          <p:nvPr/>
        </p:nvSpPr>
        <p:spPr>
          <a:xfrm flipH="1">
            <a:off x="4572000" y="4834275"/>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9">
    <p:spTree>
      <p:nvGrpSpPr>
        <p:cNvPr id="678" name="Shape 678"/>
        <p:cNvGrpSpPr/>
        <p:nvPr/>
      </p:nvGrpSpPr>
      <p:grpSpPr>
        <a:xfrm>
          <a:off x="0" y="0"/>
          <a:ext cx="0" cy="0"/>
          <a:chOff x="0" y="0"/>
          <a:chExt cx="0" cy="0"/>
        </a:xfrm>
      </p:grpSpPr>
      <p:sp>
        <p:nvSpPr>
          <p:cNvPr id="679" name="Google Shape;679;p109"/>
          <p:cNvSpPr txBox="1"/>
          <p:nvPr>
            <p:ph type="title"/>
          </p:nvPr>
        </p:nvSpPr>
        <p:spPr>
          <a:xfrm>
            <a:off x="717800" y="383175"/>
            <a:ext cx="7708200" cy="7404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680" name="Google Shape;680;p109"/>
          <p:cNvSpPr txBox="1"/>
          <p:nvPr>
            <p:ph idx="1" type="subTitle"/>
          </p:nvPr>
        </p:nvSpPr>
        <p:spPr>
          <a:xfrm>
            <a:off x="717800" y="1255775"/>
            <a:ext cx="4631700" cy="3398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Char char="●"/>
              <a:defRPr sz="1400">
                <a:solidFill>
                  <a:schemeClr val="dk1"/>
                </a:solidFill>
              </a:defRPr>
            </a:lvl1pPr>
            <a:lvl2pPr lvl="1" rtl="0">
              <a:spcBef>
                <a:spcPts val="1600"/>
              </a:spcBef>
              <a:spcAft>
                <a:spcPts val="0"/>
              </a:spcAft>
              <a:buSzPts val="1400"/>
              <a:buChar char="○"/>
              <a:defRPr/>
            </a:lvl2pPr>
            <a:lvl3pPr lvl="2" rtl="0">
              <a:spcBef>
                <a:spcPts val="1600"/>
              </a:spcBef>
              <a:spcAft>
                <a:spcPts val="0"/>
              </a:spcAft>
              <a:buSzPts val="1400"/>
              <a:buChar char="■"/>
              <a:defRPr/>
            </a:lvl3pPr>
            <a:lvl4pPr lvl="3" rtl="0">
              <a:spcBef>
                <a:spcPts val="1600"/>
              </a:spcBef>
              <a:spcAft>
                <a:spcPts val="0"/>
              </a:spcAft>
              <a:buSzPts val="1400"/>
              <a:buChar char="●"/>
              <a:defRPr/>
            </a:lvl4pPr>
            <a:lvl5pPr lvl="4" rtl="0">
              <a:spcBef>
                <a:spcPts val="1600"/>
              </a:spcBef>
              <a:spcAft>
                <a:spcPts val="0"/>
              </a:spcAft>
              <a:buSzPts val="1400"/>
              <a:buChar char="○"/>
              <a:defRPr/>
            </a:lvl5pPr>
            <a:lvl6pPr lvl="5" rtl="0">
              <a:spcBef>
                <a:spcPts val="1600"/>
              </a:spcBef>
              <a:spcAft>
                <a:spcPts val="0"/>
              </a:spcAft>
              <a:buSzPts val="1400"/>
              <a:buChar char="■"/>
              <a:defRPr/>
            </a:lvl6pPr>
            <a:lvl7pPr lvl="6" rtl="0">
              <a:spcBef>
                <a:spcPts val="1600"/>
              </a:spcBef>
              <a:spcAft>
                <a:spcPts val="0"/>
              </a:spcAft>
              <a:buSzPts val="1400"/>
              <a:buChar char="●"/>
              <a:defRPr/>
            </a:lvl7pPr>
            <a:lvl8pPr lvl="7" rtl="0">
              <a:spcBef>
                <a:spcPts val="1600"/>
              </a:spcBef>
              <a:spcAft>
                <a:spcPts val="0"/>
              </a:spcAft>
              <a:buSzPts val="1400"/>
              <a:buChar char="○"/>
              <a:defRPr/>
            </a:lvl8pPr>
            <a:lvl9pPr lvl="8" rtl="0">
              <a:spcBef>
                <a:spcPts val="1600"/>
              </a:spcBef>
              <a:spcAft>
                <a:spcPts val="1600"/>
              </a:spcAft>
              <a:buSzPts val="1400"/>
              <a:buChar char="■"/>
              <a:defRPr/>
            </a:lvl9pPr>
          </a:lstStyle>
          <a:p/>
        </p:txBody>
      </p:sp>
      <p:sp>
        <p:nvSpPr>
          <p:cNvPr id="681" name="Google Shape;681;p109"/>
          <p:cNvSpPr/>
          <p:nvPr/>
        </p:nvSpPr>
        <p:spPr>
          <a:xfrm>
            <a:off x="7927800" y="257160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11">
    <p:spTree>
      <p:nvGrpSpPr>
        <p:cNvPr id="682" name="Shape 682"/>
        <p:cNvGrpSpPr/>
        <p:nvPr/>
      </p:nvGrpSpPr>
      <p:grpSpPr>
        <a:xfrm>
          <a:off x="0" y="0"/>
          <a:ext cx="0" cy="0"/>
          <a:chOff x="0" y="0"/>
          <a:chExt cx="0" cy="0"/>
        </a:xfrm>
      </p:grpSpPr>
      <p:sp>
        <p:nvSpPr>
          <p:cNvPr id="683" name="Google Shape;683;p110"/>
          <p:cNvSpPr txBox="1"/>
          <p:nvPr>
            <p:ph hasCustomPrompt="1" type="title"/>
          </p:nvPr>
        </p:nvSpPr>
        <p:spPr>
          <a:xfrm>
            <a:off x="750975" y="2819150"/>
            <a:ext cx="2164200" cy="647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4800"/>
              <a:buNone/>
              <a:defRPr sz="3000">
                <a:solidFill>
                  <a:schemeClr val="dk2"/>
                </a:solidFill>
              </a:defRPr>
            </a:lvl1pPr>
            <a:lvl2pPr lvl="1" rtl="0" algn="r">
              <a:spcBef>
                <a:spcPts val="0"/>
              </a:spcBef>
              <a:spcAft>
                <a:spcPts val="0"/>
              </a:spcAft>
              <a:buSzPts val="12000"/>
              <a:buNone/>
              <a:defRPr sz="12000"/>
            </a:lvl2pPr>
            <a:lvl3pPr lvl="2" rtl="0" algn="r">
              <a:spcBef>
                <a:spcPts val="0"/>
              </a:spcBef>
              <a:spcAft>
                <a:spcPts val="0"/>
              </a:spcAft>
              <a:buSzPts val="12000"/>
              <a:buNone/>
              <a:defRPr sz="12000"/>
            </a:lvl3pPr>
            <a:lvl4pPr lvl="3" rtl="0" algn="r">
              <a:spcBef>
                <a:spcPts val="0"/>
              </a:spcBef>
              <a:spcAft>
                <a:spcPts val="0"/>
              </a:spcAft>
              <a:buSzPts val="12000"/>
              <a:buNone/>
              <a:defRPr sz="12000"/>
            </a:lvl4pPr>
            <a:lvl5pPr lvl="4" rtl="0" algn="r">
              <a:spcBef>
                <a:spcPts val="0"/>
              </a:spcBef>
              <a:spcAft>
                <a:spcPts val="0"/>
              </a:spcAft>
              <a:buSzPts val="12000"/>
              <a:buNone/>
              <a:defRPr sz="12000"/>
            </a:lvl5pPr>
            <a:lvl6pPr lvl="5" rtl="0" algn="r">
              <a:spcBef>
                <a:spcPts val="0"/>
              </a:spcBef>
              <a:spcAft>
                <a:spcPts val="0"/>
              </a:spcAft>
              <a:buSzPts val="12000"/>
              <a:buNone/>
              <a:defRPr sz="12000"/>
            </a:lvl6pPr>
            <a:lvl7pPr lvl="6" rtl="0" algn="r">
              <a:spcBef>
                <a:spcPts val="0"/>
              </a:spcBef>
              <a:spcAft>
                <a:spcPts val="0"/>
              </a:spcAft>
              <a:buSzPts val="12000"/>
              <a:buNone/>
              <a:defRPr sz="12000"/>
            </a:lvl7pPr>
            <a:lvl8pPr lvl="7" rtl="0" algn="r">
              <a:spcBef>
                <a:spcPts val="0"/>
              </a:spcBef>
              <a:spcAft>
                <a:spcPts val="0"/>
              </a:spcAft>
              <a:buSzPts val="12000"/>
              <a:buNone/>
              <a:defRPr sz="12000"/>
            </a:lvl8pPr>
            <a:lvl9pPr lvl="8" rtl="0" algn="r">
              <a:spcBef>
                <a:spcPts val="0"/>
              </a:spcBef>
              <a:spcAft>
                <a:spcPts val="0"/>
              </a:spcAft>
              <a:buSzPts val="12000"/>
              <a:buNone/>
              <a:defRPr sz="12000"/>
            </a:lvl9pPr>
          </a:lstStyle>
          <a:p>
            <a:r>
              <a:t>xx%</a:t>
            </a:r>
          </a:p>
        </p:txBody>
      </p:sp>
      <p:sp>
        <p:nvSpPr>
          <p:cNvPr id="684" name="Google Shape;684;p110"/>
          <p:cNvSpPr txBox="1"/>
          <p:nvPr>
            <p:ph idx="1" type="subTitle"/>
          </p:nvPr>
        </p:nvSpPr>
        <p:spPr>
          <a:xfrm>
            <a:off x="750975" y="3390050"/>
            <a:ext cx="2164200" cy="647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1800"/>
              <a:buNone/>
              <a:defRPr sz="1400">
                <a:solidFill>
                  <a:schemeClr val="dk1"/>
                </a:solidFill>
              </a:defRPr>
            </a:lvl1pPr>
            <a:lvl2pPr lvl="1" rtl="0" algn="r">
              <a:spcBef>
                <a:spcPts val="1600"/>
              </a:spcBef>
              <a:spcAft>
                <a:spcPts val="0"/>
              </a:spcAft>
              <a:buClr>
                <a:schemeClr val="dk1"/>
              </a:buClr>
              <a:buSzPts val="2000"/>
              <a:buNone/>
              <a:defRPr sz="2000">
                <a:solidFill>
                  <a:schemeClr val="dk1"/>
                </a:solidFill>
              </a:defRPr>
            </a:lvl2pPr>
            <a:lvl3pPr lvl="2" rtl="0" algn="r">
              <a:spcBef>
                <a:spcPts val="1600"/>
              </a:spcBef>
              <a:spcAft>
                <a:spcPts val="0"/>
              </a:spcAft>
              <a:buClr>
                <a:schemeClr val="dk1"/>
              </a:buClr>
              <a:buSzPts val="2000"/>
              <a:buNone/>
              <a:defRPr sz="2000">
                <a:solidFill>
                  <a:schemeClr val="dk1"/>
                </a:solidFill>
              </a:defRPr>
            </a:lvl3pPr>
            <a:lvl4pPr lvl="3" rtl="0" algn="r">
              <a:spcBef>
                <a:spcPts val="1600"/>
              </a:spcBef>
              <a:spcAft>
                <a:spcPts val="0"/>
              </a:spcAft>
              <a:buClr>
                <a:schemeClr val="dk1"/>
              </a:buClr>
              <a:buSzPts val="2000"/>
              <a:buNone/>
              <a:defRPr sz="2000">
                <a:solidFill>
                  <a:schemeClr val="dk1"/>
                </a:solidFill>
              </a:defRPr>
            </a:lvl4pPr>
            <a:lvl5pPr lvl="4" rtl="0" algn="r">
              <a:spcBef>
                <a:spcPts val="1600"/>
              </a:spcBef>
              <a:spcAft>
                <a:spcPts val="0"/>
              </a:spcAft>
              <a:buClr>
                <a:schemeClr val="dk1"/>
              </a:buClr>
              <a:buSzPts val="2000"/>
              <a:buNone/>
              <a:defRPr sz="2000">
                <a:solidFill>
                  <a:schemeClr val="dk1"/>
                </a:solidFill>
              </a:defRPr>
            </a:lvl5pPr>
            <a:lvl6pPr lvl="5" rtl="0" algn="r">
              <a:spcBef>
                <a:spcPts val="1600"/>
              </a:spcBef>
              <a:spcAft>
                <a:spcPts val="0"/>
              </a:spcAft>
              <a:buClr>
                <a:schemeClr val="dk1"/>
              </a:buClr>
              <a:buSzPts val="2000"/>
              <a:buNone/>
              <a:defRPr sz="2000">
                <a:solidFill>
                  <a:schemeClr val="dk1"/>
                </a:solidFill>
              </a:defRPr>
            </a:lvl6pPr>
            <a:lvl7pPr lvl="6" rtl="0" algn="r">
              <a:spcBef>
                <a:spcPts val="1600"/>
              </a:spcBef>
              <a:spcAft>
                <a:spcPts val="0"/>
              </a:spcAft>
              <a:buClr>
                <a:schemeClr val="dk1"/>
              </a:buClr>
              <a:buSzPts val="2000"/>
              <a:buNone/>
              <a:defRPr sz="2000">
                <a:solidFill>
                  <a:schemeClr val="dk1"/>
                </a:solidFill>
              </a:defRPr>
            </a:lvl7pPr>
            <a:lvl8pPr lvl="7" rtl="0" algn="r">
              <a:spcBef>
                <a:spcPts val="1600"/>
              </a:spcBef>
              <a:spcAft>
                <a:spcPts val="0"/>
              </a:spcAft>
              <a:buClr>
                <a:schemeClr val="dk1"/>
              </a:buClr>
              <a:buSzPts val="2000"/>
              <a:buNone/>
              <a:defRPr sz="2000">
                <a:solidFill>
                  <a:schemeClr val="dk1"/>
                </a:solidFill>
              </a:defRPr>
            </a:lvl8pPr>
            <a:lvl9pPr lvl="8" rtl="0" algn="r">
              <a:spcBef>
                <a:spcPts val="1600"/>
              </a:spcBef>
              <a:spcAft>
                <a:spcPts val="1600"/>
              </a:spcAft>
              <a:buClr>
                <a:schemeClr val="dk1"/>
              </a:buClr>
              <a:buSzPts val="2000"/>
              <a:buNone/>
              <a:defRPr sz="2000">
                <a:solidFill>
                  <a:schemeClr val="dk1"/>
                </a:solidFill>
              </a:defRPr>
            </a:lvl9pPr>
          </a:lstStyle>
          <a:p/>
        </p:txBody>
      </p:sp>
      <p:sp>
        <p:nvSpPr>
          <p:cNvPr id="685" name="Google Shape;685;p110"/>
          <p:cNvSpPr txBox="1"/>
          <p:nvPr>
            <p:ph hasCustomPrompt="1" idx="2" type="title"/>
          </p:nvPr>
        </p:nvSpPr>
        <p:spPr>
          <a:xfrm>
            <a:off x="3508587" y="2819150"/>
            <a:ext cx="2164200" cy="647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4800"/>
              <a:buNone/>
              <a:defRPr sz="3000">
                <a:solidFill>
                  <a:schemeClr val="dk2"/>
                </a:solidFill>
              </a:defRPr>
            </a:lvl1pPr>
            <a:lvl2pPr lvl="1" rtl="0" algn="r">
              <a:spcBef>
                <a:spcPts val="0"/>
              </a:spcBef>
              <a:spcAft>
                <a:spcPts val="0"/>
              </a:spcAft>
              <a:buSzPts val="12000"/>
              <a:buNone/>
              <a:defRPr sz="12000"/>
            </a:lvl2pPr>
            <a:lvl3pPr lvl="2" rtl="0" algn="r">
              <a:spcBef>
                <a:spcPts val="0"/>
              </a:spcBef>
              <a:spcAft>
                <a:spcPts val="0"/>
              </a:spcAft>
              <a:buSzPts val="12000"/>
              <a:buNone/>
              <a:defRPr sz="12000"/>
            </a:lvl3pPr>
            <a:lvl4pPr lvl="3" rtl="0" algn="r">
              <a:spcBef>
                <a:spcPts val="0"/>
              </a:spcBef>
              <a:spcAft>
                <a:spcPts val="0"/>
              </a:spcAft>
              <a:buSzPts val="12000"/>
              <a:buNone/>
              <a:defRPr sz="12000"/>
            </a:lvl4pPr>
            <a:lvl5pPr lvl="4" rtl="0" algn="r">
              <a:spcBef>
                <a:spcPts val="0"/>
              </a:spcBef>
              <a:spcAft>
                <a:spcPts val="0"/>
              </a:spcAft>
              <a:buSzPts val="12000"/>
              <a:buNone/>
              <a:defRPr sz="12000"/>
            </a:lvl5pPr>
            <a:lvl6pPr lvl="5" rtl="0" algn="r">
              <a:spcBef>
                <a:spcPts val="0"/>
              </a:spcBef>
              <a:spcAft>
                <a:spcPts val="0"/>
              </a:spcAft>
              <a:buSzPts val="12000"/>
              <a:buNone/>
              <a:defRPr sz="12000"/>
            </a:lvl6pPr>
            <a:lvl7pPr lvl="6" rtl="0" algn="r">
              <a:spcBef>
                <a:spcPts val="0"/>
              </a:spcBef>
              <a:spcAft>
                <a:spcPts val="0"/>
              </a:spcAft>
              <a:buSzPts val="12000"/>
              <a:buNone/>
              <a:defRPr sz="12000"/>
            </a:lvl7pPr>
            <a:lvl8pPr lvl="7" rtl="0" algn="r">
              <a:spcBef>
                <a:spcPts val="0"/>
              </a:spcBef>
              <a:spcAft>
                <a:spcPts val="0"/>
              </a:spcAft>
              <a:buSzPts val="12000"/>
              <a:buNone/>
              <a:defRPr sz="12000"/>
            </a:lvl8pPr>
            <a:lvl9pPr lvl="8" rtl="0" algn="r">
              <a:spcBef>
                <a:spcPts val="0"/>
              </a:spcBef>
              <a:spcAft>
                <a:spcPts val="0"/>
              </a:spcAft>
              <a:buSzPts val="12000"/>
              <a:buNone/>
              <a:defRPr sz="12000"/>
            </a:lvl9pPr>
          </a:lstStyle>
          <a:p>
            <a:r>
              <a:t>xx%</a:t>
            </a:r>
          </a:p>
        </p:txBody>
      </p:sp>
      <p:sp>
        <p:nvSpPr>
          <p:cNvPr id="686" name="Google Shape;686;p110"/>
          <p:cNvSpPr txBox="1"/>
          <p:nvPr>
            <p:ph idx="3" type="subTitle"/>
          </p:nvPr>
        </p:nvSpPr>
        <p:spPr>
          <a:xfrm>
            <a:off x="3508587" y="3390050"/>
            <a:ext cx="2164200" cy="647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1800"/>
              <a:buNone/>
              <a:defRPr sz="1400">
                <a:solidFill>
                  <a:schemeClr val="dk1"/>
                </a:solidFill>
              </a:defRPr>
            </a:lvl1pPr>
            <a:lvl2pPr lvl="1" rtl="0" algn="r">
              <a:spcBef>
                <a:spcPts val="1600"/>
              </a:spcBef>
              <a:spcAft>
                <a:spcPts val="0"/>
              </a:spcAft>
              <a:buClr>
                <a:schemeClr val="dk1"/>
              </a:buClr>
              <a:buSzPts val="2000"/>
              <a:buNone/>
              <a:defRPr sz="2000">
                <a:solidFill>
                  <a:schemeClr val="dk1"/>
                </a:solidFill>
              </a:defRPr>
            </a:lvl2pPr>
            <a:lvl3pPr lvl="2" rtl="0" algn="r">
              <a:spcBef>
                <a:spcPts val="1600"/>
              </a:spcBef>
              <a:spcAft>
                <a:spcPts val="0"/>
              </a:spcAft>
              <a:buClr>
                <a:schemeClr val="dk1"/>
              </a:buClr>
              <a:buSzPts val="2000"/>
              <a:buNone/>
              <a:defRPr sz="2000">
                <a:solidFill>
                  <a:schemeClr val="dk1"/>
                </a:solidFill>
              </a:defRPr>
            </a:lvl3pPr>
            <a:lvl4pPr lvl="3" rtl="0" algn="r">
              <a:spcBef>
                <a:spcPts val="1600"/>
              </a:spcBef>
              <a:spcAft>
                <a:spcPts val="0"/>
              </a:spcAft>
              <a:buClr>
                <a:schemeClr val="dk1"/>
              </a:buClr>
              <a:buSzPts val="2000"/>
              <a:buNone/>
              <a:defRPr sz="2000">
                <a:solidFill>
                  <a:schemeClr val="dk1"/>
                </a:solidFill>
              </a:defRPr>
            </a:lvl4pPr>
            <a:lvl5pPr lvl="4" rtl="0" algn="r">
              <a:spcBef>
                <a:spcPts val="1600"/>
              </a:spcBef>
              <a:spcAft>
                <a:spcPts val="0"/>
              </a:spcAft>
              <a:buClr>
                <a:schemeClr val="dk1"/>
              </a:buClr>
              <a:buSzPts val="2000"/>
              <a:buNone/>
              <a:defRPr sz="2000">
                <a:solidFill>
                  <a:schemeClr val="dk1"/>
                </a:solidFill>
              </a:defRPr>
            </a:lvl5pPr>
            <a:lvl6pPr lvl="5" rtl="0" algn="r">
              <a:spcBef>
                <a:spcPts val="1600"/>
              </a:spcBef>
              <a:spcAft>
                <a:spcPts val="0"/>
              </a:spcAft>
              <a:buClr>
                <a:schemeClr val="dk1"/>
              </a:buClr>
              <a:buSzPts val="2000"/>
              <a:buNone/>
              <a:defRPr sz="2000">
                <a:solidFill>
                  <a:schemeClr val="dk1"/>
                </a:solidFill>
              </a:defRPr>
            </a:lvl6pPr>
            <a:lvl7pPr lvl="6" rtl="0" algn="r">
              <a:spcBef>
                <a:spcPts val="1600"/>
              </a:spcBef>
              <a:spcAft>
                <a:spcPts val="0"/>
              </a:spcAft>
              <a:buClr>
                <a:schemeClr val="dk1"/>
              </a:buClr>
              <a:buSzPts val="2000"/>
              <a:buNone/>
              <a:defRPr sz="2000">
                <a:solidFill>
                  <a:schemeClr val="dk1"/>
                </a:solidFill>
              </a:defRPr>
            </a:lvl7pPr>
            <a:lvl8pPr lvl="7" rtl="0" algn="r">
              <a:spcBef>
                <a:spcPts val="1600"/>
              </a:spcBef>
              <a:spcAft>
                <a:spcPts val="0"/>
              </a:spcAft>
              <a:buClr>
                <a:schemeClr val="dk1"/>
              </a:buClr>
              <a:buSzPts val="2000"/>
              <a:buNone/>
              <a:defRPr sz="2000">
                <a:solidFill>
                  <a:schemeClr val="dk1"/>
                </a:solidFill>
              </a:defRPr>
            </a:lvl8pPr>
            <a:lvl9pPr lvl="8" rtl="0" algn="r">
              <a:spcBef>
                <a:spcPts val="1600"/>
              </a:spcBef>
              <a:spcAft>
                <a:spcPts val="1600"/>
              </a:spcAft>
              <a:buClr>
                <a:schemeClr val="dk1"/>
              </a:buClr>
              <a:buSzPts val="2000"/>
              <a:buNone/>
              <a:defRPr sz="2000">
                <a:solidFill>
                  <a:schemeClr val="dk1"/>
                </a:solidFill>
              </a:defRPr>
            </a:lvl9pPr>
          </a:lstStyle>
          <a:p/>
        </p:txBody>
      </p:sp>
      <p:sp>
        <p:nvSpPr>
          <p:cNvPr id="687" name="Google Shape;687;p110"/>
          <p:cNvSpPr txBox="1"/>
          <p:nvPr>
            <p:ph idx="4" type="title"/>
          </p:nvPr>
        </p:nvSpPr>
        <p:spPr>
          <a:xfrm>
            <a:off x="717800" y="383175"/>
            <a:ext cx="7708200" cy="647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688" name="Google Shape;688;p110"/>
          <p:cNvSpPr txBox="1"/>
          <p:nvPr>
            <p:ph hasCustomPrompt="1" idx="5" type="title"/>
          </p:nvPr>
        </p:nvSpPr>
        <p:spPr>
          <a:xfrm>
            <a:off x="6216100" y="2819150"/>
            <a:ext cx="2164200" cy="647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4800"/>
              <a:buNone/>
              <a:defRPr sz="3000">
                <a:solidFill>
                  <a:schemeClr val="dk2"/>
                </a:solidFill>
              </a:defRPr>
            </a:lvl1pPr>
            <a:lvl2pPr lvl="1" rtl="0" algn="r">
              <a:spcBef>
                <a:spcPts val="0"/>
              </a:spcBef>
              <a:spcAft>
                <a:spcPts val="0"/>
              </a:spcAft>
              <a:buSzPts val="12000"/>
              <a:buNone/>
              <a:defRPr sz="12000"/>
            </a:lvl2pPr>
            <a:lvl3pPr lvl="2" rtl="0" algn="r">
              <a:spcBef>
                <a:spcPts val="0"/>
              </a:spcBef>
              <a:spcAft>
                <a:spcPts val="0"/>
              </a:spcAft>
              <a:buSzPts val="12000"/>
              <a:buNone/>
              <a:defRPr sz="12000"/>
            </a:lvl3pPr>
            <a:lvl4pPr lvl="3" rtl="0" algn="r">
              <a:spcBef>
                <a:spcPts val="0"/>
              </a:spcBef>
              <a:spcAft>
                <a:spcPts val="0"/>
              </a:spcAft>
              <a:buSzPts val="12000"/>
              <a:buNone/>
              <a:defRPr sz="12000"/>
            </a:lvl4pPr>
            <a:lvl5pPr lvl="4" rtl="0" algn="r">
              <a:spcBef>
                <a:spcPts val="0"/>
              </a:spcBef>
              <a:spcAft>
                <a:spcPts val="0"/>
              </a:spcAft>
              <a:buSzPts val="12000"/>
              <a:buNone/>
              <a:defRPr sz="12000"/>
            </a:lvl5pPr>
            <a:lvl6pPr lvl="5" rtl="0" algn="r">
              <a:spcBef>
                <a:spcPts val="0"/>
              </a:spcBef>
              <a:spcAft>
                <a:spcPts val="0"/>
              </a:spcAft>
              <a:buSzPts val="12000"/>
              <a:buNone/>
              <a:defRPr sz="12000"/>
            </a:lvl6pPr>
            <a:lvl7pPr lvl="6" rtl="0" algn="r">
              <a:spcBef>
                <a:spcPts val="0"/>
              </a:spcBef>
              <a:spcAft>
                <a:spcPts val="0"/>
              </a:spcAft>
              <a:buSzPts val="12000"/>
              <a:buNone/>
              <a:defRPr sz="12000"/>
            </a:lvl7pPr>
            <a:lvl8pPr lvl="7" rtl="0" algn="r">
              <a:spcBef>
                <a:spcPts val="0"/>
              </a:spcBef>
              <a:spcAft>
                <a:spcPts val="0"/>
              </a:spcAft>
              <a:buSzPts val="12000"/>
              <a:buNone/>
              <a:defRPr sz="12000"/>
            </a:lvl8pPr>
            <a:lvl9pPr lvl="8" rtl="0" algn="r">
              <a:spcBef>
                <a:spcPts val="0"/>
              </a:spcBef>
              <a:spcAft>
                <a:spcPts val="0"/>
              </a:spcAft>
              <a:buSzPts val="12000"/>
              <a:buNone/>
              <a:defRPr sz="12000"/>
            </a:lvl9pPr>
          </a:lstStyle>
          <a:p>
            <a:r>
              <a:t>xx%</a:t>
            </a:r>
          </a:p>
        </p:txBody>
      </p:sp>
      <p:sp>
        <p:nvSpPr>
          <p:cNvPr id="689" name="Google Shape;689;p110"/>
          <p:cNvSpPr txBox="1"/>
          <p:nvPr>
            <p:ph idx="6" type="subTitle"/>
          </p:nvPr>
        </p:nvSpPr>
        <p:spPr>
          <a:xfrm>
            <a:off x="6216100" y="3390050"/>
            <a:ext cx="2164200" cy="647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1800"/>
              <a:buNone/>
              <a:defRPr sz="1400">
                <a:solidFill>
                  <a:schemeClr val="dk1"/>
                </a:solidFill>
              </a:defRPr>
            </a:lvl1pPr>
            <a:lvl2pPr lvl="1" rtl="0" algn="r">
              <a:spcBef>
                <a:spcPts val="1600"/>
              </a:spcBef>
              <a:spcAft>
                <a:spcPts val="0"/>
              </a:spcAft>
              <a:buClr>
                <a:schemeClr val="dk1"/>
              </a:buClr>
              <a:buSzPts val="2000"/>
              <a:buNone/>
              <a:defRPr sz="2000">
                <a:solidFill>
                  <a:schemeClr val="dk1"/>
                </a:solidFill>
              </a:defRPr>
            </a:lvl2pPr>
            <a:lvl3pPr lvl="2" rtl="0" algn="r">
              <a:spcBef>
                <a:spcPts val="1600"/>
              </a:spcBef>
              <a:spcAft>
                <a:spcPts val="0"/>
              </a:spcAft>
              <a:buClr>
                <a:schemeClr val="dk1"/>
              </a:buClr>
              <a:buSzPts val="2000"/>
              <a:buNone/>
              <a:defRPr sz="2000">
                <a:solidFill>
                  <a:schemeClr val="dk1"/>
                </a:solidFill>
              </a:defRPr>
            </a:lvl3pPr>
            <a:lvl4pPr lvl="3" rtl="0" algn="r">
              <a:spcBef>
                <a:spcPts val="1600"/>
              </a:spcBef>
              <a:spcAft>
                <a:spcPts val="0"/>
              </a:spcAft>
              <a:buClr>
                <a:schemeClr val="dk1"/>
              </a:buClr>
              <a:buSzPts val="2000"/>
              <a:buNone/>
              <a:defRPr sz="2000">
                <a:solidFill>
                  <a:schemeClr val="dk1"/>
                </a:solidFill>
              </a:defRPr>
            </a:lvl4pPr>
            <a:lvl5pPr lvl="4" rtl="0" algn="r">
              <a:spcBef>
                <a:spcPts val="1600"/>
              </a:spcBef>
              <a:spcAft>
                <a:spcPts val="0"/>
              </a:spcAft>
              <a:buClr>
                <a:schemeClr val="dk1"/>
              </a:buClr>
              <a:buSzPts val="2000"/>
              <a:buNone/>
              <a:defRPr sz="2000">
                <a:solidFill>
                  <a:schemeClr val="dk1"/>
                </a:solidFill>
              </a:defRPr>
            </a:lvl5pPr>
            <a:lvl6pPr lvl="5" rtl="0" algn="r">
              <a:spcBef>
                <a:spcPts val="1600"/>
              </a:spcBef>
              <a:spcAft>
                <a:spcPts val="0"/>
              </a:spcAft>
              <a:buClr>
                <a:schemeClr val="dk1"/>
              </a:buClr>
              <a:buSzPts val="2000"/>
              <a:buNone/>
              <a:defRPr sz="2000">
                <a:solidFill>
                  <a:schemeClr val="dk1"/>
                </a:solidFill>
              </a:defRPr>
            </a:lvl6pPr>
            <a:lvl7pPr lvl="6" rtl="0" algn="r">
              <a:spcBef>
                <a:spcPts val="1600"/>
              </a:spcBef>
              <a:spcAft>
                <a:spcPts val="0"/>
              </a:spcAft>
              <a:buClr>
                <a:schemeClr val="dk1"/>
              </a:buClr>
              <a:buSzPts val="2000"/>
              <a:buNone/>
              <a:defRPr sz="2000">
                <a:solidFill>
                  <a:schemeClr val="dk1"/>
                </a:solidFill>
              </a:defRPr>
            </a:lvl7pPr>
            <a:lvl8pPr lvl="7" rtl="0" algn="r">
              <a:spcBef>
                <a:spcPts val="1600"/>
              </a:spcBef>
              <a:spcAft>
                <a:spcPts val="0"/>
              </a:spcAft>
              <a:buClr>
                <a:schemeClr val="dk1"/>
              </a:buClr>
              <a:buSzPts val="2000"/>
              <a:buNone/>
              <a:defRPr sz="2000">
                <a:solidFill>
                  <a:schemeClr val="dk1"/>
                </a:solidFill>
              </a:defRPr>
            </a:lvl8pPr>
            <a:lvl9pPr lvl="8" rtl="0" algn="r">
              <a:spcBef>
                <a:spcPts val="1600"/>
              </a:spcBef>
              <a:spcAft>
                <a:spcPts val="1600"/>
              </a:spcAft>
              <a:buClr>
                <a:schemeClr val="dk1"/>
              </a:buClr>
              <a:buSzPts val="2000"/>
              <a:buNone/>
              <a:defRPr sz="2000">
                <a:solidFill>
                  <a:schemeClr val="dk1"/>
                </a:solidFill>
              </a:defRPr>
            </a:lvl9pPr>
          </a:lstStyle>
          <a:p/>
        </p:txBody>
      </p:sp>
      <p:sp>
        <p:nvSpPr>
          <p:cNvPr id="690" name="Google Shape;690;p110"/>
          <p:cNvSpPr/>
          <p:nvPr/>
        </p:nvSpPr>
        <p:spPr>
          <a:xfrm flipH="1">
            <a:off x="50" y="4834275"/>
            <a:ext cx="4572000" cy="309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110"/>
          <p:cNvSpPr/>
          <p:nvPr/>
        </p:nvSpPr>
        <p:spPr>
          <a:xfrm flipH="1">
            <a:off x="4572000" y="4834275"/>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12">
    <p:spTree>
      <p:nvGrpSpPr>
        <p:cNvPr id="692" name="Shape 692"/>
        <p:cNvGrpSpPr/>
        <p:nvPr/>
      </p:nvGrpSpPr>
      <p:grpSpPr>
        <a:xfrm>
          <a:off x="0" y="0"/>
          <a:ext cx="0" cy="0"/>
          <a:chOff x="0" y="0"/>
          <a:chExt cx="0" cy="0"/>
        </a:xfrm>
      </p:grpSpPr>
      <p:sp>
        <p:nvSpPr>
          <p:cNvPr id="693" name="Google Shape;693;p111"/>
          <p:cNvSpPr txBox="1"/>
          <p:nvPr>
            <p:ph idx="1" type="subTitle"/>
          </p:nvPr>
        </p:nvSpPr>
        <p:spPr>
          <a:xfrm>
            <a:off x="711900" y="1476000"/>
            <a:ext cx="22617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694" name="Google Shape;694;p111"/>
          <p:cNvSpPr txBox="1"/>
          <p:nvPr>
            <p:ph idx="2" type="subTitle"/>
          </p:nvPr>
        </p:nvSpPr>
        <p:spPr>
          <a:xfrm>
            <a:off x="711900" y="1851450"/>
            <a:ext cx="22617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695" name="Google Shape;695;p111"/>
          <p:cNvSpPr txBox="1"/>
          <p:nvPr>
            <p:ph idx="3" type="subTitle"/>
          </p:nvPr>
        </p:nvSpPr>
        <p:spPr>
          <a:xfrm>
            <a:off x="2983950" y="1476000"/>
            <a:ext cx="22617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696" name="Google Shape;696;p111"/>
          <p:cNvSpPr txBox="1"/>
          <p:nvPr>
            <p:ph idx="4" type="subTitle"/>
          </p:nvPr>
        </p:nvSpPr>
        <p:spPr>
          <a:xfrm>
            <a:off x="2983950" y="1851450"/>
            <a:ext cx="22617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p:txBody>
      </p:sp>
      <p:sp>
        <p:nvSpPr>
          <p:cNvPr id="697" name="Google Shape;697;p111"/>
          <p:cNvSpPr txBox="1"/>
          <p:nvPr>
            <p:ph idx="5" type="subTitle"/>
          </p:nvPr>
        </p:nvSpPr>
        <p:spPr>
          <a:xfrm>
            <a:off x="5256000" y="1476000"/>
            <a:ext cx="22617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698" name="Google Shape;698;p111"/>
          <p:cNvSpPr txBox="1"/>
          <p:nvPr>
            <p:ph idx="6" type="subTitle"/>
          </p:nvPr>
        </p:nvSpPr>
        <p:spPr>
          <a:xfrm>
            <a:off x="5256000" y="1851450"/>
            <a:ext cx="22617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699" name="Google Shape;699;p111"/>
          <p:cNvSpPr txBox="1"/>
          <p:nvPr>
            <p:ph idx="7" type="subTitle"/>
          </p:nvPr>
        </p:nvSpPr>
        <p:spPr>
          <a:xfrm>
            <a:off x="711900" y="2952200"/>
            <a:ext cx="22617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700" name="Google Shape;700;p111"/>
          <p:cNvSpPr txBox="1"/>
          <p:nvPr>
            <p:ph idx="8" type="subTitle"/>
          </p:nvPr>
        </p:nvSpPr>
        <p:spPr>
          <a:xfrm>
            <a:off x="711900" y="3327650"/>
            <a:ext cx="22617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p:txBody>
      </p:sp>
      <p:sp>
        <p:nvSpPr>
          <p:cNvPr id="701" name="Google Shape;701;p111"/>
          <p:cNvSpPr txBox="1"/>
          <p:nvPr>
            <p:ph idx="9" type="subTitle"/>
          </p:nvPr>
        </p:nvSpPr>
        <p:spPr>
          <a:xfrm>
            <a:off x="2983950" y="2952200"/>
            <a:ext cx="22617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702" name="Google Shape;702;p111"/>
          <p:cNvSpPr txBox="1"/>
          <p:nvPr>
            <p:ph idx="13" type="subTitle"/>
          </p:nvPr>
        </p:nvSpPr>
        <p:spPr>
          <a:xfrm>
            <a:off x="2983950" y="3327650"/>
            <a:ext cx="22617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p:txBody>
      </p:sp>
      <p:sp>
        <p:nvSpPr>
          <p:cNvPr id="703" name="Google Shape;703;p111"/>
          <p:cNvSpPr txBox="1"/>
          <p:nvPr>
            <p:ph idx="14" type="subTitle"/>
          </p:nvPr>
        </p:nvSpPr>
        <p:spPr>
          <a:xfrm>
            <a:off x="5256000" y="2952200"/>
            <a:ext cx="22617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704" name="Google Shape;704;p111"/>
          <p:cNvSpPr txBox="1"/>
          <p:nvPr>
            <p:ph idx="15" type="subTitle"/>
          </p:nvPr>
        </p:nvSpPr>
        <p:spPr>
          <a:xfrm>
            <a:off x="5256000" y="3327650"/>
            <a:ext cx="22617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p:txBody>
      </p:sp>
      <p:sp>
        <p:nvSpPr>
          <p:cNvPr id="705" name="Google Shape;705;p111"/>
          <p:cNvSpPr txBox="1"/>
          <p:nvPr>
            <p:ph type="title"/>
          </p:nvPr>
        </p:nvSpPr>
        <p:spPr>
          <a:xfrm>
            <a:off x="717800" y="383175"/>
            <a:ext cx="7708200" cy="6471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706" name="Google Shape;706;p111"/>
          <p:cNvSpPr/>
          <p:nvPr/>
        </p:nvSpPr>
        <p:spPr>
          <a:xfrm>
            <a:off x="7927800" y="257160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111"/>
          <p:cNvSpPr/>
          <p:nvPr/>
        </p:nvSpPr>
        <p:spPr>
          <a:xfrm>
            <a:off x="7927800" y="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5">
    <p:spTree>
      <p:nvGrpSpPr>
        <p:cNvPr id="708" name="Shape 708"/>
        <p:cNvGrpSpPr/>
        <p:nvPr/>
      </p:nvGrpSpPr>
      <p:grpSpPr>
        <a:xfrm>
          <a:off x="0" y="0"/>
          <a:ext cx="0" cy="0"/>
          <a:chOff x="0" y="0"/>
          <a:chExt cx="0" cy="0"/>
        </a:xfrm>
      </p:grpSpPr>
      <p:sp>
        <p:nvSpPr>
          <p:cNvPr id="709" name="Google Shape;709;p112"/>
          <p:cNvSpPr txBox="1"/>
          <p:nvPr>
            <p:ph type="title"/>
          </p:nvPr>
        </p:nvSpPr>
        <p:spPr>
          <a:xfrm>
            <a:off x="713225" y="445025"/>
            <a:ext cx="3858900" cy="13383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2800"/>
              <a:buNone/>
              <a:defRPr sz="7200">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p:txBody>
      </p:sp>
      <p:sp>
        <p:nvSpPr>
          <p:cNvPr id="710" name="Google Shape;710;p112"/>
          <p:cNvSpPr txBox="1"/>
          <p:nvPr/>
        </p:nvSpPr>
        <p:spPr>
          <a:xfrm>
            <a:off x="713225" y="3485675"/>
            <a:ext cx="3956100" cy="61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00"/>
              </a:spcBef>
              <a:spcAft>
                <a:spcPts val="0"/>
              </a:spcAft>
              <a:buNone/>
            </a:pPr>
            <a:r>
              <a:rPr lang="en" sz="1100">
                <a:solidFill>
                  <a:schemeClr val="accent2"/>
                </a:solidFill>
                <a:latin typeface="Montserrat"/>
                <a:ea typeface="Montserrat"/>
                <a:cs typeface="Montserrat"/>
                <a:sym typeface="Montserrat"/>
              </a:rPr>
              <a:t>CREDITS: This presentation template was created by </a:t>
            </a:r>
            <a:r>
              <a:rPr b="1" lang="en" sz="1100">
                <a:solidFill>
                  <a:schemeClr val="accent2"/>
                </a:solidFill>
                <a:uFill>
                  <a:noFill/>
                </a:uFill>
                <a:latin typeface="Montserrat"/>
                <a:ea typeface="Montserrat"/>
                <a:cs typeface="Montserrat"/>
                <a:sym typeface="Montserrat"/>
                <a:hlinkClick r:id="rId2">
                  <a:extLst>
                    <a:ext uri="{A12FA001-AC4F-418D-AE19-62706E023703}">
                      <ahyp:hlinkClr val="tx"/>
                    </a:ext>
                  </a:extLst>
                </a:hlinkClick>
              </a:rPr>
              <a:t>Slidesgo</a:t>
            </a:r>
            <a:r>
              <a:rPr lang="en" sz="1100">
                <a:solidFill>
                  <a:schemeClr val="accent2"/>
                </a:solidFill>
                <a:latin typeface="Montserrat"/>
                <a:ea typeface="Montserrat"/>
                <a:cs typeface="Montserrat"/>
                <a:sym typeface="Montserrat"/>
              </a:rPr>
              <a:t>, including icons by </a:t>
            </a:r>
            <a:r>
              <a:rPr b="1" lang="en" sz="1100">
                <a:solidFill>
                  <a:schemeClr val="accent2"/>
                </a:solidFill>
                <a:uFill>
                  <a:noFill/>
                </a:uFill>
                <a:latin typeface="Montserrat"/>
                <a:ea typeface="Montserrat"/>
                <a:cs typeface="Montserrat"/>
                <a:sym typeface="Montserrat"/>
                <a:hlinkClick r:id="rId3">
                  <a:extLst>
                    <a:ext uri="{A12FA001-AC4F-418D-AE19-62706E023703}">
                      <ahyp:hlinkClr val="tx"/>
                    </a:ext>
                  </a:extLst>
                </a:hlinkClick>
              </a:rPr>
              <a:t>Flaticon</a:t>
            </a:r>
            <a:r>
              <a:rPr lang="en" sz="1100">
                <a:solidFill>
                  <a:schemeClr val="accent2"/>
                </a:solidFill>
                <a:latin typeface="Montserrat"/>
                <a:ea typeface="Montserrat"/>
                <a:cs typeface="Montserrat"/>
                <a:sym typeface="Montserrat"/>
              </a:rPr>
              <a:t>, and infographics &amp; images by </a:t>
            </a:r>
            <a:r>
              <a:rPr b="1" lang="en" sz="1100">
                <a:solidFill>
                  <a:schemeClr val="accent2"/>
                </a:solidFill>
                <a:uFill>
                  <a:noFill/>
                </a:uFill>
                <a:latin typeface="Montserrat"/>
                <a:ea typeface="Montserrat"/>
                <a:cs typeface="Montserrat"/>
                <a:sym typeface="Montserrat"/>
                <a:hlinkClick r:id="rId4">
                  <a:extLst>
                    <a:ext uri="{A12FA001-AC4F-418D-AE19-62706E023703}">
                      <ahyp:hlinkClr val="tx"/>
                    </a:ext>
                  </a:extLst>
                </a:hlinkClick>
              </a:rPr>
              <a:t>Freepik</a:t>
            </a:r>
            <a:endParaRPr b="1" sz="1100">
              <a:solidFill>
                <a:schemeClr val="accent2"/>
              </a:solidFill>
              <a:latin typeface="Montserrat"/>
              <a:ea typeface="Montserrat"/>
              <a:cs typeface="Montserrat"/>
              <a:sym typeface="Montserrat"/>
            </a:endParaRPr>
          </a:p>
        </p:txBody>
      </p:sp>
      <p:sp>
        <p:nvSpPr>
          <p:cNvPr id="711" name="Google Shape;711;p112"/>
          <p:cNvSpPr/>
          <p:nvPr/>
        </p:nvSpPr>
        <p:spPr>
          <a:xfrm>
            <a:off x="6711600" y="257160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112"/>
          <p:cNvSpPr/>
          <p:nvPr/>
        </p:nvSpPr>
        <p:spPr>
          <a:xfrm>
            <a:off x="7927800" y="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
    <p:spTree>
      <p:nvGrpSpPr>
        <p:cNvPr id="50" name="Shape 50"/>
        <p:cNvGrpSpPr/>
        <p:nvPr/>
      </p:nvGrpSpPr>
      <p:grpSpPr>
        <a:xfrm>
          <a:off x="0" y="0"/>
          <a:ext cx="0" cy="0"/>
          <a:chOff x="0" y="0"/>
          <a:chExt cx="0" cy="0"/>
        </a:xfrm>
      </p:grpSpPr>
      <p:sp>
        <p:nvSpPr>
          <p:cNvPr id="51" name="Google Shape;51;p13"/>
          <p:cNvSpPr txBox="1"/>
          <p:nvPr>
            <p:ph type="title"/>
          </p:nvPr>
        </p:nvSpPr>
        <p:spPr>
          <a:xfrm>
            <a:off x="717800" y="383175"/>
            <a:ext cx="77082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52" name="Google Shape;52;p13"/>
          <p:cNvSpPr txBox="1"/>
          <p:nvPr>
            <p:ph idx="2" type="ctrTitle"/>
          </p:nvPr>
        </p:nvSpPr>
        <p:spPr>
          <a:xfrm>
            <a:off x="2310350" y="1446813"/>
            <a:ext cx="2150400" cy="384000"/>
          </a:xfrm>
          <a:prstGeom prst="rect">
            <a:avLst/>
          </a:prstGeom>
        </p:spPr>
        <p:txBody>
          <a:bodyPr anchorCtr="0" anchor="t" bIns="91425" lIns="91425" spcFirstLastPara="1" rIns="91425" wrap="square" tIns="91425">
            <a:normAutofit/>
          </a:bodyPr>
          <a:lstStyle>
            <a:lvl1pPr lvl="0" rtl="0">
              <a:spcBef>
                <a:spcPts val="0"/>
              </a:spcBef>
              <a:spcAft>
                <a:spcPts val="0"/>
              </a:spcAft>
              <a:buSzPts val="2000"/>
              <a:buFont typeface="Montserrat"/>
              <a:buNone/>
              <a:defRPr sz="1800">
                <a:solidFill>
                  <a:schemeClr val="accent1"/>
                </a:solidFill>
                <a:latin typeface="Montserrat"/>
                <a:ea typeface="Montserrat"/>
                <a:cs typeface="Montserrat"/>
                <a:sym typeface="Montserrat"/>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0"/>
              </a:spcBef>
              <a:spcAft>
                <a:spcPts val="0"/>
              </a:spcAft>
              <a:buSzPts val="2000"/>
              <a:buFont typeface="Montserrat"/>
              <a:buNone/>
              <a:defRPr sz="2000">
                <a:latin typeface="Montserrat"/>
                <a:ea typeface="Montserrat"/>
                <a:cs typeface="Montserrat"/>
                <a:sym typeface="Montserrat"/>
              </a:defRPr>
            </a:lvl3pPr>
            <a:lvl4pPr lvl="3" rtl="0">
              <a:spcBef>
                <a:spcPts val="0"/>
              </a:spcBef>
              <a:spcAft>
                <a:spcPts val="0"/>
              </a:spcAft>
              <a:buSzPts val="2000"/>
              <a:buFont typeface="Montserrat"/>
              <a:buNone/>
              <a:defRPr sz="2000">
                <a:latin typeface="Montserrat"/>
                <a:ea typeface="Montserrat"/>
                <a:cs typeface="Montserrat"/>
                <a:sym typeface="Montserrat"/>
              </a:defRPr>
            </a:lvl4pPr>
            <a:lvl5pPr lvl="4" rtl="0">
              <a:spcBef>
                <a:spcPts val="0"/>
              </a:spcBef>
              <a:spcAft>
                <a:spcPts val="0"/>
              </a:spcAft>
              <a:buSzPts val="2000"/>
              <a:buFont typeface="Montserrat"/>
              <a:buNone/>
              <a:defRPr sz="2000">
                <a:latin typeface="Montserrat"/>
                <a:ea typeface="Montserrat"/>
                <a:cs typeface="Montserrat"/>
                <a:sym typeface="Montserrat"/>
              </a:defRPr>
            </a:lvl5pPr>
            <a:lvl6pPr lvl="5" rtl="0">
              <a:spcBef>
                <a:spcPts val="0"/>
              </a:spcBef>
              <a:spcAft>
                <a:spcPts val="0"/>
              </a:spcAft>
              <a:buSzPts val="2000"/>
              <a:buFont typeface="Montserrat"/>
              <a:buNone/>
              <a:defRPr sz="2000">
                <a:latin typeface="Montserrat"/>
                <a:ea typeface="Montserrat"/>
                <a:cs typeface="Montserrat"/>
                <a:sym typeface="Montserrat"/>
              </a:defRPr>
            </a:lvl6pPr>
            <a:lvl7pPr lvl="6" rtl="0">
              <a:spcBef>
                <a:spcPts val="0"/>
              </a:spcBef>
              <a:spcAft>
                <a:spcPts val="0"/>
              </a:spcAft>
              <a:buSzPts val="2000"/>
              <a:buFont typeface="Montserrat"/>
              <a:buNone/>
              <a:defRPr sz="2000">
                <a:latin typeface="Montserrat"/>
                <a:ea typeface="Montserrat"/>
                <a:cs typeface="Montserrat"/>
                <a:sym typeface="Montserrat"/>
              </a:defRPr>
            </a:lvl7pPr>
            <a:lvl8pPr lvl="7" rtl="0">
              <a:spcBef>
                <a:spcPts val="0"/>
              </a:spcBef>
              <a:spcAft>
                <a:spcPts val="0"/>
              </a:spcAft>
              <a:buSzPts val="2000"/>
              <a:buFont typeface="Montserrat"/>
              <a:buNone/>
              <a:defRPr sz="2000">
                <a:latin typeface="Montserrat"/>
                <a:ea typeface="Montserrat"/>
                <a:cs typeface="Montserrat"/>
                <a:sym typeface="Montserrat"/>
              </a:defRPr>
            </a:lvl8pPr>
            <a:lvl9pPr lvl="8" rtl="0">
              <a:spcBef>
                <a:spcPts val="0"/>
              </a:spcBef>
              <a:spcAft>
                <a:spcPts val="0"/>
              </a:spcAft>
              <a:buSzPts val="2000"/>
              <a:buFont typeface="Montserrat"/>
              <a:buNone/>
              <a:defRPr sz="2000">
                <a:latin typeface="Montserrat"/>
                <a:ea typeface="Montserrat"/>
                <a:cs typeface="Montserrat"/>
                <a:sym typeface="Montserrat"/>
              </a:defRPr>
            </a:lvl9pPr>
          </a:lstStyle>
          <a:p/>
        </p:txBody>
      </p:sp>
      <p:sp>
        <p:nvSpPr>
          <p:cNvPr id="53" name="Google Shape;53;p13"/>
          <p:cNvSpPr txBox="1"/>
          <p:nvPr>
            <p:ph hasCustomPrompt="1" idx="3" type="title"/>
          </p:nvPr>
        </p:nvSpPr>
        <p:spPr>
          <a:xfrm>
            <a:off x="717800" y="1521025"/>
            <a:ext cx="1493400" cy="941700"/>
          </a:xfrm>
          <a:prstGeom prst="rect">
            <a:avLst/>
          </a:prstGeom>
          <a:noFill/>
        </p:spPr>
        <p:txBody>
          <a:bodyPr anchorCtr="0" anchor="ctr" bIns="91425" lIns="91425" spcFirstLastPara="1" rIns="91425" wrap="square" tIns="91425">
            <a:normAutofit/>
          </a:bodyPr>
          <a:lstStyle>
            <a:lvl1pPr lvl="0" rtl="0" algn="r">
              <a:spcBef>
                <a:spcPts val="0"/>
              </a:spcBef>
              <a:spcAft>
                <a:spcPts val="0"/>
              </a:spcAft>
              <a:buSzPts val="8000"/>
              <a:buNone/>
              <a:defRPr sz="7000">
                <a:solidFill>
                  <a:srgbClr val="4A8CFF"/>
                </a:solidFill>
              </a:defRPr>
            </a:lvl1pPr>
            <a:lvl2pPr lvl="1"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54" name="Google Shape;54;p13"/>
          <p:cNvSpPr txBox="1"/>
          <p:nvPr>
            <p:ph idx="1" type="subTitle"/>
          </p:nvPr>
        </p:nvSpPr>
        <p:spPr>
          <a:xfrm>
            <a:off x="2310350" y="1858875"/>
            <a:ext cx="2150400" cy="767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Font typeface="Montserrat"/>
              <a:buNone/>
              <a:defRPr sz="1400">
                <a:solidFill>
                  <a:schemeClr val="accent2"/>
                </a:solidFill>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0"/>
              </a:spcBef>
              <a:spcAft>
                <a:spcPts val="0"/>
              </a:spcAft>
              <a:buSzPts val="1400"/>
              <a:buFont typeface="Montserrat"/>
              <a:buNone/>
              <a:defRPr>
                <a:latin typeface="Montserrat"/>
                <a:ea typeface="Montserrat"/>
                <a:cs typeface="Montserrat"/>
                <a:sym typeface="Montserrat"/>
              </a:defRPr>
            </a:lvl3pPr>
            <a:lvl4pPr lvl="3" rtl="0">
              <a:spcBef>
                <a:spcPts val="0"/>
              </a:spcBef>
              <a:spcAft>
                <a:spcPts val="0"/>
              </a:spcAft>
              <a:buSzPts val="1400"/>
              <a:buFont typeface="Montserrat"/>
              <a:buNone/>
              <a:defRPr>
                <a:latin typeface="Montserrat"/>
                <a:ea typeface="Montserrat"/>
                <a:cs typeface="Montserrat"/>
                <a:sym typeface="Montserrat"/>
              </a:defRPr>
            </a:lvl4pPr>
            <a:lvl5pPr lvl="4" rtl="0">
              <a:spcBef>
                <a:spcPts val="0"/>
              </a:spcBef>
              <a:spcAft>
                <a:spcPts val="0"/>
              </a:spcAft>
              <a:buSzPts val="1400"/>
              <a:buFont typeface="Montserrat"/>
              <a:buNone/>
              <a:defRPr>
                <a:latin typeface="Montserrat"/>
                <a:ea typeface="Montserrat"/>
                <a:cs typeface="Montserrat"/>
                <a:sym typeface="Montserrat"/>
              </a:defRPr>
            </a:lvl5pPr>
            <a:lvl6pPr lvl="5" rtl="0">
              <a:spcBef>
                <a:spcPts val="0"/>
              </a:spcBef>
              <a:spcAft>
                <a:spcPts val="0"/>
              </a:spcAft>
              <a:buSzPts val="1400"/>
              <a:buFont typeface="Montserrat"/>
              <a:buNone/>
              <a:defRPr>
                <a:latin typeface="Montserrat"/>
                <a:ea typeface="Montserrat"/>
                <a:cs typeface="Montserrat"/>
                <a:sym typeface="Montserrat"/>
              </a:defRPr>
            </a:lvl6pPr>
            <a:lvl7pPr lvl="6" rtl="0">
              <a:spcBef>
                <a:spcPts val="0"/>
              </a:spcBef>
              <a:spcAft>
                <a:spcPts val="0"/>
              </a:spcAft>
              <a:buSzPts val="1400"/>
              <a:buFont typeface="Montserrat"/>
              <a:buNone/>
              <a:defRPr>
                <a:latin typeface="Montserrat"/>
                <a:ea typeface="Montserrat"/>
                <a:cs typeface="Montserrat"/>
                <a:sym typeface="Montserrat"/>
              </a:defRPr>
            </a:lvl7pPr>
            <a:lvl8pPr lvl="7" rtl="0">
              <a:spcBef>
                <a:spcPts val="0"/>
              </a:spcBef>
              <a:spcAft>
                <a:spcPts val="0"/>
              </a:spcAft>
              <a:buSzPts val="1400"/>
              <a:buFont typeface="Montserrat"/>
              <a:buNone/>
              <a:defRPr>
                <a:latin typeface="Montserrat"/>
                <a:ea typeface="Montserrat"/>
                <a:cs typeface="Montserrat"/>
                <a:sym typeface="Montserrat"/>
              </a:defRPr>
            </a:lvl8pPr>
            <a:lvl9pPr lvl="8" rtl="0">
              <a:spcBef>
                <a:spcPts val="0"/>
              </a:spcBef>
              <a:spcAft>
                <a:spcPts val="0"/>
              </a:spcAft>
              <a:buSzPts val="1400"/>
              <a:buFont typeface="Montserrat"/>
              <a:buNone/>
              <a:defRPr>
                <a:latin typeface="Montserrat"/>
                <a:ea typeface="Montserrat"/>
                <a:cs typeface="Montserrat"/>
                <a:sym typeface="Montserrat"/>
              </a:defRPr>
            </a:lvl9pPr>
          </a:lstStyle>
          <a:p/>
        </p:txBody>
      </p:sp>
      <p:sp>
        <p:nvSpPr>
          <p:cNvPr id="55" name="Google Shape;55;p13"/>
          <p:cNvSpPr txBox="1"/>
          <p:nvPr>
            <p:ph idx="4" type="ctrTitle"/>
          </p:nvPr>
        </p:nvSpPr>
        <p:spPr>
          <a:xfrm>
            <a:off x="6233050" y="1446813"/>
            <a:ext cx="2150400" cy="384000"/>
          </a:xfrm>
          <a:prstGeom prst="rect">
            <a:avLst/>
          </a:prstGeom>
        </p:spPr>
        <p:txBody>
          <a:bodyPr anchorCtr="0" anchor="t" bIns="91425" lIns="91425" spcFirstLastPara="1" rIns="91425" wrap="square" tIns="91425">
            <a:normAutofit/>
          </a:bodyPr>
          <a:lstStyle>
            <a:lvl1pPr lvl="0" rtl="0">
              <a:spcBef>
                <a:spcPts val="0"/>
              </a:spcBef>
              <a:spcAft>
                <a:spcPts val="0"/>
              </a:spcAft>
              <a:buSzPts val="2000"/>
              <a:buFont typeface="Montserrat"/>
              <a:buNone/>
              <a:defRPr sz="1800">
                <a:solidFill>
                  <a:schemeClr val="accent1"/>
                </a:solidFill>
                <a:latin typeface="Montserrat"/>
                <a:ea typeface="Montserrat"/>
                <a:cs typeface="Montserrat"/>
                <a:sym typeface="Montserrat"/>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0"/>
              </a:spcBef>
              <a:spcAft>
                <a:spcPts val="0"/>
              </a:spcAft>
              <a:buSzPts val="2000"/>
              <a:buFont typeface="Montserrat"/>
              <a:buNone/>
              <a:defRPr sz="2000">
                <a:latin typeface="Montserrat"/>
                <a:ea typeface="Montserrat"/>
                <a:cs typeface="Montserrat"/>
                <a:sym typeface="Montserrat"/>
              </a:defRPr>
            </a:lvl3pPr>
            <a:lvl4pPr lvl="3" rtl="0">
              <a:spcBef>
                <a:spcPts val="0"/>
              </a:spcBef>
              <a:spcAft>
                <a:spcPts val="0"/>
              </a:spcAft>
              <a:buSzPts val="2000"/>
              <a:buFont typeface="Montserrat"/>
              <a:buNone/>
              <a:defRPr sz="2000">
                <a:latin typeface="Montserrat"/>
                <a:ea typeface="Montserrat"/>
                <a:cs typeface="Montserrat"/>
                <a:sym typeface="Montserrat"/>
              </a:defRPr>
            </a:lvl4pPr>
            <a:lvl5pPr lvl="4" rtl="0">
              <a:spcBef>
                <a:spcPts val="0"/>
              </a:spcBef>
              <a:spcAft>
                <a:spcPts val="0"/>
              </a:spcAft>
              <a:buSzPts val="2000"/>
              <a:buFont typeface="Montserrat"/>
              <a:buNone/>
              <a:defRPr sz="2000">
                <a:latin typeface="Montserrat"/>
                <a:ea typeface="Montserrat"/>
                <a:cs typeface="Montserrat"/>
                <a:sym typeface="Montserrat"/>
              </a:defRPr>
            </a:lvl5pPr>
            <a:lvl6pPr lvl="5" rtl="0">
              <a:spcBef>
                <a:spcPts val="0"/>
              </a:spcBef>
              <a:spcAft>
                <a:spcPts val="0"/>
              </a:spcAft>
              <a:buSzPts val="2000"/>
              <a:buFont typeface="Montserrat"/>
              <a:buNone/>
              <a:defRPr sz="2000">
                <a:latin typeface="Montserrat"/>
                <a:ea typeface="Montserrat"/>
                <a:cs typeface="Montserrat"/>
                <a:sym typeface="Montserrat"/>
              </a:defRPr>
            </a:lvl6pPr>
            <a:lvl7pPr lvl="6" rtl="0">
              <a:spcBef>
                <a:spcPts val="0"/>
              </a:spcBef>
              <a:spcAft>
                <a:spcPts val="0"/>
              </a:spcAft>
              <a:buSzPts val="2000"/>
              <a:buFont typeface="Montserrat"/>
              <a:buNone/>
              <a:defRPr sz="2000">
                <a:latin typeface="Montserrat"/>
                <a:ea typeface="Montserrat"/>
                <a:cs typeface="Montserrat"/>
                <a:sym typeface="Montserrat"/>
              </a:defRPr>
            </a:lvl7pPr>
            <a:lvl8pPr lvl="7" rtl="0">
              <a:spcBef>
                <a:spcPts val="0"/>
              </a:spcBef>
              <a:spcAft>
                <a:spcPts val="0"/>
              </a:spcAft>
              <a:buSzPts val="2000"/>
              <a:buFont typeface="Montserrat"/>
              <a:buNone/>
              <a:defRPr sz="2000">
                <a:latin typeface="Montserrat"/>
                <a:ea typeface="Montserrat"/>
                <a:cs typeface="Montserrat"/>
                <a:sym typeface="Montserrat"/>
              </a:defRPr>
            </a:lvl8pPr>
            <a:lvl9pPr lvl="8" rtl="0">
              <a:spcBef>
                <a:spcPts val="0"/>
              </a:spcBef>
              <a:spcAft>
                <a:spcPts val="0"/>
              </a:spcAft>
              <a:buSzPts val="2000"/>
              <a:buFont typeface="Montserrat"/>
              <a:buNone/>
              <a:defRPr sz="2000">
                <a:latin typeface="Montserrat"/>
                <a:ea typeface="Montserrat"/>
                <a:cs typeface="Montserrat"/>
                <a:sym typeface="Montserrat"/>
              </a:defRPr>
            </a:lvl9pPr>
          </a:lstStyle>
          <a:p/>
        </p:txBody>
      </p:sp>
      <p:sp>
        <p:nvSpPr>
          <p:cNvPr id="56" name="Google Shape;56;p13"/>
          <p:cNvSpPr txBox="1"/>
          <p:nvPr>
            <p:ph hasCustomPrompt="1" idx="5" type="title"/>
          </p:nvPr>
        </p:nvSpPr>
        <p:spPr>
          <a:xfrm>
            <a:off x="4686400" y="1521025"/>
            <a:ext cx="1493400" cy="941700"/>
          </a:xfrm>
          <a:prstGeom prst="rect">
            <a:avLst/>
          </a:prstGeom>
          <a:noFill/>
        </p:spPr>
        <p:txBody>
          <a:bodyPr anchorCtr="0" anchor="ctr" bIns="91425" lIns="91425" spcFirstLastPara="1" rIns="91425" wrap="square" tIns="91425">
            <a:normAutofit/>
          </a:bodyPr>
          <a:lstStyle>
            <a:lvl1pPr lvl="0" rtl="0" algn="r">
              <a:spcBef>
                <a:spcPts val="0"/>
              </a:spcBef>
              <a:spcAft>
                <a:spcPts val="0"/>
              </a:spcAft>
              <a:buSzPts val="8000"/>
              <a:buNone/>
              <a:defRPr sz="7000">
                <a:solidFill>
                  <a:srgbClr val="4A8CFF"/>
                </a:solidFill>
              </a:defRPr>
            </a:lvl1pPr>
            <a:lvl2pPr lvl="1"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57" name="Google Shape;57;p13"/>
          <p:cNvSpPr txBox="1"/>
          <p:nvPr>
            <p:ph idx="6" type="subTitle"/>
          </p:nvPr>
        </p:nvSpPr>
        <p:spPr>
          <a:xfrm>
            <a:off x="6275800" y="1858878"/>
            <a:ext cx="2150400" cy="767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Font typeface="Montserrat"/>
              <a:buNone/>
              <a:defRPr sz="1400">
                <a:solidFill>
                  <a:schemeClr val="accent2"/>
                </a:solidFill>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0"/>
              </a:spcBef>
              <a:spcAft>
                <a:spcPts val="0"/>
              </a:spcAft>
              <a:buSzPts val="1400"/>
              <a:buFont typeface="Montserrat"/>
              <a:buNone/>
              <a:defRPr>
                <a:latin typeface="Montserrat"/>
                <a:ea typeface="Montserrat"/>
                <a:cs typeface="Montserrat"/>
                <a:sym typeface="Montserrat"/>
              </a:defRPr>
            </a:lvl3pPr>
            <a:lvl4pPr lvl="3" rtl="0">
              <a:spcBef>
                <a:spcPts val="0"/>
              </a:spcBef>
              <a:spcAft>
                <a:spcPts val="0"/>
              </a:spcAft>
              <a:buSzPts val="1400"/>
              <a:buFont typeface="Montserrat"/>
              <a:buNone/>
              <a:defRPr>
                <a:latin typeface="Montserrat"/>
                <a:ea typeface="Montserrat"/>
                <a:cs typeface="Montserrat"/>
                <a:sym typeface="Montserrat"/>
              </a:defRPr>
            </a:lvl4pPr>
            <a:lvl5pPr lvl="4" rtl="0">
              <a:spcBef>
                <a:spcPts val="0"/>
              </a:spcBef>
              <a:spcAft>
                <a:spcPts val="0"/>
              </a:spcAft>
              <a:buSzPts val="1400"/>
              <a:buFont typeface="Montserrat"/>
              <a:buNone/>
              <a:defRPr>
                <a:latin typeface="Montserrat"/>
                <a:ea typeface="Montserrat"/>
                <a:cs typeface="Montserrat"/>
                <a:sym typeface="Montserrat"/>
              </a:defRPr>
            </a:lvl5pPr>
            <a:lvl6pPr lvl="5" rtl="0">
              <a:spcBef>
                <a:spcPts val="0"/>
              </a:spcBef>
              <a:spcAft>
                <a:spcPts val="0"/>
              </a:spcAft>
              <a:buSzPts val="1400"/>
              <a:buFont typeface="Montserrat"/>
              <a:buNone/>
              <a:defRPr>
                <a:latin typeface="Montserrat"/>
                <a:ea typeface="Montserrat"/>
                <a:cs typeface="Montserrat"/>
                <a:sym typeface="Montserrat"/>
              </a:defRPr>
            </a:lvl6pPr>
            <a:lvl7pPr lvl="6" rtl="0">
              <a:spcBef>
                <a:spcPts val="0"/>
              </a:spcBef>
              <a:spcAft>
                <a:spcPts val="0"/>
              </a:spcAft>
              <a:buSzPts val="1400"/>
              <a:buFont typeface="Montserrat"/>
              <a:buNone/>
              <a:defRPr>
                <a:latin typeface="Montserrat"/>
                <a:ea typeface="Montserrat"/>
                <a:cs typeface="Montserrat"/>
                <a:sym typeface="Montserrat"/>
              </a:defRPr>
            </a:lvl7pPr>
            <a:lvl8pPr lvl="7" rtl="0">
              <a:spcBef>
                <a:spcPts val="0"/>
              </a:spcBef>
              <a:spcAft>
                <a:spcPts val="0"/>
              </a:spcAft>
              <a:buSzPts val="1400"/>
              <a:buFont typeface="Montserrat"/>
              <a:buNone/>
              <a:defRPr>
                <a:latin typeface="Montserrat"/>
                <a:ea typeface="Montserrat"/>
                <a:cs typeface="Montserrat"/>
                <a:sym typeface="Montserrat"/>
              </a:defRPr>
            </a:lvl8pPr>
            <a:lvl9pPr lvl="8" rtl="0">
              <a:spcBef>
                <a:spcPts val="0"/>
              </a:spcBef>
              <a:spcAft>
                <a:spcPts val="0"/>
              </a:spcAft>
              <a:buSzPts val="1400"/>
              <a:buFont typeface="Montserrat"/>
              <a:buNone/>
              <a:defRPr>
                <a:latin typeface="Montserrat"/>
                <a:ea typeface="Montserrat"/>
                <a:cs typeface="Montserrat"/>
                <a:sym typeface="Montserrat"/>
              </a:defRPr>
            </a:lvl9pPr>
          </a:lstStyle>
          <a:p/>
        </p:txBody>
      </p:sp>
      <p:sp>
        <p:nvSpPr>
          <p:cNvPr id="58" name="Google Shape;58;p13"/>
          <p:cNvSpPr txBox="1"/>
          <p:nvPr>
            <p:ph idx="7" type="ctrTitle"/>
          </p:nvPr>
        </p:nvSpPr>
        <p:spPr>
          <a:xfrm>
            <a:off x="2310350" y="2868777"/>
            <a:ext cx="2150400" cy="384000"/>
          </a:xfrm>
          <a:prstGeom prst="rect">
            <a:avLst/>
          </a:prstGeom>
        </p:spPr>
        <p:txBody>
          <a:bodyPr anchorCtr="0" anchor="t" bIns="91425" lIns="91425" spcFirstLastPara="1" rIns="91425" wrap="square" tIns="91425">
            <a:normAutofit/>
          </a:bodyPr>
          <a:lstStyle>
            <a:lvl1pPr lvl="0" rtl="0">
              <a:spcBef>
                <a:spcPts val="0"/>
              </a:spcBef>
              <a:spcAft>
                <a:spcPts val="0"/>
              </a:spcAft>
              <a:buSzPts val="2000"/>
              <a:buFont typeface="Montserrat"/>
              <a:buNone/>
              <a:defRPr sz="1800">
                <a:solidFill>
                  <a:schemeClr val="accent1"/>
                </a:solidFill>
                <a:latin typeface="Montserrat"/>
                <a:ea typeface="Montserrat"/>
                <a:cs typeface="Montserrat"/>
                <a:sym typeface="Montserrat"/>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0"/>
              </a:spcBef>
              <a:spcAft>
                <a:spcPts val="0"/>
              </a:spcAft>
              <a:buSzPts val="2000"/>
              <a:buFont typeface="Montserrat"/>
              <a:buNone/>
              <a:defRPr sz="2000">
                <a:latin typeface="Montserrat"/>
                <a:ea typeface="Montserrat"/>
                <a:cs typeface="Montserrat"/>
                <a:sym typeface="Montserrat"/>
              </a:defRPr>
            </a:lvl3pPr>
            <a:lvl4pPr lvl="3" rtl="0">
              <a:spcBef>
                <a:spcPts val="0"/>
              </a:spcBef>
              <a:spcAft>
                <a:spcPts val="0"/>
              </a:spcAft>
              <a:buSzPts val="2000"/>
              <a:buFont typeface="Montserrat"/>
              <a:buNone/>
              <a:defRPr sz="2000">
                <a:latin typeface="Montserrat"/>
                <a:ea typeface="Montserrat"/>
                <a:cs typeface="Montserrat"/>
                <a:sym typeface="Montserrat"/>
              </a:defRPr>
            </a:lvl4pPr>
            <a:lvl5pPr lvl="4" rtl="0">
              <a:spcBef>
                <a:spcPts val="0"/>
              </a:spcBef>
              <a:spcAft>
                <a:spcPts val="0"/>
              </a:spcAft>
              <a:buSzPts val="2000"/>
              <a:buFont typeface="Montserrat"/>
              <a:buNone/>
              <a:defRPr sz="2000">
                <a:latin typeface="Montserrat"/>
                <a:ea typeface="Montserrat"/>
                <a:cs typeface="Montserrat"/>
                <a:sym typeface="Montserrat"/>
              </a:defRPr>
            </a:lvl5pPr>
            <a:lvl6pPr lvl="5" rtl="0">
              <a:spcBef>
                <a:spcPts val="0"/>
              </a:spcBef>
              <a:spcAft>
                <a:spcPts val="0"/>
              </a:spcAft>
              <a:buSzPts val="2000"/>
              <a:buFont typeface="Montserrat"/>
              <a:buNone/>
              <a:defRPr sz="2000">
                <a:latin typeface="Montserrat"/>
                <a:ea typeface="Montserrat"/>
                <a:cs typeface="Montserrat"/>
                <a:sym typeface="Montserrat"/>
              </a:defRPr>
            </a:lvl6pPr>
            <a:lvl7pPr lvl="6" rtl="0">
              <a:spcBef>
                <a:spcPts val="0"/>
              </a:spcBef>
              <a:spcAft>
                <a:spcPts val="0"/>
              </a:spcAft>
              <a:buSzPts val="2000"/>
              <a:buFont typeface="Montserrat"/>
              <a:buNone/>
              <a:defRPr sz="2000">
                <a:latin typeface="Montserrat"/>
                <a:ea typeface="Montserrat"/>
                <a:cs typeface="Montserrat"/>
                <a:sym typeface="Montserrat"/>
              </a:defRPr>
            </a:lvl7pPr>
            <a:lvl8pPr lvl="7" rtl="0">
              <a:spcBef>
                <a:spcPts val="0"/>
              </a:spcBef>
              <a:spcAft>
                <a:spcPts val="0"/>
              </a:spcAft>
              <a:buSzPts val="2000"/>
              <a:buFont typeface="Montserrat"/>
              <a:buNone/>
              <a:defRPr sz="2000">
                <a:latin typeface="Montserrat"/>
                <a:ea typeface="Montserrat"/>
                <a:cs typeface="Montserrat"/>
                <a:sym typeface="Montserrat"/>
              </a:defRPr>
            </a:lvl8pPr>
            <a:lvl9pPr lvl="8" rtl="0">
              <a:spcBef>
                <a:spcPts val="0"/>
              </a:spcBef>
              <a:spcAft>
                <a:spcPts val="0"/>
              </a:spcAft>
              <a:buSzPts val="2000"/>
              <a:buFont typeface="Montserrat"/>
              <a:buNone/>
              <a:defRPr sz="2000">
                <a:latin typeface="Montserrat"/>
                <a:ea typeface="Montserrat"/>
                <a:cs typeface="Montserrat"/>
                <a:sym typeface="Montserrat"/>
              </a:defRPr>
            </a:lvl9pPr>
          </a:lstStyle>
          <a:p/>
        </p:txBody>
      </p:sp>
      <p:sp>
        <p:nvSpPr>
          <p:cNvPr id="59" name="Google Shape;59;p13"/>
          <p:cNvSpPr txBox="1"/>
          <p:nvPr>
            <p:ph hasCustomPrompt="1" idx="8" type="title"/>
          </p:nvPr>
        </p:nvSpPr>
        <p:spPr>
          <a:xfrm>
            <a:off x="717800" y="2960450"/>
            <a:ext cx="1493400" cy="941700"/>
          </a:xfrm>
          <a:prstGeom prst="rect">
            <a:avLst/>
          </a:prstGeom>
          <a:noFill/>
        </p:spPr>
        <p:txBody>
          <a:bodyPr anchorCtr="0" anchor="ctr" bIns="91425" lIns="91425" spcFirstLastPara="1" rIns="91425" wrap="square" tIns="91425">
            <a:normAutofit/>
          </a:bodyPr>
          <a:lstStyle>
            <a:lvl1pPr lvl="0" rtl="0" algn="r">
              <a:spcBef>
                <a:spcPts val="0"/>
              </a:spcBef>
              <a:spcAft>
                <a:spcPts val="0"/>
              </a:spcAft>
              <a:buSzPts val="8000"/>
              <a:buNone/>
              <a:defRPr sz="7000">
                <a:solidFill>
                  <a:srgbClr val="4A8CFF"/>
                </a:solidFill>
              </a:defRPr>
            </a:lvl1pPr>
            <a:lvl2pPr lvl="1"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60" name="Google Shape;60;p13"/>
          <p:cNvSpPr txBox="1"/>
          <p:nvPr>
            <p:ph idx="9" type="subTitle"/>
          </p:nvPr>
        </p:nvSpPr>
        <p:spPr>
          <a:xfrm>
            <a:off x="2310350" y="3298325"/>
            <a:ext cx="2150400" cy="767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Font typeface="Montserrat"/>
              <a:buNone/>
              <a:defRPr sz="1400">
                <a:solidFill>
                  <a:schemeClr val="accent2"/>
                </a:solidFill>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0"/>
              </a:spcBef>
              <a:spcAft>
                <a:spcPts val="0"/>
              </a:spcAft>
              <a:buSzPts val="1400"/>
              <a:buFont typeface="Montserrat"/>
              <a:buNone/>
              <a:defRPr>
                <a:latin typeface="Montserrat"/>
                <a:ea typeface="Montserrat"/>
                <a:cs typeface="Montserrat"/>
                <a:sym typeface="Montserrat"/>
              </a:defRPr>
            </a:lvl3pPr>
            <a:lvl4pPr lvl="3" rtl="0">
              <a:spcBef>
                <a:spcPts val="0"/>
              </a:spcBef>
              <a:spcAft>
                <a:spcPts val="0"/>
              </a:spcAft>
              <a:buSzPts val="1400"/>
              <a:buFont typeface="Montserrat"/>
              <a:buNone/>
              <a:defRPr>
                <a:latin typeface="Montserrat"/>
                <a:ea typeface="Montserrat"/>
                <a:cs typeface="Montserrat"/>
                <a:sym typeface="Montserrat"/>
              </a:defRPr>
            </a:lvl4pPr>
            <a:lvl5pPr lvl="4" rtl="0">
              <a:spcBef>
                <a:spcPts val="0"/>
              </a:spcBef>
              <a:spcAft>
                <a:spcPts val="0"/>
              </a:spcAft>
              <a:buSzPts val="1400"/>
              <a:buFont typeface="Montserrat"/>
              <a:buNone/>
              <a:defRPr>
                <a:latin typeface="Montserrat"/>
                <a:ea typeface="Montserrat"/>
                <a:cs typeface="Montserrat"/>
                <a:sym typeface="Montserrat"/>
              </a:defRPr>
            </a:lvl5pPr>
            <a:lvl6pPr lvl="5" rtl="0">
              <a:spcBef>
                <a:spcPts val="0"/>
              </a:spcBef>
              <a:spcAft>
                <a:spcPts val="0"/>
              </a:spcAft>
              <a:buSzPts val="1400"/>
              <a:buFont typeface="Montserrat"/>
              <a:buNone/>
              <a:defRPr>
                <a:latin typeface="Montserrat"/>
                <a:ea typeface="Montserrat"/>
                <a:cs typeface="Montserrat"/>
                <a:sym typeface="Montserrat"/>
              </a:defRPr>
            </a:lvl6pPr>
            <a:lvl7pPr lvl="6" rtl="0">
              <a:spcBef>
                <a:spcPts val="0"/>
              </a:spcBef>
              <a:spcAft>
                <a:spcPts val="0"/>
              </a:spcAft>
              <a:buSzPts val="1400"/>
              <a:buFont typeface="Montserrat"/>
              <a:buNone/>
              <a:defRPr>
                <a:latin typeface="Montserrat"/>
                <a:ea typeface="Montserrat"/>
                <a:cs typeface="Montserrat"/>
                <a:sym typeface="Montserrat"/>
              </a:defRPr>
            </a:lvl7pPr>
            <a:lvl8pPr lvl="7" rtl="0">
              <a:spcBef>
                <a:spcPts val="0"/>
              </a:spcBef>
              <a:spcAft>
                <a:spcPts val="0"/>
              </a:spcAft>
              <a:buSzPts val="1400"/>
              <a:buFont typeface="Montserrat"/>
              <a:buNone/>
              <a:defRPr>
                <a:latin typeface="Montserrat"/>
                <a:ea typeface="Montserrat"/>
                <a:cs typeface="Montserrat"/>
                <a:sym typeface="Montserrat"/>
              </a:defRPr>
            </a:lvl8pPr>
            <a:lvl9pPr lvl="8" rtl="0">
              <a:spcBef>
                <a:spcPts val="0"/>
              </a:spcBef>
              <a:spcAft>
                <a:spcPts val="0"/>
              </a:spcAft>
              <a:buSzPts val="1400"/>
              <a:buFont typeface="Montserrat"/>
              <a:buNone/>
              <a:defRPr>
                <a:latin typeface="Montserrat"/>
                <a:ea typeface="Montserrat"/>
                <a:cs typeface="Montserrat"/>
                <a:sym typeface="Montserrat"/>
              </a:defRPr>
            </a:lvl9pPr>
          </a:lstStyle>
          <a:p/>
        </p:txBody>
      </p:sp>
      <p:sp>
        <p:nvSpPr>
          <p:cNvPr id="61" name="Google Shape;61;p13"/>
          <p:cNvSpPr txBox="1"/>
          <p:nvPr>
            <p:ph idx="13" type="ctrTitle"/>
          </p:nvPr>
        </p:nvSpPr>
        <p:spPr>
          <a:xfrm>
            <a:off x="6275650" y="2868775"/>
            <a:ext cx="2150400" cy="384000"/>
          </a:xfrm>
          <a:prstGeom prst="rect">
            <a:avLst/>
          </a:prstGeom>
        </p:spPr>
        <p:txBody>
          <a:bodyPr anchorCtr="0" anchor="t" bIns="91425" lIns="91425" spcFirstLastPara="1" rIns="91425" wrap="square" tIns="91425">
            <a:normAutofit/>
          </a:bodyPr>
          <a:lstStyle>
            <a:lvl1pPr lvl="0" rtl="0">
              <a:spcBef>
                <a:spcPts val="0"/>
              </a:spcBef>
              <a:spcAft>
                <a:spcPts val="0"/>
              </a:spcAft>
              <a:buSzPts val="2000"/>
              <a:buFont typeface="Montserrat"/>
              <a:buNone/>
              <a:defRPr sz="1800">
                <a:solidFill>
                  <a:schemeClr val="accent1"/>
                </a:solidFill>
                <a:latin typeface="Montserrat"/>
                <a:ea typeface="Montserrat"/>
                <a:cs typeface="Montserrat"/>
                <a:sym typeface="Montserrat"/>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0"/>
              </a:spcBef>
              <a:spcAft>
                <a:spcPts val="0"/>
              </a:spcAft>
              <a:buSzPts val="2000"/>
              <a:buFont typeface="Montserrat"/>
              <a:buNone/>
              <a:defRPr sz="2000">
                <a:latin typeface="Montserrat"/>
                <a:ea typeface="Montserrat"/>
                <a:cs typeface="Montserrat"/>
                <a:sym typeface="Montserrat"/>
              </a:defRPr>
            </a:lvl3pPr>
            <a:lvl4pPr lvl="3" rtl="0">
              <a:spcBef>
                <a:spcPts val="0"/>
              </a:spcBef>
              <a:spcAft>
                <a:spcPts val="0"/>
              </a:spcAft>
              <a:buSzPts val="2000"/>
              <a:buFont typeface="Montserrat"/>
              <a:buNone/>
              <a:defRPr sz="2000">
                <a:latin typeface="Montserrat"/>
                <a:ea typeface="Montserrat"/>
                <a:cs typeface="Montserrat"/>
                <a:sym typeface="Montserrat"/>
              </a:defRPr>
            </a:lvl4pPr>
            <a:lvl5pPr lvl="4" rtl="0">
              <a:spcBef>
                <a:spcPts val="0"/>
              </a:spcBef>
              <a:spcAft>
                <a:spcPts val="0"/>
              </a:spcAft>
              <a:buSzPts val="2000"/>
              <a:buFont typeface="Montserrat"/>
              <a:buNone/>
              <a:defRPr sz="2000">
                <a:latin typeface="Montserrat"/>
                <a:ea typeface="Montserrat"/>
                <a:cs typeface="Montserrat"/>
                <a:sym typeface="Montserrat"/>
              </a:defRPr>
            </a:lvl5pPr>
            <a:lvl6pPr lvl="5" rtl="0">
              <a:spcBef>
                <a:spcPts val="0"/>
              </a:spcBef>
              <a:spcAft>
                <a:spcPts val="0"/>
              </a:spcAft>
              <a:buSzPts val="2000"/>
              <a:buFont typeface="Montserrat"/>
              <a:buNone/>
              <a:defRPr sz="2000">
                <a:latin typeface="Montserrat"/>
                <a:ea typeface="Montserrat"/>
                <a:cs typeface="Montserrat"/>
                <a:sym typeface="Montserrat"/>
              </a:defRPr>
            </a:lvl6pPr>
            <a:lvl7pPr lvl="6" rtl="0">
              <a:spcBef>
                <a:spcPts val="0"/>
              </a:spcBef>
              <a:spcAft>
                <a:spcPts val="0"/>
              </a:spcAft>
              <a:buSzPts val="2000"/>
              <a:buFont typeface="Montserrat"/>
              <a:buNone/>
              <a:defRPr sz="2000">
                <a:latin typeface="Montserrat"/>
                <a:ea typeface="Montserrat"/>
                <a:cs typeface="Montserrat"/>
                <a:sym typeface="Montserrat"/>
              </a:defRPr>
            </a:lvl7pPr>
            <a:lvl8pPr lvl="7" rtl="0">
              <a:spcBef>
                <a:spcPts val="0"/>
              </a:spcBef>
              <a:spcAft>
                <a:spcPts val="0"/>
              </a:spcAft>
              <a:buSzPts val="2000"/>
              <a:buFont typeface="Montserrat"/>
              <a:buNone/>
              <a:defRPr sz="2000">
                <a:latin typeface="Montserrat"/>
                <a:ea typeface="Montserrat"/>
                <a:cs typeface="Montserrat"/>
                <a:sym typeface="Montserrat"/>
              </a:defRPr>
            </a:lvl8pPr>
            <a:lvl9pPr lvl="8" rtl="0">
              <a:spcBef>
                <a:spcPts val="0"/>
              </a:spcBef>
              <a:spcAft>
                <a:spcPts val="0"/>
              </a:spcAft>
              <a:buSzPts val="2000"/>
              <a:buFont typeface="Montserrat"/>
              <a:buNone/>
              <a:defRPr sz="2000">
                <a:latin typeface="Montserrat"/>
                <a:ea typeface="Montserrat"/>
                <a:cs typeface="Montserrat"/>
                <a:sym typeface="Montserrat"/>
              </a:defRPr>
            </a:lvl9pPr>
          </a:lstStyle>
          <a:p/>
        </p:txBody>
      </p:sp>
      <p:sp>
        <p:nvSpPr>
          <p:cNvPr id="62" name="Google Shape;62;p13"/>
          <p:cNvSpPr txBox="1"/>
          <p:nvPr>
            <p:ph hasCustomPrompt="1" idx="14" type="title"/>
          </p:nvPr>
        </p:nvSpPr>
        <p:spPr>
          <a:xfrm>
            <a:off x="4686400" y="2960450"/>
            <a:ext cx="1493400" cy="941700"/>
          </a:xfrm>
          <a:prstGeom prst="rect">
            <a:avLst/>
          </a:prstGeom>
          <a:noFill/>
        </p:spPr>
        <p:txBody>
          <a:bodyPr anchorCtr="0" anchor="ctr" bIns="91425" lIns="91425" spcFirstLastPara="1" rIns="91425" wrap="square" tIns="91425">
            <a:normAutofit/>
          </a:bodyPr>
          <a:lstStyle>
            <a:lvl1pPr lvl="0" rtl="0" algn="r">
              <a:spcBef>
                <a:spcPts val="0"/>
              </a:spcBef>
              <a:spcAft>
                <a:spcPts val="0"/>
              </a:spcAft>
              <a:buSzPts val="8000"/>
              <a:buNone/>
              <a:defRPr sz="7000">
                <a:solidFill>
                  <a:srgbClr val="4A8CFF"/>
                </a:solidFill>
              </a:defRPr>
            </a:lvl1pPr>
            <a:lvl2pPr lvl="1"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63" name="Google Shape;63;p13"/>
          <p:cNvSpPr txBox="1"/>
          <p:nvPr>
            <p:ph idx="15" type="subTitle"/>
          </p:nvPr>
        </p:nvSpPr>
        <p:spPr>
          <a:xfrm>
            <a:off x="6275800" y="3298325"/>
            <a:ext cx="2150400" cy="7677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Font typeface="Montserrat"/>
              <a:buNone/>
              <a:defRPr sz="1400">
                <a:solidFill>
                  <a:schemeClr val="accent2"/>
                </a:solidFill>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0"/>
              </a:spcBef>
              <a:spcAft>
                <a:spcPts val="0"/>
              </a:spcAft>
              <a:buSzPts val="1400"/>
              <a:buFont typeface="Montserrat"/>
              <a:buNone/>
              <a:defRPr>
                <a:latin typeface="Montserrat"/>
                <a:ea typeface="Montserrat"/>
                <a:cs typeface="Montserrat"/>
                <a:sym typeface="Montserrat"/>
              </a:defRPr>
            </a:lvl3pPr>
            <a:lvl4pPr lvl="3" rtl="0">
              <a:spcBef>
                <a:spcPts val="0"/>
              </a:spcBef>
              <a:spcAft>
                <a:spcPts val="0"/>
              </a:spcAft>
              <a:buSzPts val="1400"/>
              <a:buFont typeface="Montserrat"/>
              <a:buNone/>
              <a:defRPr>
                <a:latin typeface="Montserrat"/>
                <a:ea typeface="Montserrat"/>
                <a:cs typeface="Montserrat"/>
                <a:sym typeface="Montserrat"/>
              </a:defRPr>
            </a:lvl4pPr>
            <a:lvl5pPr lvl="4" rtl="0">
              <a:spcBef>
                <a:spcPts val="0"/>
              </a:spcBef>
              <a:spcAft>
                <a:spcPts val="0"/>
              </a:spcAft>
              <a:buSzPts val="1400"/>
              <a:buFont typeface="Montserrat"/>
              <a:buNone/>
              <a:defRPr>
                <a:latin typeface="Montserrat"/>
                <a:ea typeface="Montserrat"/>
                <a:cs typeface="Montserrat"/>
                <a:sym typeface="Montserrat"/>
              </a:defRPr>
            </a:lvl5pPr>
            <a:lvl6pPr lvl="5" rtl="0">
              <a:spcBef>
                <a:spcPts val="0"/>
              </a:spcBef>
              <a:spcAft>
                <a:spcPts val="0"/>
              </a:spcAft>
              <a:buSzPts val="1400"/>
              <a:buFont typeface="Montserrat"/>
              <a:buNone/>
              <a:defRPr>
                <a:latin typeface="Montserrat"/>
                <a:ea typeface="Montserrat"/>
                <a:cs typeface="Montserrat"/>
                <a:sym typeface="Montserrat"/>
              </a:defRPr>
            </a:lvl6pPr>
            <a:lvl7pPr lvl="6" rtl="0">
              <a:spcBef>
                <a:spcPts val="0"/>
              </a:spcBef>
              <a:spcAft>
                <a:spcPts val="0"/>
              </a:spcAft>
              <a:buSzPts val="1400"/>
              <a:buFont typeface="Montserrat"/>
              <a:buNone/>
              <a:defRPr>
                <a:latin typeface="Montserrat"/>
                <a:ea typeface="Montserrat"/>
                <a:cs typeface="Montserrat"/>
                <a:sym typeface="Montserrat"/>
              </a:defRPr>
            </a:lvl7pPr>
            <a:lvl8pPr lvl="7" rtl="0">
              <a:spcBef>
                <a:spcPts val="0"/>
              </a:spcBef>
              <a:spcAft>
                <a:spcPts val="0"/>
              </a:spcAft>
              <a:buSzPts val="1400"/>
              <a:buFont typeface="Montserrat"/>
              <a:buNone/>
              <a:defRPr>
                <a:latin typeface="Montserrat"/>
                <a:ea typeface="Montserrat"/>
                <a:cs typeface="Montserrat"/>
                <a:sym typeface="Montserrat"/>
              </a:defRPr>
            </a:lvl8pPr>
            <a:lvl9pPr lvl="8" rtl="0">
              <a:spcBef>
                <a:spcPts val="0"/>
              </a:spcBef>
              <a:spcAft>
                <a:spcPts val="0"/>
              </a:spcAft>
              <a:buSzPts val="1400"/>
              <a:buFont typeface="Montserrat"/>
              <a:buNone/>
              <a:defRPr>
                <a:latin typeface="Montserrat"/>
                <a:ea typeface="Montserrat"/>
                <a:cs typeface="Montserrat"/>
                <a:sym typeface="Montserrat"/>
              </a:defRPr>
            </a:lvl9pPr>
          </a:lstStyle>
          <a:p/>
        </p:txBody>
      </p:sp>
      <p:sp>
        <p:nvSpPr>
          <p:cNvPr id="64" name="Google Shape;64;p13"/>
          <p:cNvSpPr/>
          <p:nvPr/>
        </p:nvSpPr>
        <p:spPr>
          <a:xfrm>
            <a:off x="50" y="4834275"/>
            <a:ext cx="4572000" cy="309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3"/>
          <p:cNvSpPr/>
          <p:nvPr/>
        </p:nvSpPr>
        <p:spPr>
          <a:xfrm>
            <a:off x="4572000" y="4834275"/>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66" name="Shape 66"/>
        <p:cNvGrpSpPr/>
        <p:nvPr/>
      </p:nvGrpSpPr>
      <p:grpSpPr>
        <a:xfrm>
          <a:off x="0" y="0"/>
          <a:ext cx="0" cy="0"/>
          <a:chOff x="0" y="0"/>
          <a:chExt cx="0" cy="0"/>
        </a:xfrm>
      </p:grpSpPr>
      <p:sp>
        <p:nvSpPr>
          <p:cNvPr id="67" name="Google Shape;67;p14"/>
          <p:cNvSpPr txBox="1"/>
          <p:nvPr>
            <p:ph type="title"/>
          </p:nvPr>
        </p:nvSpPr>
        <p:spPr>
          <a:xfrm>
            <a:off x="3968425" y="2227050"/>
            <a:ext cx="4462500" cy="841800"/>
          </a:xfrm>
          <a:prstGeom prst="rect">
            <a:avLst/>
          </a:prstGeom>
        </p:spPr>
        <p:txBody>
          <a:bodyPr anchorCtr="0" anchor="ctr" bIns="91425" lIns="91425" spcFirstLastPara="1" rIns="91425" wrap="square" tIns="91425">
            <a:normAutofit/>
          </a:bodyPr>
          <a:lstStyle>
            <a:lvl1pPr lvl="0" rtl="0" algn="r">
              <a:spcBef>
                <a:spcPts val="0"/>
              </a:spcBef>
              <a:spcAft>
                <a:spcPts val="0"/>
              </a:spcAft>
              <a:buSzPts val="3600"/>
              <a:buNone/>
              <a:defRPr sz="4700">
                <a:solidFill>
                  <a:schemeClr val="accen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8" name="Google Shape;68;p14"/>
          <p:cNvSpPr txBox="1"/>
          <p:nvPr>
            <p:ph idx="1" type="subTitle"/>
          </p:nvPr>
        </p:nvSpPr>
        <p:spPr>
          <a:xfrm>
            <a:off x="3968275" y="3045375"/>
            <a:ext cx="4462500" cy="678000"/>
          </a:xfrm>
          <a:prstGeom prst="rect">
            <a:avLst/>
          </a:prstGeom>
        </p:spPr>
        <p:txBody>
          <a:bodyPr anchorCtr="0" anchor="t" bIns="91425" lIns="91425" spcFirstLastPara="1" rIns="91425" wrap="square" tIns="91425">
            <a:normAutofit/>
          </a:bodyPr>
          <a:lstStyle>
            <a:lvl1pPr lvl="0" rtl="0" algn="r">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9" name="Google Shape;69;p14"/>
          <p:cNvSpPr txBox="1"/>
          <p:nvPr>
            <p:ph hasCustomPrompt="1" idx="2" type="title"/>
          </p:nvPr>
        </p:nvSpPr>
        <p:spPr>
          <a:xfrm>
            <a:off x="3968350" y="1262325"/>
            <a:ext cx="4462500" cy="1141800"/>
          </a:xfrm>
          <a:prstGeom prst="rect">
            <a:avLst/>
          </a:prstGeom>
        </p:spPr>
        <p:txBody>
          <a:bodyPr anchorCtr="0" anchor="b" bIns="91425" lIns="91425" spcFirstLastPara="1" rIns="91425" wrap="square" tIns="91425">
            <a:normAutofit/>
          </a:bodyPr>
          <a:lstStyle>
            <a:lvl1pPr lvl="0" rtl="0" algn="r">
              <a:spcBef>
                <a:spcPts val="0"/>
              </a:spcBef>
              <a:spcAft>
                <a:spcPts val="0"/>
              </a:spcAft>
              <a:buSzPts val="7200"/>
              <a:buNone/>
              <a:defRPr sz="7200">
                <a:solidFill>
                  <a:schemeClr val="dk2"/>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70" name="Google Shape;70;p14"/>
          <p:cNvSpPr/>
          <p:nvPr/>
        </p:nvSpPr>
        <p:spPr>
          <a:xfrm flipH="1" rot="10800000">
            <a:off x="1441925" y="2571600"/>
            <a:ext cx="1216200" cy="1592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4"/>
          <p:cNvSpPr/>
          <p:nvPr/>
        </p:nvSpPr>
        <p:spPr>
          <a:xfrm flipH="1" rot="10800000">
            <a:off x="2658125" y="0"/>
            <a:ext cx="12162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CUSTOM_6">
    <p:spTree>
      <p:nvGrpSpPr>
        <p:cNvPr id="72" name="Shape 72"/>
        <p:cNvGrpSpPr/>
        <p:nvPr/>
      </p:nvGrpSpPr>
      <p:grpSpPr>
        <a:xfrm>
          <a:off x="0" y="0"/>
          <a:ext cx="0" cy="0"/>
          <a:chOff x="0" y="0"/>
          <a:chExt cx="0" cy="0"/>
        </a:xfrm>
      </p:grpSpPr>
      <p:sp>
        <p:nvSpPr>
          <p:cNvPr id="73" name="Google Shape;73;p15"/>
          <p:cNvSpPr txBox="1"/>
          <p:nvPr>
            <p:ph type="title"/>
          </p:nvPr>
        </p:nvSpPr>
        <p:spPr>
          <a:xfrm>
            <a:off x="3984975" y="1495800"/>
            <a:ext cx="4055400" cy="723000"/>
          </a:xfrm>
          <a:prstGeom prst="rect">
            <a:avLst/>
          </a:prstGeom>
        </p:spPr>
        <p:txBody>
          <a:bodyPr anchorCtr="0" anchor="t" bIns="91425" lIns="91425" spcFirstLastPara="1" rIns="91425" wrap="square" tIns="91425">
            <a:normAutofit/>
          </a:bodyPr>
          <a:lstStyle>
            <a:lvl1pPr lvl="0" rtl="0" algn="r">
              <a:spcBef>
                <a:spcPts val="0"/>
              </a:spcBef>
              <a:spcAft>
                <a:spcPts val="0"/>
              </a:spcAft>
              <a:buClr>
                <a:schemeClr val="accent1"/>
              </a:buClr>
              <a:buSzPts val="28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4" name="Google Shape;74;p15"/>
          <p:cNvSpPr txBox="1"/>
          <p:nvPr>
            <p:ph idx="1" type="subTitle"/>
          </p:nvPr>
        </p:nvSpPr>
        <p:spPr>
          <a:xfrm>
            <a:off x="3994375" y="2142600"/>
            <a:ext cx="4055400" cy="1505100"/>
          </a:xfrm>
          <a:prstGeom prst="rect">
            <a:avLst/>
          </a:prstGeom>
        </p:spPr>
        <p:txBody>
          <a:bodyPr anchorCtr="0" anchor="t" bIns="91425" lIns="91425" spcFirstLastPara="1" rIns="91425" wrap="square" tIns="91425">
            <a:normAutofit/>
          </a:bodyPr>
          <a:lstStyle>
            <a:lvl1pPr lvl="0" rtl="0" algn="r">
              <a:spcBef>
                <a:spcPts val="0"/>
              </a:spcBef>
              <a:spcAft>
                <a:spcPts val="0"/>
              </a:spcAft>
              <a:buClr>
                <a:schemeClr val="dk1"/>
              </a:buClr>
              <a:buSzPts val="14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5" name="Google Shape;75;p15"/>
          <p:cNvSpPr/>
          <p:nvPr/>
        </p:nvSpPr>
        <p:spPr>
          <a:xfrm flipH="1" rot="10800000">
            <a:off x="0" y="2571825"/>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5"/>
          <p:cNvSpPr/>
          <p:nvPr/>
        </p:nvSpPr>
        <p:spPr>
          <a:xfrm flipH="1" rot="10800000">
            <a:off x="1219200" y="1247175"/>
            <a:ext cx="1216200" cy="1324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77" name="Shape 77"/>
        <p:cNvGrpSpPr/>
        <p:nvPr/>
      </p:nvGrpSpPr>
      <p:grpSpPr>
        <a:xfrm>
          <a:off x="0" y="0"/>
          <a:ext cx="0" cy="0"/>
          <a:chOff x="0" y="0"/>
          <a:chExt cx="0" cy="0"/>
        </a:xfrm>
      </p:grpSpPr>
      <p:sp>
        <p:nvSpPr>
          <p:cNvPr id="78" name="Google Shape;78;p16"/>
          <p:cNvSpPr txBox="1"/>
          <p:nvPr>
            <p:ph type="title"/>
          </p:nvPr>
        </p:nvSpPr>
        <p:spPr>
          <a:xfrm>
            <a:off x="717800" y="383175"/>
            <a:ext cx="77082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79" name="Google Shape;79;p16"/>
          <p:cNvSpPr txBox="1"/>
          <p:nvPr>
            <p:ph idx="1" type="subTitle"/>
          </p:nvPr>
        </p:nvSpPr>
        <p:spPr>
          <a:xfrm>
            <a:off x="788100" y="2390400"/>
            <a:ext cx="2261700" cy="408600"/>
          </a:xfrm>
          <a:prstGeom prst="rect">
            <a:avLst/>
          </a:prstGeom>
        </p:spPr>
        <p:txBody>
          <a:bodyPr anchorCtr="0" anchor="t" bIns="91425" lIns="91425" spcFirstLastPara="1" rIns="91425" wrap="square" tIns="91425">
            <a:normAutofit/>
          </a:bodyPr>
          <a:lstStyle>
            <a:lvl1pPr lvl="0" rtl="0" algn="ctr">
              <a:spcBef>
                <a:spcPts val="0"/>
              </a:spcBef>
              <a:spcAft>
                <a:spcPts val="0"/>
              </a:spcAft>
              <a:buNone/>
              <a:defRPr b="1">
                <a:solidFill>
                  <a:schemeClr val="accent1"/>
                </a:solidFill>
              </a:defRPr>
            </a:lvl1pPr>
            <a:lvl2pPr lvl="1" rtl="0" algn="ctr">
              <a:spcBef>
                <a:spcPts val="1200"/>
              </a:spcBef>
              <a:spcAft>
                <a:spcPts val="0"/>
              </a:spcAft>
              <a:buNone/>
              <a:defRPr b="1">
                <a:solidFill>
                  <a:schemeClr val="accent1"/>
                </a:solidFill>
              </a:defRPr>
            </a:lvl2pPr>
            <a:lvl3pPr lvl="2" rtl="0" algn="ctr">
              <a:spcBef>
                <a:spcPts val="1200"/>
              </a:spcBef>
              <a:spcAft>
                <a:spcPts val="0"/>
              </a:spcAft>
              <a:buNone/>
              <a:defRPr b="1">
                <a:solidFill>
                  <a:schemeClr val="accent1"/>
                </a:solidFill>
              </a:defRPr>
            </a:lvl3pPr>
            <a:lvl4pPr lvl="3" rtl="0" algn="ctr">
              <a:spcBef>
                <a:spcPts val="1200"/>
              </a:spcBef>
              <a:spcAft>
                <a:spcPts val="0"/>
              </a:spcAft>
              <a:buNone/>
              <a:defRPr b="1">
                <a:solidFill>
                  <a:schemeClr val="accent1"/>
                </a:solidFill>
              </a:defRPr>
            </a:lvl4pPr>
            <a:lvl5pPr lvl="4" rtl="0" algn="ctr">
              <a:spcBef>
                <a:spcPts val="1200"/>
              </a:spcBef>
              <a:spcAft>
                <a:spcPts val="0"/>
              </a:spcAft>
              <a:buNone/>
              <a:defRPr b="1">
                <a:solidFill>
                  <a:schemeClr val="accent1"/>
                </a:solidFill>
              </a:defRPr>
            </a:lvl5pPr>
            <a:lvl6pPr lvl="5" rtl="0" algn="ctr">
              <a:spcBef>
                <a:spcPts val="1200"/>
              </a:spcBef>
              <a:spcAft>
                <a:spcPts val="0"/>
              </a:spcAft>
              <a:buNone/>
              <a:defRPr b="1">
                <a:solidFill>
                  <a:schemeClr val="accent1"/>
                </a:solidFill>
              </a:defRPr>
            </a:lvl6pPr>
            <a:lvl7pPr lvl="6" rtl="0" algn="ctr">
              <a:spcBef>
                <a:spcPts val="1200"/>
              </a:spcBef>
              <a:spcAft>
                <a:spcPts val="0"/>
              </a:spcAft>
              <a:buNone/>
              <a:defRPr b="1">
                <a:solidFill>
                  <a:schemeClr val="accent1"/>
                </a:solidFill>
              </a:defRPr>
            </a:lvl7pPr>
            <a:lvl8pPr lvl="7" rtl="0" algn="ctr">
              <a:spcBef>
                <a:spcPts val="1200"/>
              </a:spcBef>
              <a:spcAft>
                <a:spcPts val="0"/>
              </a:spcAft>
              <a:buNone/>
              <a:defRPr b="1">
                <a:solidFill>
                  <a:schemeClr val="accent1"/>
                </a:solidFill>
              </a:defRPr>
            </a:lvl8pPr>
            <a:lvl9pPr lvl="8" rtl="0" algn="ctr">
              <a:spcBef>
                <a:spcPts val="1200"/>
              </a:spcBef>
              <a:spcAft>
                <a:spcPts val="1200"/>
              </a:spcAft>
              <a:buNone/>
              <a:defRPr b="1">
                <a:solidFill>
                  <a:schemeClr val="accent1"/>
                </a:solidFill>
              </a:defRPr>
            </a:lvl9pPr>
          </a:lstStyle>
          <a:p/>
        </p:txBody>
      </p:sp>
      <p:sp>
        <p:nvSpPr>
          <p:cNvPr id="80" name="Google Shape;80;p16"/>
          <p:cNvSpPr txBox="1"/>
          <p:nvPr>
            <p:ph idx="2" type="subTitle"/>
          </p:nvPr>
        </p:nvSpPr>
        <p:spPr>
          <a:xfrm>
            <a:off x="788100" y="2765850"/>
            <a:ext cx="2261700" cy="7239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1200"/>
              </a:spcBef>
              <a:spcAft>
                <a:spcPts val="0"/>
              </a:spcAft>
              <a:buNone/>
              <a:defRPr sz="1400">
                <a:solidFill>
                  <a:schemeClr val="dk1"/>
                </a:solidFill>
              </a:defRPr>
            </a:lvl2pPr>
            <a:lvl3pPr lvl="2" rtl="0" algn="ctr">
              <a:lnSpc>
                <a:spcPct val="100000"/>
              </a:lnSpc>
              <a:spcBef>
                <a:spcPts val="1200"/>
              </a:spcBef>
              <a:spcAft>
                <a:spcPts val="0"/>
              </a:spcAft>
              <a:buNone/>
              <a:defRPr sz="1400">
                <a:solidFill>
                  <a:schemeClr val="dk1"/>
                </a:solidFill>
              </a:defRPr>
            </a:lvl3pPr>
            <a:lvl4pPr lvl="3" rtl="0" algn="ctr">
              <a:lnSpc>
                <a:spcPct val="100000"/>
              </a:lnSpc>
              <a:spcBef>
                <a:spcPts val="1200"/>
              </a:spcBef>
              <a:spcAft>
                <a:spcPts val="0"/>
              </a:spcAft>
              <a:buNone/>
              <a:defRPr sz="1400">
                <a:solidFill>
                  <a:schemeClr val="dk1"/>
                </a:solidFill>
              </a:defRPr>
            </a:lvl4pPr>
            <a:lvl5pPr lvl="4" rtl="0" algn="ctr">
              <a:lnSpc>
                <a:spcPct val="100000"/>
              </a:lnSpc>
              <a:spcBef>
                <a:spcPts val="1200"/>
              </a:spcBef>
              <a:spcAft>
                <a:spcPts val="0"/>
              </a:spcAft>
              <a:buNone/>
              <a:defRPr sz="1400">
                <a:solidFill>
                  <a:schemeClr val="dk1"/>
                </a:solidFill>
              </a:defRPr>
            </a:lvl5pPr>
            <a:lvl6pPr lvl="5" rtl="0" algn="ctr">
              <a:lnSpc>
                <a:spcPct val="100000"/>
              </a:lnSpc>
              <a:spcBef>
                <a:spcPts val="1200"/>
              </a:spcBef>
              <a:spcAft>
                <a:spcPts val="0"/>
              </a:spcAft>
              <a:buNone/>
              <a:defRPr sz="1400">
                <a:solidFill>
                  <a:schemeClr val="dk1"/>
                </a:solidFill>
              </a:defRPr>
            </a:lvl6pPr>
            <a:lvl7pPr lvl="6" rtl="0" algn="ctr">
              <a:lnSpc>
                <a:spcPct val="100000"/>
              </a:lnSpc>
              <a:spcBef>
                <a:spcPts val="1200"/>
              </a:spcBef>
              <a:spcAft>
                <a:spcPts val="0"/>
              </a:spcAft>
              <a:buNone/>
              <a:defRPr sz="1400">
                <a:solidFill>
                  <a:schemeClr val="dk1"/>
                </a:solidFill>
              </a:defRPr>
            </a:lvl7pPr>
            <a:lvl8pPr lvl="7" rtl="0" algn="ctr">
              <a:lnSpc>
                <a:spcPct val="100000"/>
              </a:lnSpc>
              <a:spcBef>
                <a:spcPts val="1200"/>
              </a:spcBef>
              <a:spcAft>
                <a:spcPts val="0"/>
              </a:spcAft>
              <a:buNone/>
              <a:defRPr sz="1400">
                <a:solidFill>
                  <a:schemeClr val="dk1"/>
                </a:solidFill>
              </a:defRPr>
            </a:lvl8pPr>
            <a:lvl9pPr lvl="8" rtl="0" algn="ctr">
              <a:lnSpc>
                <a:spcPct val="100000"/>
              </a:lnSpc>
              <a:spcBef>
                <a:spcPts val="1200"/>
              </a:spcBef>
              <a:spcAft>
                <a:spcPts val="1200"/>
              </a:spcAft>
              <a:buNone/>
              <a:defRPr sz="1400">
                <a:solidFill>
                  <a:schemeClr val="dk1"/>
                </a:solidFill>
              </a:defRPr>
            </a:lvl9pPr>
          </a:lstStyle>
          <a:p/>
        </p:txBody>
      </p:sp>
      <p:sp>
        <p:nvSpPr>
          <p:cNvPr id="81" name="Google Shape;81;p16"/>
          <p:cNvSpPr txBox="1"/>
          <p:nvPr>
            <p:ph idx="3" type="subTitle"/>
          </p:nvPr>
        </p:nvSpPr>
        <p:spPr>
          <a:xfrm>
            <a:off x="3441150" y="2390400"/>
            <a:ext cx="2261700" cy="408600"/>
          </a:xfrm>
          <a:prstGeom prst="rect">
            <a:avLst/>
          </a:prstGeom>
        </p:spPr>
        <p:txBody>
          <a:bodyPr anchorCtr="0" anchor="t" bIns="91425" lIns="91425" spcFirstLastPara="1" rIns="91425" wrap="square" tIns="91425">
            <a:normAutofit/>
          </a:bodyPr>
          <a:lstStyle>
            <a:lvl1pPr lvl="0" rtl="0" algn="ctr">
              <a:spcBef>
                <a:spcPts val="0"/>
              </a:spcBef>
              <a:spcAft>
                <a:spcPts val="0"/>
              </a:spcAft>
              <a:buNone/>
              <a:defRPr b="1">
                <a:solidFill>
                  <a:schemeClr val="accent1"/>
                </a:solidFill>
              </a:defRPr>
            </a:lvl1pPr>
            <a:lvl2pPr lvl="1" rtl="0" algn="ctr">
              <a:spcBef>
                <a:spcPts val="1200"/>
              </a:spcBef>
              <a:spcAft>
                <a:spcPts val="0"/>
              </a:spcAft>
              <a:buNone/>
              <a:defRPr b="1">
                <a:solidFill>
                  <a:schemeClr val="accent1"/>
                </a:solidFill>
              </a:defRPr>
            </a:lvl2pPr>
            <a:lvl3pPr lvl="2" rtl="0" algn="ctr">
              <a:spcBef>
                <a:spcPts val="1200"/>
              </a:spcBef>
              <a:spcAft>
                <a:spcPts val="0"/>
              </a:spcAft>
              <a:buNone/>
              <a:defRPr b="1">
                <a:solidFill>
                  <a:schemeClr val="accent1"/>
                </a:solidFill>
              </a:defRPr>
            </a:lvl3pPr>
            <a:lvl4pPr lvl="3" rtl="0" algn="ctr">
              <a:spcBef>
                <a:spcPts val="1200"/>
              </a:spcBef>
              <a:spcAft>
                <a:spcPts val="0"/>
              </a:spcAft>
              <a:buNone/>
              <a:defRPr b="1">
                <a:solidFill>
                  <a:schemeClr val="accent1"/>
                </a:solidFill>
              </a:defRPr>
            </a:lvl4pPr>
            <a:lvl5pPr lvl="4" rtl="0" algn="ctr">
              <a:spcBef>
                <a:spcPts val="1200"/>
              </a:spcBef>
              <a:spcAft>
                <a:spcPts val="0"/>
              </a:spcAft>
              <a:buNone/>
              <a:defRPr b="1">
                <a:solidFill>
                  <a:schemeClr val="accent1"/>
                </a:solidFill>
              </a:defRPr>
            </a:lvl5pPr>
            <a:lvl6pPr lvl="5" rtl="0" algn="ctr">
              <a:spcBef>
                <a:spcPts val="1200"/>
              </a:spcBef>
              <a:spcAft>
                <a:spcPts val="0"/>
              </a:spcAft>
              <a:buNone/>
              <a:defRPr b="1">
                <a:solidFill>
                  <a:schemeClr val="accent1"/>
                </a:solidFill>
              </a:defRPr>
            </a:lvl6pPr>
            <a:lvl7pPr lvl="6" rtl="0" algn="ctr">
              <a:spcBef>
                <a:spcPts val="1200"/>
              </a:spcBef>
              <a:spcAft>
                <a:spcPts val="0"/>
              </a:spcAft>
              <a:buNone/>
              <a:defRPr b="1">
                <a:solidFill>
                  <a:schemeClr val="accent1"/>
                </a:solidFill>
              </a:defRPr>
            </a:lvl7pPr>
            <a:lvl8pPr lvl="7" rtl="0" algn="ctr">
              <a:spcBef>
                <a:spcPts val="1200"/>
              </a:spcBef>
              <a:spcAft>
                <a:spcPts val="0"/>
              </a:spcAft>
              <a:buNone/>
              <a:defRPr b="1">
                <a:solidFill>
                  <a:schemeClr val="accent1"/>
                </a:solidFill>
              </a:defRPr>
            </a:lvl8pPr>
            <a:lvl9pPr lvl="8" rtl="0" algn="ctr">
              <a:spcBef>
                <a:spcPts val="1200"/>
              </a:spcBef>
              <a:spcAft>
                <a:spcPts val="1200"/>
              </a:spcAft>
              <a:buNone/>
              <a:defRPr b="1">
                <a:solidFill>
                  <a:schemeClr val="accent1"/>
                </a:solidFill>
              </a:defRPr>
            </a:lvl9pPr>
          </a:lstStyle>
          <a:p/>
        </p:txBody>
      </p:sp>
      <p:sp>
        <p:nvSpPr>
          <p:cNvPr id="82" name="Google Shape;82;p16"/>
          <p:cNvSpPr txBox="1"/>
          <p:nvPr>
            <p:ph idx="4" type="subTitle"/>
          </p:nvPr>
        </p:nvSpPr>
        <p:spPr>
          <a:xfrm>
            <a:off x="3441150" y="2765850"/>
            <a:ext cx="2261700" cy="7239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1200"/>
              </a:spcBef>
              <a:spcAft>
                <a:spcPts val="0"/>
              </a:spcAft>
              <a:buNone/>
              <a:defRPr sz="1400">
                <a:solidFill>
                  <a:schemeClr val="dk1"/>
                </a:solidFill>
              </a:defRPr>
            </a:lvl2pPr>
            <a:lvl3pPr lvl="2" rtl="0" algn="ctr">
              <a:lnSpc>
                <a:spcPct val="100000"/>
              </a:lnSpc>
              <a:spcBef>
                <a:spcPts val="1200"/>
              </a:spcBef>
              <a:spcAft>
                <a:spcPts val="0"/>
              </a:spcAft>
              <a:buNone/>
              <a:defRPr sz="1400">
                <a:solidFill>
                  <a:schemeClr val="dk1"/>
                </a:solidFill>
              </a:defRPr>
            </a:lvl3pPr>
            <a:lvl4pPr lvl="3" rtl="0" algn="ctr">
              <a:lnSpc>
                <a:spcPct val="100000"/>
              </a:lnSpc>
              <a:spcBef>
                <a:spcPts val="1200"/>
              </a:spcBef>
              <a:spcAft>
                <a:spcPts val="0"/>
              </a:spcAft>
              <a:buNone/>
              <a:defRPr sz="1400">
                <a:solidFill>
                  <a:schemeClr val="dk1"/>
                </a:solidFill>
              </a:defRPr>
            </a:lvl4pPr>
            <a:lvl5pPr lvl="4" rtl="0" algn="ctr">
              <a:lnSpc>
                <a:spcPct val="100000"/>
              </a:lnSpc>
              <a:spcBef>
                <a:spcPts val="1200"/>
              </a:spcBef>
              <a:spcAft>
                <a:spcPts val="0"/>
              </a:spcAft>
              <a:buNone/>
              <a:defRPr sz="1400">
                <a:solidFill>
                  <a:schemeClr val="dk1"/>
                </a:solidFill>
              </a:defRPr>
            </a:lvl5pPr>
            <a:lvl6pPr lvl="5" rtl="0" algn="ctr">
              <a:lnSpc>
                <a:spcPct val="100000"/>
              </a:lnSpc>
              <a:spcBef>
                <a:spcPts val="1200"/>
              </a:spcBef>
              <a:spcAft>
                <a:spcPts val="0"/>
              </a:spcAft>
              <a:buNone/>
              <a:defRPr sz="1400">
                <a:solidFill>
                  <a:schemeClr val="dk1"/>
                </a:solidFill>
              </a:defRPr>
            </a:lvl6pPr>
            <a:lvl7pPr lvl="6" rtl="0" algn="ctr">
              <a:lnSpc>
                <a:spcPct val="100000"/>
              </a:lnSpc>
              <a:spcBef>
                <a:spcPts val="1200"/>
              </a:spcBef>
              <a:spcAft>
                <a:spcPts val="0"/>
              </a:spcAft>
              <a:buNone/>
              <a:defRPr sz="1400">
                <a:solidFill>
                  <a:schemeClr val="dk1"/>
                </a:solidFill>
              </a:defRPr>
            </a:lvl7pPr>
            <a:lvl8pPr lvl="7" rtl="0" algn="ctr">
              <a:lnSpc>
                <a:spcPct val="100000"/>
              </a:lnSpc>
              <a:spcBef>
                <a:spcPts val="1200"/>
              </a:spcBef>
              <a:spcAft>
                <a:spcPts val="0"/>
              </a:spcAft>
              <a:buNone/>
              <a:defRPr sz="1400">
                <a:solidFill>
                  <a:schemeClr val="dk1"/>
                </a:solidFill>
              </a:defRPr>
            </a:lvl8pPr>
            <a:lvl9pPr lvl="8" rtl="0" algn="ctr">
              <a:lnSpc>
                <a:spcPct val="100000"/>
              </a:lnSpc>
              <a:spcBef>
                <a:spcPts val="1200"/>
              </a:spcBef>
              <a:spcAft>
                <a:spcPts val="1200"/>
              </a:spcAft>
              <a:buNone/>
              <a:defRPr sz="1400">
                <a:solidFill>
                  <a:schemeClr val="dk1"/>
                </a:solidFill>
              </a:defRPr>
            </a:lvl9pPr>
          </a:lstStyle>
          <a:p/>
        </p:txBody>
      </p:sp>
      <p:sp>
        <p:nvSpPr>
          <p:cNvPr id="83" name="Google Shape;83;p16"/>
          <p:cNvSpPr txBox="1"/>
          <p:nvPr>
            <p:ph idx="5" type="subTitle"/>
          </p:nvPr>
        </p:nvSpPr>
        <p:spPr>
          <a:xfrm>
            <a:off x="6094200" y="2390400"/>
            <a:ext cx="2261700" cy="408600"/>
          </a:xfrm>
          <a:prstGeom prst="rect">
            <a:avLst/>
          </a:prstGeom>
        </p:spPr>
        <p:txBody>
          <a:bodyPr anchorCtr="0" anchor="t" bIns="91425" lIns="91425" spcFirstLastPara="1" rIns="91425" wrap="square" tIns="91425">
            <a:normAutofit/>
          </a:bodyPr>
          <a:lstStyle>
            <a:lvl1pPr lvl="0" rtl="0" algn="ctr">
              <a:spcBef>
                <a:spcPts val="0"/>
              </a:spcBef>
              <a:spcAft>
                <a:spcPts val="0"/>
              </a:spcAft>
              <a:buNone/>
              <a:defRPr b="1">
                <a:solidFill>
                  <a:schemeClr val="accent1"/>
                </a:solidFill>
              </a:defRPr>
            </a:lvl1pPr>
            <a:lvl2pPr lvl="1" rtl="0" algn="ctr">
              <a:spcBef>
                <a:spcPts val="1200"/>
              </a:spcBef>
              <a:spcAft>
                <a:spcPts val="0"/>
              </a:spcAft>
              <a:buNone/>
              <a:defRPr b="1">
                <a:solidFill>
                  <a:schemeClr val="accent1"/>
                </a:solidFill>
              </a:defRPr>
            </a:lvl2pPr>
            <a:lvl3pPr lvl="2" rtl="0" algn="ctr">
              <a:spcBef>
                <a:spcPts val="1200"/>
              </a:spcBef>
              <a:spcAft>
                <a:spcPts val="0"/>
              </a:spcAft>
              <a:buNone/>
              <a:defRPr b="1">
                <a:solidFill>
                  <a:schemeClr val="accent1"/>
                </a:solidFill>
              </a:defRPr>
            </a:lvl3pPr>
            <a:lvl4pPr lvl="3" rtl="0" algn="ctr">
              <a:spcBef>
                <a:spcPts val="1200"/>
              </a:spcBef>
              <a:spcAft>
                <a:spcPts val="0"/>
              </a:spcAft>
              <a:buNone/>
              <a:defRPr b="1">
                <a:solidFill>
                  <a:schemeClr val="accent1"/>
                </a:solidFill>
              </a:defRPr>
            </a:lvl4pPr>
            <a:lvl5pPr lvl="4" rtl="0" algn="ctr">
              <a:spcBef>
                <a:spcPts val="1200"/>
              </a:spcBef>
              <a:spcAft>
                <a:spcPts val="0"/>
              </a:spcAft>
              <a:buNone/>
              <a:defRPr b="1">
                <a:solidFill>
                  <a:schemeClr val="accent1"/>
                </a:solidFill>
              </a:defRPr>
            </a:lvl5pPr>
            <a:lvl6pPr lvl="5" rtl="0" algn="ctr">
              <a:spcBef>
                <a:spcPts val="1200"/>
              </a:spcBef>
              <a:spcAft>
                <a:spcPts val="0"/>
              </a:spcAft>
              <a:buNone/>
              <a:defRPr b="1">
                <a:solidFill>
                  <a:schemeClr val="accent1"/>
                </a:solidFill>
              </a:defRPr>
            </a:lvl6pPr>
            <a:lvl7pPr lvl="6" rtl="0" algn="ctr">
              <a:spcBef>
                <a:spcPts val="1200"/>
              </a:spcBef>
              <a:spcAft>
                <a:spcPts val="0"/>
              </a:spcAft>
              <a:buNone/>
              <a:defRPr b="1">
                <a:solidFill>
                  <a:schemeClr val="accent1"/>
                </a:solidFill>
              </a:defRPr>
            </a:lvl7pPr>
            <a:lvl8pPr lvl="7" rtl="0" algn="ctr">
              <a:spcBef>
                <a:spcPts val="1200"/>
              </a:spcBef>
              <a:spcAft>
                <a:spcPts val="0"/>
              </a:spcAft>
              <a:buNone/>
              <a:defRPr b="1">
                <a:solidFill>
                  <a:schemeClr val="accent1"/>
                </a:solidFill>
              </a:defRPr>
            </a:lvl8pPr>
            <a:lvl9pPr lvl="8" rtl="0" algn="ctr">
              <a:spcBef>
                <a:spcPts val="1200"/>
              </a:spcBef>
              <a:spcAft>
                <a:spcPts val="1200"/>
              </a:spcAft>
              <a:buNone/>
              <a:defRPr b="1">
                <a:solidFill>
                  <a:schemeClr val="accent1"/>
                </a:solidFill>
              </a:defRPr>
            </a:lvl9pPr>
          </a:lstStyle>
          <a:p/>
        </p:txBody>
      </p:sp>
      <p:sp>
        <p:nvSpPr>
          <p:cNvPr id="84" name="Google Shape;84;p16"/>
          <p:cNvSpPr txBox="1"/>
          <p:nvPr>
            <p:ph idx="6" type="subTitle"/>
          </p:nvPr>
        </p:nvSpPr>
        <p:spPr>
          <a:xfrm>
            <a:off x="6094200" y="2765850"/>
            <a:ext cx="2261700" cy="7239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1200"/>
              </a:spcBef>
              <a:spcAft>
                <a:spcPts val="0"/>
              </a:spcAft>
              <a:buNone/>
              <a:defRPr sz="1400">
                <a:solidFill>
                  <a:schemeClr val="dk1"/>
                </a:solidFill>
              </a:defRPr>
            </a:lvl2pPr>
            <a:lvl3pPr lvl="2" rtl="0" algn="ctr">
              <a:lnSpc>
                <a:spcPct val="100000"/>
              </a:lnSpc>
              <a:spcBef>
                <a:spcPts val="1200"/>
              </a:spcBef>
              <a:spcAft>
                <a:spcPts val="0"/>
              </a:spcAft>
              <a:buNone/>
              <a:defRPr sz="1400">
                <a:solidFill>
                  <a:schemeClr val="dk1"/>
                </a:solidFill>
              </a:defRPr>
            </a:lvl3pPr>
            <a:lvl4pPr lvl="3" rtl="0" algn="ctr">
              <a:lnSpc>
                <a:spcPct val="100000"/>
              </a:lnSpc>
              <a:spcBef>
                <a:spcPts val="1200"/>
              </a:spcBef>
              <a:spcAft>
                <a:spcPts val="0"/>
              </a:spcAft>
              <a:buNone/>
              <a:defRPr sz="1400">
                <a:solidFill>
                  <a:schemeClr val="dk1"/>
                </a:solidFill>
              </a:defRPr>
            </a:lvl4pPr>
            <a:lvl5pPr lvl="4" rtl="0" algn="ctr">
              <a:lnSpc>
                <a:spcPct val="100000"/>
              </a:lnSpc>
              <a:spcBef>
                <a:spcPts val="1200"/>
              </a:spcBef>
              <a:spcAft>
                <a:spcPts val="0"/>
              </a:spcAft>
              <a:buNone/>
              <a:defRPr sz="1400">
                <a:solidFill>
                  <a:schemeClr val="dk1"/>
                </a:solidFill>
              </a:defRPr>
            </a:lvl5pPr>
            <a:lvl6pPr lvl="5" rtl="0" algn="ctr">
              <a:lnSpc>
                <a:spcPct val="100000"/>
              </a:lnSpc>
              <a:spcBef>
                <a:spcPts val="1200"/>
              </a:spcBef>
              <a:spcAft>
                <a:spcPts val="0"/>
              </a:spcAft>
              <a:buNone/>
              <a:defRPr sz="1400">
                <a:solidFill>
                  <a:schemeClr val="dk1"/>
                </a:solidFill>
              </a:defRPr>
            </a:lvl6pPr>
            <a:lvl7pPr lvl="6" rtl="0" algn="ctr">
              <a:lnSpc>
                <a:spcPct val="100000"/>
              </a:lnSpc>
              <a:spcBef>
                <a:spcPts val="1200"/>
              </a:spcBef>
              <a:spcAft>
                <a:spcPts val="0"/>
              </a:spcAft>
              <a:buNone/>
              <a:defRPr sz="1400">
                <a:solidFill>
                  <a:schemeClr val="dk1"/>
                </a:solidFill>
              </a:defRPr>
            </a:lvl7pPr>
            <a:lvl8pPr lvl="7" rtl="0" algn="ctr">
              <a:lnSpc>
                <a:spcPct val="100000"/>
              </a:lnSpc>
              <a:spcBef>
                <a:spcPts val="1200"/>
              </a:spcBef>
              <a:spcAft>
                <a:spcPts val="0"/>
              </a:spcAft>
              <a:buNone/>
              <a:defRPr sz="1400">
                <a:solidFill>
                  <a:schemeClr val="dk1"/>
                </a:solidFill>
              </a:defRPr>
            </a:lvl8pPr>
            <a:lvl9pPr lvl="8" rtl="0" algn="ctr">
              <a:lnSpc>
                <a:spcPct val="100000"/>
              </a:lnSpc>
              <a:spcBef>
                <a:spcPts val="1200"/>
              </a:spcBef>
              <a:spcAft>
                <a:spcPts val="1200"/>
              </a:spcAft>
              <a:buNone/>
              <a:defRPr sz="1400">
                <a:solidFill>
                  <a:schemeClr val="dk1"/>
                </a:solidFill>
              </a:defRPr>
            </a:lvl9pPr>
          </a:lstStyle>
          <a:p/>
        </p:txBody>
      </p:sp>
      <p:sp>
        <p:nvSpPr>
          <p:cNvPr id="85" name="Google Shape;85;p16"/>
          <p:cNvSpPr/>
          <p:nvPr/>
        </p:nvSpPr>
        <p:spPr>
          <a:xfrm flipH="1">
            <a:off x="4572000" y="4834275"/>
            <a:ext cx="4572000" cy="309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6"/>
          <p:cNvSpPr/>
          <p:nvPr/>
        </p:nvSpPr>
        <p:spPr>
          <a:xfrm flipH="1">
            <a:off x="50" y="4834275"/>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4">
    <p:spTree>
      <p:nvGrpSpPr>
        <p:cNvPr id="87" name="Shape 87"/>
        <p:cNvGrpSpPr/>
        <p:nvPr/>
      </p:nvGrpSpPr>
      <p:grpSpPr>
        <a:xfrm>
          <a:off x="0" y="0"/>
          <a:ext cx="0" cy="0"/>
          <a:chOff x="0" y="0"/>
          <a:chExt cx="0" cy="0"/>
        </a:xfrm>
      </p:grpSpPr>
      <p:sp>
        <p:nvSpPr>
          <p:cNvPr id="88" name="Google Shape;88;p17"/>
          <p:cNvSpPr txBox="1"/>
          <p:nvPr>
            <p:ph type="title"/>
          </p:nvPr>
        </p:nvSpPr>
        <p:spPr>
          <a:xfrm>
            <a:off x="717800" y="383175"/>
            <a:ext cx="7708200" cy="9363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7">
    <p:spTree>
      <p:nvGrpSpPr>
        <p:cNvPr id="89" name="Shape 89"/>
        <p:cNvGrpSpPr/>
        <p:nvPr/>
      </p:nvGrpSpPr>
      <p:grpSpPr>
        <a:xfrm>
          <a:off x="0" y="0"/>
          <a:ext cx="0" cy="0"/>
          <a:chOff x="0" y="0"/>
          <a:chExt cx="0" cy="0"/>
        </a:xfrm>
      </p:grpSpPr>
      <p:sp>
        <p:nvSpPr>
          <p:cNvPr id="90" name="Google Shape;90;p18"/>
          <p:cNvSpPr txBox="1"/>
          <p:nvPr>
            <p:ph type="title"/>
          </p:nvPr>
        </p:nvSpPr>
        <p:spPr>
          <a:xfrm>
            <a:off x="717800" y="383175"/>
            <a:ext cx="7708200" cy="9363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91" name="Google Shape;91;p18"/>
          <p:cNvSpPr/>
          <p:nvPr/>
        </p:nvSpPr>
        <p:spPr>
          <a:xfrm flipH="1">
            <a:off x="50" y="4834275"/>
            <a:ext cx="4572000" cy="309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8"/>
          <p:cNvSpPr/>
          <p:nvPr/>
        </p:nvSpPr>
        <p:spPr>
          <a:xfrm flipH="1">
            <a:off x="4572000" y="4834275"/>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
  <p:cSld name="CUSTOM_3">
    <p:spTree>
      <p:nvGrpSpPr>
        <p:cNvPr id="93" name="Shape 93"/>
        <p:cNvGrpSpPr/>
        <p:nvPr/>
      </p:nvGrpSpPr>
      <p:grpSpPr>
        <a:xfrm>
          <a:off x="0" y="0"/>
          <a:ext cx="0" cy="0"/>
          <a:chOff x="0" y="0"/>
          <a:chExt cx="0" cy="0"/>
        </a:xfrm>
      </p:grpSpPr>
      <p:sp>
        <p:nvSpPr>
          <p:cNvPr id="94" name="Google Shape;94;p19"/>
          <p:cNvSpPr txBox="1"/>
          <p:nvPr>
            <p:ph type="title"/>
          </p:nvPr>
        </p:nvSpPr>
        <p:spPr>
          <a:xfrm>
            <a:off x="717800" y="383175"/>
            <a:ext cx="77082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95" name="Google Shape;95;p19"/>
          <p:cNvSpPr txBox="1"/>
          <p:nvPr>
            <p:ph idx="1" type="subTitle"/>
          </p:nvPr>
        </p:nvSpPr>
        <p:spPr>
          <a:xfrm>
            <a:off x="1878275" y="1251675"/>
            <a:ext cx="2787600" cy="423900"/>
          </a:xfrm>
          <a:prstGeom prst="rect">
            <a:avLst/>
          </a:prstGeom>
        </p:spPr>
        <p:txBody>
          <a:bodyPr anchorCtr="0" anchor="t" bIns="91425" lIns="91425" spcFirstLastPara="1" rIns="91425" wrap="square" tIns="91425">
            <a:normAutofit/>
          </a:bodyPr>
          <a:lstStyle>
            <a:lvl1pPr lvl="0" rtl="0">
              <a:spcBef>
                <a:spcPts val="0"/>
              </a:spcBef>
              <a:spcAft>
                <a:spcPts val="0"/>
              </a:spcAft>
              <a:buNone/>
              <a:defRPr b="1">
                <a:solidFill>
                  <a:schemeClr val="lt1"/>
                </a:solidFill>
              </a:defRPr>
            </a:lvl1pPr>
            <a:lvl2pPr lvl="1" rtl="0">
              <a:spcBef>
                <a:spcPts val="1200"/>
              </a:spcBef>
              <a:spcAft>
                <a:spcPts val="0"/>
              </a:spcAft>
              <a:buNone/>
              <a:defRPr b="1">
                <a:solidFill>
                  <a:schemeClr val="lt1"/>
                </a:solidFill>
              </a:defRPr>
            </a:lvl2pPr>
            <a:lvl3pPr lvl="2" rtl="0">
              <a:spcBef>
                <a:spcPts val="1200"/>
              </a:spcBef>
              <a:spcAft>
                <a:spcPts val="0"/>
              </a:spcAft>
              <a:buNone/>
              <a:defRPr b="1">
                <a:solidFill>
                  <a:schemeClr val="lt1"/>
                </a:solidFill>
              </a:defRPr>
            </a:lvl3pPr>
            <a:lvl4pPr lvl="3" rtl="0">
              <a:spcBef>
                <a:spcPts val="1200"/>
              </a:spcBef>
              <a:spcAft>
                <a:spcPts val="0"/>
              </a:spcAft>
              <a:buNone/>
              <a:defRPr b="1">
                <a:solidFill>
                  <a:schemeClr val="lt1"/>
                </a:solidFill>
              </a:defRPr>
            </a:lvl4pPr>
            <a:lvl5pPr lvl="4" rtl="0">
              <a:spcBef>
                <a:spcPts val="1200"/>
              </a:spcBef>
              <a:spcAft>
                <a:spcPts val="0"/>
              </a:spcAft>
              <a:buNone/>
              <a:defRPr b="1">
                <a:solidFill>
                  <a:schemeClr val="lt1"/>
                </a:solidFill>
              </a:defRPr>
            </a:lvl5pPr>
            <a:lvl6pPr lvl="5" rtl="0">
              <a:spcBef>
                <a:spcPts val="1200"/>
              </a:spcBef>
              <a:spcAft>
                <a:spcPts val="0"/>
              </a:spcAft>
              <a:buNone/>
              <a:defRPr b="1">
                <a:solidFill>
                  <a:schemeClr val="lt1"/>
                </a:solidFill>
              </a:defRPr>
            </a:lvl6pPr>
            <a:lvl7pPr lvl="6" rtl="0">
              <a:spcBef>
                <a:spcPts val="1200"/>
              </a:spcBef>
              <a:spcAft>
                <a:spcPts val="0"/>
              </a:spcAft>
              <a:buNone/>
              <a:defRPr b="1">
                <a:solidFill>
                  <a:schemeClr val="lt1"/>
                </a:solidFill>
              </a:defRPr>
            </a:lvl7pPr>
            <a:lvl8pPr lvl="7" rtl="0">
              <a:spcBef>
                <a:spcPts val="1200"/>
              </a:spcBef>
              <a:spcAft>
                <a:spcPts val="0"/>
              </a:spcAft>
              <a:buNone/>
              <a:defRPr b="1">
                <a:solidFill>
                  <a:schemeClr val="lt1"/>
                </a:solidFill>
              </a:defRPr>
            </a:lvl8pPr>
            <a:lvl9pPr lvl="8" rtl="0">
              <a:spcBef>
                <a:spcPts val="1200"/>
              </a:spcBef>
              <a:spcAft>
                <a:spcPts val="1200"/>
              </a:spcAft>
              <a:buNone/>
              <a:defRPr b="1">
                <a:solidFill>
                  <a:schemeClr val="lt1"/>
                </a:solidFill>
              </a:defRPr>
            </a:lvl9pPr>
          </a:lstStyle>
          <a:p/>
        </p:txBody>
      </p:sp>
      <p:sp>
        <p:nvSpPr>
          <p:cNvPr id="96" name="Google Shape;96;p19"/>
          <p:cNvSpPr txBox="1"/>
          <p:nvPr>
            <p:ph idx="2" type="subTitle"/>
          </p:nvPr>
        </p:nvSpPr>
        <p:spPr>
          <a:xfrm>
            <a:off x="1878275" y="1744345"/>
            <a:ext cx="2787600" cy="8727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200"/>
              </a:spcBef>
              <a:spcAft>
                <a:spcPts val="0"/>
              </a:spcAft>
              <a:buNone/>
              <a:defRPr sz="1400">
                <a:solidFill>
                  <a:schemeClr val="dk1"/>
                </a:solidFill>
              </a:defRPr>
            </a:lvl2pPr>
            <a:lvl3pPr lvl="2" rtl="0">
              <a:lnSpc>
                <a:spcPct val="100000"/>
              </a:lnSpc>
              <a:spcBef>
                <a:spcPts val="1200"/>
              </a:spcBef>
              <a:spcAft>
                <a:spcPts val="0"/>
              </a:spcAft>
              <a:buNone/>
              <a:defRPr sz="1400">
                <a:solidFill>
                  <a:schemeClr val="dk1"/>
                </a:solidFill>
              </a:defRPr>
            </a:lvl3pPr>
            <a:lvl4pPr lvl="3" rtl="0">
              <a:lnSpc>
                <a:spcPct val="100000"/>
              </a:lnSpc>
              <a:spcBef>
                <a:spcPts val="1200"/>
              </a:spcBef>
              <a:spcAft>
                <a:spcPts val="0"/>
              </a:spcAft>
              <a:buNone/>
              <a:defRPr sz="1400">
                <a:solidFill>
                  <a:schemeClr val="dk1"/>
                </a:solidFill>
              </a:defRPr>
            </a:lvl4pPr>
            <a:lvl5pPr lvl="4" rtl="0">
              <a:lnSpc>
                <a:spcPct val="100000"/>
              </a:lnSpc>
              <a:spcBef>
                <a:spcPts val="1200"/>
              </a:spcBef>
              <a:spcAft>
                <a:spcPts val="0"/>
              </a:spcAft>
              <a:buNone/>
              <a:defRPr sz="1400">
                <a:solidFill>
                  <a:schemeClr val="dk1"/>
                </a:solidFill>
              </a:defRPr>
            </a:lvl5pPr>
            <a:lvl6pPr lvl="5" rtl="0">
              <a:lnSpc>
                <a:spcPct val="100000"/>
              </a:lnSpc>
              <a:spcBef>
                <a:spcPts val="1200"/>
              </a:spcBef>
              <a:spcAft>
                <a:spcPts val="0"/>
              </a:spcAft>
              <a:buNone/>
              <a:defRPr sz="1400">
                <a:solidFill>
                  <a:schemeClr val="dk1"/>
                </a:solidFill>
              </a:defRPr>
            </a:lvl6pPr>
            <a:lvl7pPr lvl="6" rtl="0">
              <a:lnSpc>
                <a:spcPct val="100000"/>
              </a:lnSpc>
              <a:spcBef>
                <a:spcPts val="1200"/>
              </a:spcBef>
              <a:spcAft>
                <a:spcPts val="0"/>
              </a:spcAft>
              <a:buNone/>
              <a:defRPr sz="1400">
                <a:solidFill>
                  <a:schemeClr val="dk1"/>
                </a:solidFill>
              </a:defRPr>
            </a:lvl7pPr>
            <a:lvl8pPr lvl="7" rtl="0">
              <a:lnSpc>
                <a:spcPct val="100000"/>
              </a:lnSpc>
              <a:spcBef>
                <a:spcPts val="1200"/>
              </a:spcBef>
              <a:spcAft>
                <a:spcPts val="0"/>
              </a:spcAft>
              <a:buNone/>
              <a:defRPr sz="1400">
                <a:solidFill>
                  <a:schemeClr val="dk1"/>
                </a:solidFill>
              </a:defRPr>
            </a:lvl8pPr>
            <a:lvl9pPr lvl="8" rtl="0">
              <a:lnSpc>
                <a:spcPct val="100000"/>
              </a:lnSpc>
              <a:spcBef>
                <a:spcPts val="1200"/>
              </a:spcBef>
              <a:spcAft>
                <a:spcPts val="1200"/>
              </a:spcAft>
              <a:buNone/>
              <a:defRPr sz="1400">
                <a:solidFill>
                  <a:schemeClr val="dk1"/>
                </a:solidFill>
              </a:defRPr>
            </a:lvl9pPr>
          </a:lstStyle>
          <a:p/>
        </p:txBody>
      </p:sp>
      <p:sp>
        <p:nvSpPr>
          <p:cNvPr id="97" name="Google Shape;97;p19"/>
          <p:cNvSpPr txBox="1"/>
          <p:nvPr>
            <p:ph idx="3" type="subTitle"/>
          </p:nvPr>
        </p:nvSpPr>
        <p:spPr>
          <a:xfrm>
            <a:off x="5351497" y="1251675"/>
            <a:ext cx="2787600" cy="423900"/>
          </a:xfrm>
          <a:prstGeom prst="rect">
            <a:avLst/>
          </a:prstGeom>
        </p:spPr>
        <p:txBody>
          <a:bodyPr anchorCtr="0" anchor="t" bIns="91425" lIns="91425" spcFirstLastPara="1" rIns="91425" wrap="square" tIns="91425">
            <a:normAutofit/>
          </a:bodyPr>
          <a:lstStyle>
            <a:lvl1pPr lvl="0" rtl="0">
              <a:spcBef>
                <a:spcPts val="0"/>
              </a:spcBef>
              <a:spcAft>
                <a:spcPts val="0"/>
              </a:spcAft>
              <a:buNone/>
              <a:defRPr b="1">
                <a:solidFill>
                  <a:schemeClr val="lt1"/>
                </a:solidFill>
              </a:defRPr>
            </a:lvl1pPr>
            <a:lvl2pPr lvl="1" rtl="0">
              <a:spcBef>
                <a:spcPts val="1200"/>
              </a:spcBef>
              <a:spcAft>
                <a:spcPts val="0"/>
              </a:spcAft>
              <a:buNone/>
              <a:defRPr b="1">
                <a:solidFill>
                  <a:schemeClr val="lt1"/>
                </a:solidFill>
              </a:defRPr>
            </a:lvl2pPr>
            <a:lvl3pPr lvl="2" rtl="0">
              <a:spcBef>
                <a:spcPts val="1200"/>
              </a:spcBef>
              <a:spcAft>
                <a:spcPts val="0"/>
              </a:spcAft>
              <a:buNone/>
              <a:defRPr b="1">
                <a:solidFill>
                  <a:schemeClr val="lt1"/>
                </a:solidFill>
              </a:defRPr>
            </a:lvl3pPr>
            <a:lvl4pPr lvl="3" rtl="0">
              <a:spcBef>
                <a:spcPts val="1200"/>
              </a:spcBef>
              <a:spcAft>
                <a:spcPts val="0"/>
              </a:spcAft>
              <a:buNone/>
              <a:defRPr b="1">
                <a:solidFill>
                  <a:schemeClr val="lt1"/>
                </a:solidFill>
              </a:defRPr>
            </a:lvl4pPr>
            <a:lvl5pPr lvl="4" rtl="0">
              <a:spcBef>
                <a:spcPts val="1200"/>
              </a:spcBef>
              <a:spcAft>
                <a:spcPts val="0"/>
              </a:spcAft>
              <a:buNone/>
              <a:defRPr b="1">
                <a:solidFill>
                  <a:schemeClr val="lt1"/>
                </a:solidFill>
              </a:defRPr>
            </a:lvl5pPr>
            <a:lvl6pPr lvl="5" rtl="0">
              <a:spcBef>
                <a:spcPts val="1200"/>
              </a:spcBef>
              <a:spcAft>
                <a:spcPts val="0"/>
              </a:spcAft>
              <a:buNone/>
              <a:defRPr b="1">
                <a:solidFill>
                  <a:schemeClr val="lt1"/>
                </a:solidFill>
              </a:defRPr>
            </a:lvl6pPr>
            <a:lvl7pPr lvl="6" rtl="0">
              <a:spcBef>
                <a:spcPts val="1200"/>
              </a:spcBef>
              <a:spcAft>
                <a:spcPts val="0"/>
              </a:spcAft>
              <a:buNone/>
              <a:defRPr b="1">
                <a:solidFill>
                  <a:schemeClr val="lt1"/>
                </a:solidFill>
              </a:defRPr>
            </a:lvl7pPr>
            <a:lvl8pPr lvl="7" rtl="0">
              <a:spcBef>
                <a:spcPts val="1200"/>
              </a:spcBef>
              <a:spcAft>
                <a:spcPts val="0"/>
              </a:spcAft>
              <a:buNone/>
              <a:defRPr b="1">
                <a:solidFill>
                  <a:schemeClr val="lt1"/>
                </a:solidFill>
              </a:defRPr>
            </a:lvl8pPr>
            <a:lvl9pPr lvl="8" rtl="0">
              <a:spcBef>
                <a:spcPts val="1200"/>
              </a:spcBef>
              <a:spcAft>
                <a:spcPts val="1200"/>
              </a:spcAft>
              <a:buNone/>
              <a:defRPr b="1">
                <a:solidFill>
                  <a:schemeClr val="lt1"/>
                </a:solidFill>
              </a:defRPr>
            </a:lvl9pPr>
          </a:lstStyle>
          <a:p/>
        </p:txBody>
      </p:sp>
      <p:sp>
        <p:nvSpPr>
          <p:cNvPr id="98" name="Google Shape;98;p19"/>
          <p:cNvSpPr txBox="1"/>
          <p:nvPr>
            <p:ph idx="4" type="subTitle"/>
          </p:nvPr>
        </p:nvSpPr>
        <p:spPr>
          <a:xfrm>
            <a:off x="5351493" y="1744282"/>
            <a:ext cx="2787600" cy="8727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200"/>
              </a:spcBef>
              <a:spcAft>
                <a:spcPts val="0"/>
              </a:spcAft>
              <a:buNone/>
              <a:defRPr sz="1400">
                <a:solidFill>
                  <a:schemeClr val="dk1"/>
                </a:solidFill>
              </a:defRPr>
            </a:lvl2pPr>
            <a:lvl3pPr lvl="2" rtl="0">
              <a:lnSpc>
                <a:spcPct val="100000"/>
              </a:lnSpc>
              <a:spcBef>
                <a:spcPts val="1200"/>
              </a:spcBef>
              <a:spcAft>
                <a:spcPts val="0"/>
              </a:spcAft>
              <a:buNone/>
              <a:defRPr sz="1400">
                <a:solidFill>
                  <a:schemeClr val="dk1"/>
                </a:solidFill>
              </a:defRPr>
            </a:lvl3pPr>
            <a:lvl4pPr lvl="3" rtl="0">
              <a:lnSpc>
                <a:spcPct val="100000"/>
              </a:lnSpc>
              <a:spcBef>
                <a:spcPts val="1200"/>
              </a:spcBef>
              <a:spcAft>
                <a:spcPts val="0"/>
              </a:spcAft>
              <a:buNone/>
              <a:defRPr sz="1400">
                <a:solidFill>
                  <a:schemeClr val="dk1"/>
                </a:solidFill>
              </a:defRPr>
            </a:lvl4pPr>
            <a:lvl5pPr lvl="4" rtl="0">
              <a:lnSpc>
                <a:spcPct val="100000"/>
              </a:lnSpc>
              <a:spcBef>
                <a:spcPts val="1200"/>
              </a:spcBef>
              <a:spcAft>
                <a:spcPts val="0"/>
              </a:spcAft>
              <a:buNone/>
              <a:defRPr sz="1400">
                <a:solidFill>
                  <a:schemeClr val="dk1"/>
                </a:solidFill>
              </a:defRPr>
            </a:lvl5pPr>
            <a:lvl6pPr lvl="5" rtl="0">
              <a:lnSpc>
                <a:spcPct val="100000"/>
              </a:lnSpc>
              <a:spcBef>
                <a:spcPts val="1200"/>
              </a:spcBef>
              <a:spcAft>
                <a:spcPts val="0"/>
              </a:spcAft>
              <a:buNone/>
              <a:defRPr sz="1400">
                <a:solidFill>
                  <a:schemeClr val="dk1"/>
                </a:solidFill>
              </a:defRPr>
            </a:lvl6pPr>
            <a:lvl7pPr lvl="6" rtl="0">
              <a:lnSpc>
                <a:spcPct val="100000"/>
              </a:lnSpc>
              <a:spcBef>
                <a:spcPts val="1200"/>
              </a:spcBef>
              <a:spcAft>
                <a:spcPts val="0"/>
              </a:spcAft>
              <a:buNone/>
              <a:defRPr sz="1400">
                <a:solidFill>
                  <a:schemeClr val="dk1"/>
                </a:solidFill>
              </a:defRPr>
            </a:lvl7pPr>
            <a:lvl8pPr lvl="7" rtl="0">
              <a:lnSpc>
                <a:spcPct val="100000"/>
              </a:lnSpc>
              <a:spcBef>
                <a:spcPts val="1200"/>
              </a:spcBef>
              <a:spcAft>
                <a:spcPts val="0"/>
              </a:spcAft>
              <a:buNone/>
              <a:defRPr sz="1400">
                <a:solidFill>
                  <a:schemeClr val="dk1"/>
                </a:solidFill>
              </a:defRPr>
            </a:lvl8pPr>
            <a:lvl9pPr lvl="8" rtl="0">
              <a:lnSpc>
                <a:spcPct val="100000"/>
              </a:lnSpc>
              <a:spcBef>
                <a:spcPts val="1200"/>
              </a:spcBef>
              <a:spcAft>
                <a:spcPts val="1200"/>
              </a:spcAft>
              <a:buNone/>
              <a:defRPr sz="1400">
                <a:solidFill>
                  <a:schemeClr val="dk1"/>
                </a:solidFill>
              </a:defRPr>
            </a:lvl9pPr>
          </a:lstStyle>
          <a:p/>
        </p:txBody>
      </p:sp>
      <p:sp>
        <p:nvSpPr>
          <p:cNvPr id="99" name="Google Shape;99;p19"/>
          <p:cNvSpPr txBox="1"/>
          <p:nvPr>
            <p:ph idx="5" type="subTitle"/>
          </p:nvPr>
        </p:nvSpPr>
        <p:spPr>
          <a:xfrm>
            <a:off x="1878275" y="2898148"/>
            <a:ext cx="2787600" cy="340200"/>
          </a:xfrm>
          <a:prstGeom prst="rect">
            <a:avLst/>
          </a:prstGeom>
        </p:spPr>
        <p:txBody>
          <a:bodyPr anchorCtr="0" anchor="t" bIns="91425" lIns="91425" spcFirstLastPara="1" rIns="91425" wrap="square" tIns="91425">
            <a:normAutofit/>
          </a:bodyPr>
          <a:lstStyle>
            <a:lvl1pPr lvl="0" rtl="0">
              <a:spcBef>
                <a:spcPts val="0"/>
              </a:spcBef>
              <a:spcAft>
                <a:spcPts val="0"/>
              </a:spcAft>
              <a:buNone/>
              <a:defRPr b="1">
                <a:solidFill>
                  <a:schemeClr val="lt1"/>
                </a:solidFill>
              </a:defRPr>
            </a:lvl1pPr>
            <a:lvl2pPr lvl="1" rtl="0">
              <a:spcBef>
                <a:spcPts val="1200"/>
              </a:spcBef>
              <a:spcAft>
                <a:spcPts val="0"/>
              </a:spcAft>
              <a:buNone/>
              <a:defRPr b="1">
                <a:solidFill>
                  <a:schemeClr val="lt1"/>
                </a:solidFill>
              </a:defRPr>
            </a:lvl2pPr>
            <a:lvl3pPr lvl="2" rtl="0">
              <a:spcBef>
                <a:spcPts val="1200"/>
              </a:spcBef>
              <a:spcAft>
                <a:spcPts val="0"/>
              </a:spcAft>
              <a:buNone/>
              <a:defRPr b="1">
                <a:solidFill>
                  <a:schemeClr val="lt1"/>
                </a:solidFill>
              </a:defRPr>
            </a:lvl3pPr>
            <a:lvl4pPr lvl="3" rtl="0">
              <a:spcBef>
                <a:spcPts val="1200"/>
              </a:spcBef>
              <a:spcAft>
                <a:spcPts val="0"/>
              </a:spcAft>
              <a:buNone/>
              <a:defRPr b="1">
                <a:solidFill>
                  <a:schemeClr val="lt1"/>
                </a:solidFill>
              </a:defRPr>
            </a:lvl4pPr>
            <a:lvl5pPr lvl="4" rtl="0">
              <a:spcBef>
                <a:spcPts val="1200"/>
              </a:spcBef>
              <a:spcAft>
                <a:spcPts val="0"/>
              </a:spcAft>
              <a:buNone/>
              <a:defRPr b="1">
                <a:solidFill>
                  <a:schemeClr val="lt1"/>
                </a:solidFill>
              </a:defRPr>
            </a:lvl5pPr>
            <a:lvl6pPr lvl="5" rtl="0">
              <a:spcBef>
                <a:spcPts val="1200"/>
              </a:spcBef>
              <a:spcAft>
                <a:spcPts val="0"/>
              </a:spcAft>
              <a:buNone/>
              <a:defRPr b="1">
                <a:solidFill>
                  <a:schemeClr val="lt1"/>
                </a:solidFill>
              </a:defRPr>
            </a:lvl6pPr>
            <a:lvl7pPr lvl="6" rtl="0">
              <a:spcBef>
                <a:spcPts val="1200"/>
              </a:spcBef>
              <a:spcAft>
                <a:spcPts val="0"/>
              </a:spcAft>
              <a:buNone/>
              <a:defRPr b="1">
                <a:solidFill>
                  <a:schemeClr val="lt1"/>
                </a:solidFill>
              </a:defRPr>
            </a:lvl7pPr>
            <a:lvl8pPr lvl="7" rtl="0">
              <a:spcBef>
                <a:spcPts val="1200"/>
              </a:spcBef>
              <a:spcAft>
                <a:spcPts val="0"/>
              </a:spcAft>
              <a:buNone/>
              <a:defRPr b="1">
                <a:solidFill>
                  <a:schemeClr val="lt1"/>
                </a:solidFill>
              </a:defRPr>
            </a:lvl8pPr>
            <a:lvl9pPr lvl="8" rtl="0">
              <a:spcBef>
                <a:spcPts val="1200"/>
              </a:spcBef>
              <a:spcAft>
                <a:spcPts val="1200"/>
              </a:spcAft>
              <a:buNone/>
              <a:defRPr b="1">
                <a:solidFill>
                  <a:schemeClr val="lt1"/>
                </a:solidFill>
              </a:defRPr>
            </a:lvl9pPr>
          </a:lstStyle>
          <a:p/>
        </p:txBody>
      </p:sp>
      <p:sp>
        <p:nvSpPr>
          <p:cNvPr id="100" name="Google Shape;100;p19"/>
          <p:cNvSpPr txBox="1"/>
          <p:nvPr>
            <p:ph idx="6" type="subTitle"/>
          </p:nvPr>
        </p:nvSpPr>
        <p:spPr>
          <a:xfrm>
            <a:off x="1878275" y="3390754"/>
            <a:ext cx="2787600" cy="8727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200"/>
              </a:spcBef>
              <a:spcAft>
                <a:spcPts val="0"/>
              </a:spcAft>
              <a:buNone/>
              <a:defRPr sz="1400">
                <a:solidFill>
                  <a:schemeClr val="dk1"/>
                </a:solidFill>
              </a:defRPr>
            </a:lvl2pPr>
            <a:lvl3pPr lvl="2" rtl="0">
              <a:lnSpc>
                <a:spcPct val="100000"/>
              </a:lnSpc>
              <a:spcBef>
                <a:spcPts val="1200"/>
              </a:spcBef>
              <a:spcAft>
                <a:spcPts val="0"/>
              </a:spcAft>
              <a:buNone/>
              <a:defRPr sz="1400">
                <a:solidFill>
                  <a:schemeClr val="dk1"/>
                </a:solidFill>
              </a:defRPr>
            </a:lvl3pPr>
            <a:lvl4pPr lvl="3" rtl="0">
              <a:lnSpc>
                <a:spcPct val="100000"/>
              </a:lnSpc>
              <a:spcBef>
                <a:spcPts val="1200"/>
              </a:spcBef>
              <a:spcAft>
                <a:spcPts val="0"/>
              </a:spcAft>
              <a:buNone/>
              <a:defRPr sz="1400">
                <a:solidFill>
                  <a:schemeClr val="dk1"/>
                </a:solidFill>
              </a:defRPr>
            </a:lvl4pPr>
            <a:lvl5pPr lvl="4" rtl="0">
              <a:lnSpc>
                <a:spcPct val="100000"/>
              </a:lnSpc>
              <a:spcBef>
                <a:spcPts val="1200"/>
              </a:spcBef>
              <a:spcAft>
                <a:spcPts val="0"/>
              </a:spcAft>
              <a:buNone/>
              <a:defRPr sz="1400">
                <a:solidFill>
                  <a:schemeClr val="dk1"/>
                </a:solidFill>
              </a:defRPr>
            </a:lvl5pPr>
            <a:lvl6pPr lvl="5" rtl="0">
              <a:lnSpc>
                <a:spcPct val="100000"/>
              </a:lnSpc>
              <a:spcBef>
                <a:spcPts val="1200"/>
              </a:spcBef>
              <a:spcAft>
                <a:spcPts val="0"/>
              </a:spcAft>
              <a:buNone/>
              <a:defRPr sz="1400">
                <a:solidFill>
                  <a:schemeClr val="dk1"/>
                </a:solidFill>
              </a:defRPr>
            </a:lvl6pPr>
            <a:lvl7pPr lvl="6" rtl="0">
              <a:lnSpc>
                <a:spcPct val="100000"/>
              </a:lnSpc>
              <a:spcBef>
                <a:spcPts val="1200"/>
              </a:spcBef>
              <a:spcAft>
                <a:spcPts val="0"/>
              </a:spcAft>
              <a:buNone/>
              <a:defRPr sz="1400">
                <a:solidFill>
                  <a:schemeClr val="dk1"/>
                </a:solidFill>
              </a:defRPr>
            </a:lvl7pPr>
            <a:lvl8pPr lvl="7" rtl="0">
              <a:lnSpc>
                <a:spcPct val="100000"/>
              </a:lnSpc>
              <a:spcBef>
                <a:spcPts val="1200"/>
              </a:spcBef>
              <a:spcAft>
                <a:spcPts val="0"/>
              </a:spcAft>
              <a:buNone/>
              <a:defRPr sz="1400">
                <a:solidFill>
                  <a:schemeClr val="dk1"/>
                </a:solidFill>
              </a:defRPr>
            </a:lvl8pPr>
            <a:lvl9pPr lvl="8" rtl="0">
              <a:lnSpc>
                <a:spcPct val="100000"/>
              </a:lnSpc>
              <a:spcBef>
                <a:spcPts val="1200"/>
              </a:spcBef>
              <a:spcAft>
                <a:spcPts val="1200"/>
              </a:spcAft>
              <a:buNone/>
              <a:defRPr sz="1400">
                <a:solidFill>
                  <a:schemeClr val="dk1"/>
                </a:solidFill>
              </a:defRPr>
            </a:lvl9pPr>
          </a:lstStyle>
          <a:p/>
        </p:txBody>
      </p:sp>
      <p:sp>
        <p:nvSpPr>
          <p:cNvPr id="101" name="Google Shape;101;p19"/>
          <p:cNvSpPr txBox="1"/>
          <p:nvPr>
            <p:ph idx="7" type="subTitle"/>
          </p:nvPr>
        </p:nvSpPr>
        <p:spPr>
          <a:xfrm>
            <a:off x="5351425" y="2898156"/>
            <a:ext cx="2787600" cy="340200"/>
          </a:xfrm>
          <a:prstGeom prst="rect">
            <a:avLst/>
          </a:prstGeom>
        </p:spPr>
        <p:txBody>
          <a:bodyPr anchorCtr="0" anchor="t" bIns="91425" lIns="91425" spcFirstLastPara="1" rIns="91425" wrap="square" tIns="91425">
            <a:normAutofit/>
          </a:bodyPr>
          <a:lstStyle>
            <a:lvl1pPr lvl="0" rtl="0">
              <a:spcBef>
                <a:spcPts val="0"/>
              </a:spcBef>
              <a:spcAft>
                <a:spcPts val="0"/>
              </a:spcAft>
              <a:buNone/>
              <a:defRPr b="1">
                <a:solidFill>
                  <a:schemeClr val="lt1"/>
                </a:solidFill>
              </a:defRPr>
            </a:lvl1pPr>
            <a:lvl2pPr lvl="1" rtl="0">
              <a:spcBef>
                <a:spcPts val="1200"/>
              </a:spcBef>
              <a:spcAft>
                <a:spcPts val="0"/>
              </a:spcAft>
              <a:buNone/>
              <a:defRPr b="1">
                <a:solidFill>
                  <a:schemeClr val="lt1"/>
                </a:solidFill>
              </a:defRPr>
            </a:lvl2pPr>
            <a:lvl3pPr lvl="2" rtl="0">
              <a:spcBef>
                <a:spcPts val="1200"/>
              </a:spcBef>
              <a:spcAft>
                <a:spcPts val="0"/>
              </a:spcAft>
              <a:buNone/>
              <a:defRPr b="1">
                <a:solidFill>
                  <a:schemeClr val="lt1"/>
                </a:solidFill>
              </a:defRPr>
            </a:lvl3pPr>
            <a:lvl4pPr lvl="3" rtl="0">
              <a:spcBef>
                <a:spcPts val="1200"/>
              </a:spcBef>
              <a:spcAft>
                <a:spcPts val="0"/>
              </a:spcAft>
              <a:buNone/>
              <a:defRPr b="1">
                <a:solidFill>
                  <a:schemeClr val="lt1"/>
                </a:solidFill>
              </a:defRPr>
            </a:lvl4pPr>
            <a:lvl5pPr lvl="4" rtl="0">
              <a:spcBef>
                <a:spcPts val="1200"/>
              </a:spcBef>
              <a:spcAft>
                <a:spcPts val="0"/>
              </a:spcAft>
              <a:buNone/>
              <a:defRPr b="1">
                <a:solidFill>
                  <a:schemeClr val="lt1"/>
                </a:solidFill>
              </a:defRPr>
            </a:lvl5pPr>
            <a:lvl6pPr lvl="5" rtl="0">
              <a:spcBef>
                <a:spcPts val="1200"/>
              </a:spcBef>
              <a:spcAft>
                <a:spcPts val="0"/>
              </a:spcAft>
              <a:buNone/>
              <a:defRPr b="1">
                <a:solidFill>
                  <a:schemeClr val="lt1"/>
                </a:solidFill>
              </a:defRPr>
            </a:lvl6pPr>
            <a:lvl7pPr lvl="6" rtl="0">
              <a:spcBef>
                <a:spcPts val="1200"/>
              </a:spcBef>
              <a:spcAft>
                <a:spcPts val="0"/>
              </a:spcAft>
              <a:buNone/>
              <a:defRPr b="1">
                <a:solidFill>
                  <a:schemeClr val="lt1"/>
                </a:solidFill>
              </a:defRPr>
            </a:lvl7pPr>
            <a:lvl8pPr lvl="7" rtl="0">
              <a:spcBef>
                <a:spcPts val="1200"/>
              </a:spcBef>
              <a:spcAft>
                <a:spcPts val="0"/>
              </a:spcAft>
              <a:buNone/>
              <a:defRPr b="1">
                <a:solidFill>
                  <a:schemeClr val="lt1"/>
                </a:solidFill>
              </a:defRPr>
            </a:lvl8pPr>
            <a:lvl9pPr lvl="8" rtl="0">
              <a:spcBef>
                <a:spcPts val="1200"/>
              </a:spcBef>
              <a:spcAft>
                <a:spcPts val="1200"/>
              </a:spcAft>
              <a:buNone/>
              <a:defRPr b="1">
                <a:solidFill>
                  <a:schemeClr val="lt1"/>
                </a:solidFill>
              </a:defRPr>
            </a:lvl9pPr>
          </a:lstStyle>
          <a:p/>
        </p:txBody>
      </p:sp>
      <p:sp>
        <p:nvSpPr>
          <p:cNvPr id="102" name="Google Shape;102;p19"/>
          <p:cNvSpPr txBox="1"/>
          <p:nvPr>
            <p:ph idx="8" type="subTitle"/>
          </p:nvPr>
        </p:nvSpPr>
        <p:spPr>
          <a:xfrm>
            <a:off x="5351425" y="3390754"/>
            <a:ext cx="2787600" cy="8727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200"/>
              </a:spcBef>
              <a:spcAft>
                <a:spcPts val="0"/>
              </a:spcAft>
              <a:buNone/>
              <a:defRPr sz="1400">
                <a:solidFill>
                  <a:schemeClr val="dk1"/>
                </a:solidFill>
              </a:defRPr>
            </a:lvl2pPr>
            <a:lvl3pPr lvl="2" rtl="0">
              <a:lnSpc>
                <a:spcPct val="100000"/>
              </a:lnSpc>
              <a:spcBef>
                <a:spcPts val="1200"/>
              </a:spcBef>
              <a:spcAft>
                <a:spcPts val="0"/>
              </a:spcAft>
              <a:buNone/>
              <a:defRPr sz="1400">
                <a:solidFill>
                  <a:schemeClr val="dk1"/>
                </a:solidFill>
              </a:defRPr>
            </a:lvl3pPr>
            <a:lvl4pPr lvl="3" rtl="0">
              <a:lnSpc>
                <a:spcPct val="100000"/>
              </a:lnSpc>
              <a:spcBef>
                <a:spcPts val="1200"/>
              </a:spcBef>
              <a:spcAft>
                <a:spcPts val="0"/>
              </a:spcAft>
              <a:buNone/>
              <a:defRPr sz="1400">
                <a:solidFill>
                  <a:schemeClr val="dk1"/>
                </a:solidFill>
              </a:defRPr>
            </a:lvl4pPr>
            <a:lvl5pPr lvl="4" rtl="0">
              <a:lnSpc>
                <a:spcPct val="100000"/>
              </a:lnSpc>
              <a:spcBef>
                <a:spcPts val="1200"/>
              </a:spcBef>
              <a:spcAft>
                <a:spcPts val="0"/>
              </a:spcAft>
              <a:buNone/>
              <a:defRPr sz="1400">
                <a:solidFill>
                  <a:schemeClr val="dk1"/>
                </a:solidFill>
              </a:defRPr>
            </a:lvl5pPr>
            <a:lvl6pPr lvl="5" rtl="0">
              <a:lnSpc>
                <a:spcPct val="100000"/>
              </a:lnSpc>
              <a:spcBef>
                <a:spcPts val="1200"/>
              </a:spcBef>
              <a:spcAft>
                <a:spcPts val="0"/>
              </a:spcAft>
              <a:buNone/>
              <a:defRPr sz="1400">
                <a:solidFill>
                  <a:schemeClr val="dk1"/>
                </a:solidFill>
              </a:defRPr>
            </a:lvl6pPr>
            <a:lvl7pPr lvl="6" rtl="0">
              <a:lnSpc>
                <a:spcPct val="100000"/>
              </a:lnSpc>
              <a:spcBef>
                <a:spcPts val="1200"/>
              </a:spcBef>
              <a:spcAft>
                <a:spcPts val="0"/>
              </a:spcAft>
              <a:buNone/>
              <a:defRPr sz="1400">
                <a:solidFill>
                  <a:schemeClr val="dk1"/>
                </a:solidFill>
              </a:defRPr>
            </a:lvl7pPr>
            <a:lvl8pPr lvl="7" rtl="0">
              <a:lnSpc>
                <a:spcPct val="100000"/>
              </a:lnSpc>
              <a:spcBef>
                <a:spcPts val="1200"/>
              </a:spcBef>
              <a:spcAft>
                <a:spcPts val="0"/>
              </a:spcAft>
              <a:buNone/>
              <a:defRPr sz="1400">
                <a:solidFill>
                  <a:schemeClr val="dk1"/>
                </a:solidFill>
              </a:defRPr>
            </a:lvl8pPr>
            <a:lvl9pPr lvl="8" rtl="0">
              <a:lnSpc>
                <a:spcPct val="100000"/>
              </a:lnSpc>
              <a:spcBef>
                <a:spcPts val="1200"/>
              </a:spcBef>
              <a:spcAft>
                <a:spcPts val="1200"/>
              </a:spcAft>
              <a:buNone/>
              <a:defRPr sz="1400">
                <a:solidFill>
                  <a:schemeClr val="dk1"/>
                </a:solidFill>
              </a:defRPr>
            </a:lvl9pPr>
          </a:lstStyle>
          <a:p/>
        </p:txBody>
      </p:sp>
      <p:sp>
        <p:nvSpPr>
          <p:cNvPr id="103" name="Google Shape;103;p19"/>
          <p:cNvSpPr txBox="1"/>
          <p:nvPr>
            <p:ph idx="9" type="subTitle"/>
          </p:nvPr>
        </p:nvSpPr>
        <p:spPr>
          <a:xfrm rot="-5400803">
            <a:off x="609009" y="1779468"/>
            <a:ext cx="1284300" cy="4926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b="1">
                <a:solidFill>
                  <a:schemeClr val="lt1"/>
                </a:solidFill>
              </a:defRPr>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p:txBody>
      </p:sp>
      <p:sp>
        <p:nvSpPr>
          <p:cNvPr id="104" name="Google Shape;104;p19"/>
          <p:cNvSpPr txBox="1"/>
          <p:nvPr>
            <p:ph idx="13" type="subTitle"/>
          </p:nvPr>
        </p:nvSpPr>
        <p:spPr>
          <a:xfrm rot="-5400000">
            <a:off x="609075" y="3422400"/>
            <a:ext cx="1284300" cy="4926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800"/>
              <a:buNone/>
              <a:defRPr b="1">
                <a:solidFill>
                  <a:schemeClr val="lt1"/>
                </a:solidFill>
              </a:defRPr>
            </a:lvl1pPr>
            <a:lvl2pPr lvl="1" rtl="0">
              <a:spcBef>
                <a:spcPts val="0"/>
              </a:spcBef>
              <a:spcAft>
                <a:spcPts val="0"/>
              </a:spcAft>
              <a:buSzPts val="1400"/>
              <a:buNone/>
              <a:defRPr b="1"/>
            </a:lvl2pPr>
            <a:lvl3pPr lvl="2" rtl="0">
              <a:spcBef>
                <a:spcPts val="0"/>
              </a:spcBef>
              <a:spcAft>
                <a:spcPts val="0"/>
              </a:spcAft>
              <a:buSzPts val="1400"/>
              <a:buNone/>
              <a:defRPr b="1"/>
            </a:lvl3pPr>
            <a:lvl4pPr lvl="3" rtl="0">
              <a:spcBef>
                <a:spcPts val="0"/>
              </a:spcBef>
              <a:spcAft>
                <a:spcPts val="0"/>
              </a:spcAft>
              <a:buSzPts val="1400"/>
              <a:buNone/>
              <a:defRPr b="1"/>
            </a:lvl4pPr>
            <a:lvl5pPr lvl="4" rtl="0">
              <a:spcBef>
                <a:spcPts val="0"/>
              </a:spcBef>
              <a:spcAft>
                <a:spcPts val="0"/>
              </a:spcAft>
              <a:buSzPts val="1400"/>
              <a:buNone/>
              <a:defRPr b="1"/>
            </a:lvl5pPr>
            <a:lvl6pPr lvl="5" rtl="0">
              <a:spcBef>
                <a:spcPts val="0"/>
              </a:spcBef>
              <a:spcAft>
                <a:spcPts val="0"/>
              </a:spcAft>
              <a:buSzPts val="1400"/>
              <a:buNone/>
              <a:defRPr b="1"/>
            </a:lvl6pPr>
            <a:lvl7pPr lvl="6" rtl="0">
              <a:spcBef>
                <a:spcPts val="0"/>
              </a:spcBef>
              <a:spcAft>
                <a:spcPts val="0"/>
              </a:spcAft>
              <a:buSzPts val="1400"/>
              <a:buNone/>
              <a:defRPr b="1"/>
            </a:lvl7pPr>
            <a:lvl8pPr lvl="7" rtl="0">
              <a:spcBef>
                <a:spcPts val="0"/>
              </a:spcBef>
              <a:spcAft>
                <a:spcPts val="0"/>
              </a:spcAft>
              <a:buSzPts val="1400"/>
              <a:buNone/>
              <a:defRPr b="1"/>
            </a:lvl8pPr>
            <a:lvl9pPr lvl="8" rtl="0">
              <a:spcBef>
                <a:spcPts val="0"/>
              </a:spcBef>
              <a:spcAft>
                <a:spcPts val="0"/>
              </a:spcAft>
              <a:buSzPts val="1400"/>
              <a:buNone/>
              <a:defRPr b="1"/>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05" name="Shape 105"/>
        <p:cNvGrpSpPr/>
        <p:nvPr/>
      </p:nvGrpSpPr>
      <p:grpSpPr>
        <a:xfrm>
          <a:off x="0" y="0"/>
          <a:ext cx="0" cy="0"/>
          <a:chOff x="0" y="0"/>
          <a:chExt cx="0" cy="0"/>
        </a:xfrm>
      </p:grpSpPr>
      <p:sp>
        <p:nvSpPr>
          <p:cNvPr id="106" name="Google Shape;106;p20"/>
          <p:cNvSpPr txBox="1"/>
          <p:nvPr>
            <p:ph type="title"/>
          </p:nvPr>
        </p:nvSpPr>
        <p:spPr>
          <a:xfrm>
            <a:off x="713225" y="384048"/>
            <a:ext cx="77175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7" name="Google Shape;107;p20"/>
          <p:cNvSpPr txBox="1"/>
          <p:nvPr>
            <p:ph idx="1" type="body"/>
          </p:nvPr>
        </p:nvSpPr>
        <p:spPr>
          <a:xfrm>
            <a:off x="713225" y="2371675"/>
            <a:ext cx="2987100" cy="1279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rgbClr val="000043"/>
              </a:buClr>
              <a:buSzPts val="1400"/>
              <a:buFont typeface="Quicksand Medium"/>
              <a:buChar char=""/>
              <a:defRPr sz="1400">
                <a:solidFill>
                  <a:schemeClr val="dk1"/>
                </a:solidFill>
              </a:defRPr>
            </a:lvl1pPr>
            <a:lvl2pPr indent="-317500" lvl="1" marL="914400" rtl="0">
              <a:spcBef>
                <a:spcPts val="0"/>
              </a:spcBef>
              <a:spcAft>
                <a:spcPts val="0"/>
              </a:spcAft>
              <a:buClr>
                <a:srgbClr val="000043"/>
              </a:buClr>
              <a:buSzPts val="1400"/>
              <a:buFont typeface="Quicksand Medium"/>
              <a:buChar char="●"/>
              <a:defRPr sz="1200"/>
            </a:lvl2pPr>
            <a:lvl3pPr indent="-317500" lvl="2" marL="1371600" rtl="0">
              <a:spcBef>
                <a:spcPts val="0"/>
              </a:spcBef>
              <a:spcAft>
                <a:spcPts val="0"/>
              </a:spcAft>
              <a:buClr>
                <a:srgbClr val="000043"/>
              </a:buClr>
              <a:buSzPts val="1400"/>
              <a:buFont typeface="Quicksand Medium"/>
              <a:buChar char="■"/>
              <a:defRPr sz="1200"/>
            </a:lvl3pPr>
            <a:lvl4pPr indent="-317500" lvl="3" marL="1828800" rtl="0">
              <a:spcBef>
                <a:spcPts val="0"/>
              </a:spcBef>
              <a:spcAft>
                <a:spcPts val="0"/>
              </a:spcAft>
              <a:buClr>
                <a:srgbClr val="000043"/>
              </a:buClr>
              <a:buSzPts val="1400"/>
              <a:buFont typeface="Quicksand Medium"/>
              <a:buChar char="●"/>
              <a:defRPr sz="1200"/>
            </a:lvl4pPr>
            <a:lvl5pPr indent="-317500" lvl="4" marL="2286000" rtl="0">
              <a:spcBef>
                <a:spcPts val="0"/>
              </a:spcBef>
              <a:spcAft>
                <a:spcPts val="0"/>
              </a:spcAft>
              <a:buClr>
                <a:srgbClr val="000043"/>
              </a:buClr>
              <a:buSzPts val="1400"/>
              <a:buFont typeface="Quicksand Medium"/>
              <a:buChar char="○"/>
              <a:defRPr sz="1200"/>
            </a:lvl5pPr>
            <a:lvl6pPr indent="-317500" lvl="5" marL="2743200" rtl="0">
              <a:spcBef>
                <a:spcPts val="0"/>
              </a:spcBef>
              <a:spcAft>
                <a:spcPts val="0"/>
              </a:spcAft>
              <a:buClr>
                <a:srgbClr val="000043"/>
              </a:buClr>
              <a:buSzPts val="1400"/>
              <a:buFont typeface="Quicksand Medium"/>
              <a:buChar char="■"/>
              <a:defRPr sz="1200"/>
            </a:lvl6pPr>
            <a:lvl7pPr indent="-317500" lvl="6" marL="3200400" rtl="0">
              <a:spcBef>
                <a:spcPts val="0"/>
              </a:spcBef>
              <a:spcAft>
                <a:spcPts val="0"/>
              </a:spcAft>
              <a:buClr>
                <a:srgbClr val="000043"/>
              </a:buClr>
              <a:buSzPts val="1400"/>
              <a:buFont typeface="Quicksand Medium"/>
              <a:buChar char="●"/>
              <a:defRPr sz="1200"/>
            </a:lvl7pPr>
            <a:lvl8pPr indent="-317500" lvl="7" marL="3657600" rtl="0">
              <a:spcBef>
                <a:spcPts val="0"/>
              </a:spcBef>
              <a:spcAft>
                <a:spcPts val="0"/>
              </a:spcAft>
              <a:buClr>
                <a:srgbClr val="000043"/>
              </a:buClr>
              <a:buSzPts val="1400"/>
              <a:buFont typeface="Quicksand Medium"/>
              <a:buChar char="○"/>
              <a:defRPr sz="1200"/>
            </a:lvl8pPr>
            <a:lvl9pPr indent="-317500" lvl="8" marL="4114800" rtl="0">
              <a:spcBef>
                <a:spcPts val="0"/>
              </a:spcBef>
              <a:spcAft>
                <a:spcPts val="0"/>
              </a:spcAft>
              <a:buClr>
                <a:srgbClr val="000043"/>
              </a:buClr>
              <a:buSzPts val="1400"/>
              <a:buFont typeface="Quicksand Medium"/>
              <a:buChar char="■"/>
              <a:defRPr sz="1200"/>
            </a:lvl9pPr>
          </a:lstStyle>
          <a:p/>
        </p:txBody>
      </p:sp>
      <p:sp>
        <p:nvSpPr>
          <p:cNvPr id="108" name="Google Shape;108;p20"/>
          <p:cNvSpPr txBox="1"/>
          <p:nvPr>
            <p:ph idx="2" type="body"/>
          </p:nvPr>
        </p:nvSpPr>
        <p:spPr>
          <a:xfrm>
            <a:off x="3962400" y="2371675"/>
            <a:ext cx="2987100" cy="1279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rgbClr val="000043"/>
              </a:buClr>
              <a:buSzPts val="1400"/>
              <a:buFont typeface="Quicksand Medium"/>
              <a:buChar char=""/>
              <a:defRPr sz="1400">
                <a:solidFill>
                  <a:schemeClr val="dk1"/>
                </a:solidFill>
              </a:defRPr>
            </a:lvl1pPr>
            <a:lvl2pPr indent="-317500" lvl="1" marL="914400" rtl="0">
              <a:spcBef>
                <a:spcPts val="0"/>
              </a:spcBef>
              <a:spcAft>
                <a:spcPts val="0"/>
              </a:spcAft>
              <a:buClr>
                <a:srgbClr val="000043"/>
              </a:buClr>
              <a:buSzPts val="1400"/>
              <a:buFont typeface="Quicksand Medium"/>
              <a:buChar char="●"/>
              <a:defRPr sz="1200"/>
            </a:lvl2pPr>
            <a:lvl3pPr indent="-317500" lvl="2" marL="1371600" rtl="0">
              <a:spcBef>
                <a:spcPts val="0"/>
              </a:spcBef>
              <a:spcAft>
                <a:spcPts val="0"/>
              </a:spcAft>
              <a:buClr>
                <a:srgbClr val="000043"/>
              </a:buClr>
              <a:buSzPts val="1400"/>
              <a:buFont typeface="Quicksand Medium"/>
              <a:buChar char="■"/>
              <a:defRPr sz="1200"/>
            </a:lvl3pPr>
            <a:lvl4pPr indent="-317500" lvl="3" marL="1828800" rtl="0">
              <a:spcBef>
                <a:spcPts val="0"/>
              </a:spcBef>
              <a:spcAft>
                <a:spcPts val="0"/>
              </a:spcAft>
              <a:buClr>
                <a:srgbClr val="000043"/>
              </a:buClr>
              <a:buSzPts val="1400"/>
              <a:buFont typeface="Quicksand Medium"/>
              <a:buChar char="●"/>
              <a:defRPr sz="1200"/>
            </a:lvl4pPr>
            <a:lvl5pPr indent="-317500" lvl="4" marL="2286000" rtl="0">
              <a:spcBef>
                <a:spcPts val="0"/>
              </a:spcBef>
              <a:spcAft>
                <a:spcPts val="0"/>
              </a:spcAft>
              <a:buClr>
                <a:srgbClr val="000043"/>
              </a:buClr>
              <a:buSzPts val="1400"/>
              <a:buFont typeface="Quicksand Medium"/>
              <a:buChar char="○"/>
              <a:defRPr sz="1200"/>
            </a:lvl5pPr>
            <a:lvl6pPr indent="-317500" lvl="5" marL="2743200" rtl="0">
              <a:spcBef>
                <a:spcPts val="0"/>
              </a:spcBef>
              <a:spcAft>
                <a:spcPts val="0"/>
              </a:spcAft>
              <a:buClr>
                <a:srgbClr val="000043"/>
              </a:buClr>
              <a:buSzPts val="1400"/>
              <a:buFont typeface="Quicksand Medium"/>
              <a:buChar char="■"/>
              <a:defRPr sz="1200"/>
            </a:lvl6pPr>
            <a:lvl7pPr indent="-317500" lvl="6" marL="3200400" rtl="0">
              <a:spcBef>
                <a:spcPts val="0"/>
              </a:spcBef>
              <a:spcAft>
                <a:spcPts val="0"/>
              </a:spcAft>
              <a:buClr>
                <a:srgbClr val="000043"/>
              </a:buClr>
              <a:buSzPts val="1400"/>
              <a:buFont typeface="Quicksand Medium"/>
              <a:buChar char="●"/>
              <a:defRPr sz="1200"/>
            </a:lvl7pPr>
            <a:lvl8pPr indent="-317500" lvl="7" marL="3657600" rtl="0">
              <a:spcBef>
                <a:spcPts val="0"/>
              </a:spcBef>
              <a:spcAft>
                <a:spcPts val="0"/>
              </a:spcAft>
              <a:buClr>
                <a:srgbClr val="000043"/>
              </a:buClr>
              <a:buSzPts val="1400"/>
              <a:buFont typeface="Quicksand Medium"/>
              <a:buChar char="○"/>
              <a:defRPr sz="1200"/>
            </a:lvl8pPr>
            <a:lvl9pPr indent="-317500" lvl="8" marL="4114800" rtl="0">
              <a:spcBef>
                <a:spcPts val="0"/>
              </a:spcBef>
              <a:spcAft>
                <a:spcPts val="0"/>
              </a:spcAft>
              <a:buClr>
                <a:srgbClr val="000043"/>
              </a:buClr>
              <a:buSzPts val="1400"/>
              <a:buFont typeface="Quicksand Medium"/>
              <a:buChar char="■"/>
              <a:defRPr sz="1200"/>
            </a:lvl9pPr>
          </a:lstStyle>
          <a:p/>
        </p:txBody>
      </p:sp>
      <p:sp>
        <p:nvSpPr>
          <p:cNvPr id="109" name="Google Shape;109;p20"/>
          <p:cNvSpPr txBox="1"/>
          <p:nvPr>
            <p:ph idx="3" type="subTitle"/>
          </p:nvPr>
        </p:nvSpPr>
        <p:spPr>
          <a:xfrm>
            <a:off x="713225" y="1925800"/>
            <a:ext cx="2987100" cy="4704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accent1"/>
              </a:buClr>
              <a:buSzPts val="1800"/>
              <a:buNone/>
              <a:defRPr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0" name="Google Shape;110;p20"/>
          <p:cNvSpPr txBox="1"/>
          <p:nvPr>
            <p:ph idx="4" type="subTitle"/>
          </p:nvPr>
        </p:nvSpPr>
        <p:spPr>
          <a:xfrm>
            <a:off x="3962400" y="1925800"/>
            <a:ext cx="2987100" cy="4704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accent1"/>
              </a:buClr>
              <a:buSzPts val="1800"/>
              <a:buNone/>
              <a:defRPr b="1">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1" name="Google Shape;111;p20"/>
          <p:cNvSpPr/>
          <p:nvPr/>
        </p:nvSpPr>
        <p:spPr>
          <a:xfrm>
            <a:off x="7520700" y="205110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0"/>
          <p:cNvSpPr/>
          <p:nvPr/>
        </p:nvSpPr>
        <p:spPr>
          <a:xfrm>
            <a:off x="6304500" y="0"/>
            <a:ext cx="1216200" cy="2051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8">
    <p:spTree>
      <p:nvGrpSpPr>
        <p:cNvPr id="113" name="Shape 113"/>
        <p:cNvGrpSpPr/>
        <p:nvPr/>
      </p:nvGrpSpPr>
      <p:grpSpPr>
        <a:xfrm>
          <a:off x="0" y="0"/>
          <a:ext cx="0" cy="0"/>
          <a:chOff x="0" y="0"/>
          <a:chExt cx="0" cy="0"/>
        </a:xfrm>
      </p:grpSpPr>
      <p:sp>
        <p:nvSpPr>
          <p:cNvPr id="114" name="Google Shape;114;p21"/>
          <p:cNvSpPr txBox="1"/>
          <p:nvPr>
            <p:ph type="title"/>
          </p:nvPr>
        </p:nvSpPr>
        <p:spPr>
          <a:xfrm>
            <a:off x="2683950" y="3273525"/>
            <a:ext cx="5757300" cy="572700"/>
          </a:xfrm>
          <a:prstGeom prst="rect">
            <a:avLst/>
          </a:prstGeom>
        </p:spPr>
        <p:txBody>
          <a:bodyPr anchorCtr="0" anchor="t" bIns="91425" lIns="91425" spcFirstLastPara="1" rIns="91425" wrap="square" tIns="91425">
            <a:normAutofit/>
          </a:bodyPr>
          <a:lstStyle>
            <a:lvl1pPr lvl="0" rtl="0" algn="r">
              <a:spcBef>
                <a:spcPts val="0"/>
              </a:spcBef>
              <a:spcAft>
                <a:spcPts val="0"/>
              </a:spcAft>
              <a:buSzPts val="2800"/>
              <a:buNone/>
              <a:defRPr b="1" sz="1800">
                <a:solidFill>
                  <a:schemeClr val="accent1"/>
                </a:solidFill>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5" name="Google Shape;115;p21"/>
          <p:cNvSpPr txBox="1"/>
          <p:nvPr>
            <p:ph idx="1" type="subTitle"/>
          </p:nvPr>
        </p:nvSpPr>
        <p:spPr>
          <a:xfrm flipH="1">
            <a:off x="2684000" y="1247225"/>
            <a:ext cx="5757300" cy="1855200"/>
          </a:xfrm>
          <a:prstGeom prst="rect">
            <a:avLst/>
          </a:prstGeom>
        </p:spPr>
        <p:txBody>
          <a:bodyPr anchorCtr="0" anchor="ctr" bIns="91425" lIns="91425" spcFirstLastPara="1" rIns="91425" wrap="square" tIns="91425">
            <a:normAutofit/>
          </a:bodyPr>
          <a:lstStyle>
            <a:lvl1pPr lvl="0" rtl="0" algn="r">
              <a:lnSpc>
                <a:spcPct val="100000"/>
              </a:lnSpc>
              <a:spcBef>
                <a:spcPts val="0"/>
              </a:spcBef>
              <a:spcAft>
                <a:spcPts val="0"/>
              </a:spcAft>
              <a:buSzPts val="1800"/>
              <a:buFont typeface="Didact Gothic"/>
              <a:buNone/>
              <a:defRPr sz="2800">
                <a:latin typeface="Montserrat SemiBold"/>
                <a:ea typeface="Montserrat SemiBold"/>
                <a:cs typeface="Montserrat SemiBold"/>
                <a:sym typeface="Montserrat SemiBold"/>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6" name="Google Shape;116;p21"/>
          <p:cNvSpPr/>
          <p:nvPr/>
        </p:nvSpPr>
        <p:spPr>
          <a:xfrm flipH="1" rot="10800000">
            <a:off x="1216200" y="2571750"/>
            <a:ext cx="1216200" cy="2571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1"/>
          <p:cNvSpPr/>
          <p:nvPr/>
        </p:nvSpPr>
        <p:spPr>
          <a:xfrm flipH="1" rot="10800000">
            <a:off x="0" y="1061825"/>
            <a:ext cx="1216200" cy="15099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2">
  <p:cSld name="CUSTOM_10">
    <p:spTree>
      <p:nvGrpSpPr>
        <p:cNvPr id="118" name="Shape 118"/>
        <p:cNvGrpSpPr/>
        <p:nvPr/>
      </p:nvGrpSpPr>
      <p:grpSpPr>
        <a:xfrm>
          <a:off x="0" y="0"/>
          <a:ext cx="0" cy="0"/>
          <a:chOff x="0" y="0"/>
          <a:chExt cx="0" cy="0"/>
        </a:xfrm>
      </p:grpSpPr>
      <p:sp>
        <p:nvSpPr>
          <p:cNvPr id="119" name="Google Shape;119;p22"/>
          <p:cNvSpPr txBox="1"/>
          <p:nvPr>
            <p:ph type="title"/>
          </p:nvPr>
        </p:nvSpPr>
        <p:spPr>
          <a:xfrm>
            <a:off x="3730075" y="1631700"/>
            <a:ext cx="4700700" cy="1090200"/>
          </a:xfrm>
          <a:prstGeom prst="rect">
            <a:avLst/>
          </a:prstGeom>
        </p:spPr>
        <p:txBody>
          <a:bodyPr anchorCtr="0" anchor="t" bIns="91425" lIns="91425" spcFirstLastPara="1" rIns="91425" wrap="square" tIns="91425">
            <a:normAutofit/>
          </a:bodyPr>
          <a:lstStyle>
            <a:lvl1pPr lvl="0" rtl="0" algn="r">
              <a:spcBef>
                <a:spcPts val="0"/>
              </a:spcBef>
              <a:spcAft>
                <a:spcPts val="0"/>
              </a:spcAft>
              <a:buClr>
                <a:schemeClr val="accent1"/>
              </a:buClr>
              <a:buSzPts val="2800"/>
              <a:buNone/>
              <a:defRPr sz="3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0" name="Google Shape;120;p22"/>
          <p:cNvSpPr txBox="1"/>
          <p:nvPr>
            <p:ph idx="1" type="subTitle"/>
          </p:nvPr>
        </p:nvSpPr>
        <p:spPr>
          <a:xfrm>
            <a:off x="3730075" y="2726700"/>
            <a:ext cx="4700700" cy="861300"/>
          </a:xfrm>
          <a:prstGeom prst="rect">
            <a:avLst/>
          </a:prstGeom>
        </p:spPr>
        <p:txBody>
          <a:bodyPr anchorCtr="0" anchor="t" bIns="91425" lIns="91425" spcFirstLastPara="1" rIns="91425" wrap="square" tIns="91425">
            <a:normAutofit/>
          </a:bodyPr>
          <a:lstStyle>
            <a:lvl1pPr lvl="0" rtl="0" algn="r">
              <a:spcBef>
                <a:spcPts val="0"/>
              </a:spcBef>
              <a:spcAft>
                <a:spcPts val="0"/>
              </a:spcAft>
              <a:buClr>
                <a:schemeClr val="dk1"/>
              </a:buClr>
              <a:buSzPts val="14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1" name="Google Shape;121;p22"/>
          <p:cNvSpPr/>
          <p:nvPr/>
        </p:nvSpPr>
        <p:spPr>
          <a:xfrm flipH="1" rot="10800000">
            <a:off x="2110925" y="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2"/>
          <p:cNvSpPr/>
          <p:nvPr/>
        </p:nvSpPr>
        <p:spPr>
          <a:xfrm flipH="1" rot="10800000">
            <a:off x="0" y="257175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123" name="Shape 123"/>
        <p:cNvGrpSpPr/>
        <p:nvPr/>
      </p:nvGrpSpPr>
      <p:grpSpPr>
        <a:xfrm>
          <a:off x="0" y="0"/>
          <a:ext cx="0" cy="0"/>
          <a:chOff x="0" y="0"/>
          <a:chExt cx="0" cy="0"/>
        </a:xfrm>
      </p:grpSpPr>
      <p:sp>
        <p:nvSpPr>
          <p:cNvPr id="124" name="Google Shape;124;p23"/>
          <p:cNvSpPr txBox="1"/>
          <p:nvPr>
            <p:ph type="title"/>
          </p:nvPr>
        </p:nvSpPr>
        <p:spPr>
          <a:xfrm>
            <a:off x="713375" y="2227050"/>
            <a:ext cx="4462500" cy="841800"/>
          </a:xfrm>
          <a:prstGeom prst="rect">
            <a:avLst/>
          </a:prstGeom>
        </p:spPr>
        <p:txBody>
          <a:bodyPr anchorCtr="0" anchor="ctr" bIns="91425" lIns="91425" spcFirstLastPara="1" rIns="91425" wrap="square" tIns="91425">
            <a:normAutofit/>
          </a:bodyPr>
          <a:lstStyle>
            <a:lvl1pPr lvl="0" rtl="0">
              <a:spcBef>
                <a:spcPts val="0"/>
              </a:spcBef>
              <a:spcAft>
                <a:spcPts val="0"/>
              </a:spcAft>
              <a:buSzPts val="3600"/>
              <a:buNone/>
              <a:defRPr sz="4700">
                <a:solidFill>
                  <a:schemeClr val="accent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25" name="Google Shape;125;p23"/>
          <p:cNvSpPr txBox="1"/>
          <p:nvPr>
            <p:ph idx="1" type="subTitle"/>
          </p:nvPr>
        </p:nvSpPr>
        <p:spPr>
          <a:xfrm>
            <a:off x="713225" y="3045375"/>
            <a:ext cx="4462500" cy="678000"/>
          </a:xfrm>
          <a:prstGeom prst="rect">
            <a:avLst/>
          </a:prstGeom>
        </p:spPr>
        <p:txBody>
          <a:bodyPr anchorCtr="0" anchor="t" bIns="91425" lIns="91425" spcFirstLastPara="1" rIns="91425" wrap="square" tIns="91425">
            <a:normAutofit/>
          </a:bodyPr>
          <a:lstStyle>
            <a:lvl1pPr lvl="0" rtl="0">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6" name="Google Shape;126;p23"/>
          <p:cNvSpPr txBox="1"/>
          <p:nvPr>
            <p:ph hasCustomPrompt="1" idx="2" type="title"/>
          </p:nvPr>
        </p:nvSpPr>
        <p:spPr>
          <a:xfrm>
            <a:off x="713300" y="1262325"/>
            <a:ext cx="4462500" cy="1141800"/>
          </a:xfrm>
          <a:prstGeom prst="rect">
            <a:avLst/>
          </a:prstGeom>
        </p:spPr>
        <p:txBody>
          <a:bodyPr anchorCtr="0" anchor="b" bIns="91425" lIns="91425" spcFirstLastPara="1" rIns="91425" wrap="square" tIns="91425">
            <a:normAutofit/>
          </a:bodyPr>
          <a:lstStyle>
            <a:lvl1pPr lvl="0" rtl="0">
              <a:spcBef>
                <a:spcPts val="0"/>
              </a:spcBef>
              <a:spcAft>
                <a:spcPts val="0"/>
              </a:spcAft>
              <a:buSzPts val="7200"/>
              <a:buNone/>
              <a:defRPr sz="7200">
                <a:solidFill>
                  <a:schemeClr val="dk2"/>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27" name="Google Shape;127;p23"/>
          <p:cNvSpPr/>
          <p:nvPr/>
        </p:nvSpPr>
        <p:spPr>
          <a:xfrm>
            <a:off x="5270400" y="979500"/>
            <a:ext cx="1216200" cy="1592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3"/>
          <p:cNvSpPr/>
          <p:nvPr/>
        </p:nvSpPr>
        <p:spPr>
          <a:xfrm>
            <a:off x="6486600" y="2571900"/>
            <a:ext cx="12162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11">
    <p:spTree>
      <p:nvGrpSpPr>
        <p:cNvPr id="129" name="Shape 129"/>
        <p:cNvGrpSpPr/>
        <p:nvPr/>
      </p:nvGrpSpPr>
      <p:grpSpPr>
        <a:xfrm>
          <a:off x="0" y="0"/>
          <a:ext cx="0" cy="0"/>
          <a:chOff x="0" y="0"/>
          <a:chExt cx="0" cy="0"/>
        </a:xfrm>
      </p:grpSpPr>
      <p:sp>
        <p:nvSpPr>
          <p:cNvPr id="130" name="Google Shape;130;p24"/>
          <p:cNvSpPr txBox="1"/>
          <p:nvPr>
            <p:ph hasCustomPrompt="1" type="title"/>
          </p:nvPr>
        </p:nvSpPr>
        <p:spPr>
          <a:xfrm>
            <a:off x="750975" y="2819150"/>
            <a:ext cx="2164200" cy="6471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1"/>
              </a:buClr>
              <a:buSzPts val="4800"/>
              <a:buNone/>
              <a:defRPr sz="3000">
                <a:solidFill>
                  <a:schemeClr val="dk2"/>
                </a:solidFill>
              </a:defRPr>
            </a:lvl1pPr>
            <a:lvl2pPr lvl="1" rtl="0" algn="r">
              <a:spcBef>
                <a:spcPts val="0"/>
              </a:spcBef>
              <a:spcAft>
                <a:spcPts val="0"/>
              </a:spcAft>
              <a:buSzPts val="12000"/>
              <a:buNone/>
              <a:defRPr sz="12000"/>
            </a:lvl2pPr>
            <a:lvl3pPr lvl="2" rtl="0" algn="r">
              <a:spcBef>
                <a:spcPts val="0"/>
              </a:spcBef>
              <a:spcAft>
                <a:spcPts val="0"/>
              </a:spcAft>
              <a:buSzPts val="12000"/>
              <a:buNone/>
              <a:defRPr sz="12000"/>
            </a:lvl3pPr>
            <a:lvl4pPr lvl="3" rtl="0" algn="r">
              <a:spcBef>
                <a:spcPts val="0"/>
              </a:spcBef>
              <a:spcAft>
                <a:spcPts val="0"/>
              </a:spcAft>
              <a:buSzPts val="12000"/>
              <a:buNone/>
              <a:defRPr sz="12000"/>
            </a:lvl4pPr>
            <a:lvl5pPr lvl="4" rtl="0" algn="r">
              <a:spcBef>
                <a:spcPts val="0"/>
              </a:spcBef>
              <a:spcAft>
                <a:spcPts val="0"/>
              </a:spcAft>
              <a:buSzPts val="12000"/>
              <a:buNone/>
              <a:defRPr sz="12000"/>
            </a:lvl5pPr>
            <a:lvl6pPr lvl="5" rtl="0" algn="r">
              <a:spcBef>
                <a:spcPts val="0"/>
              </a:spcBef>
              <a:spcAft>
                <a:spcPts val="0"/>
              </a:spcAft>
              <a:buSzPts val="12000"/>
              <a:buNone/>
              <a:defRPr sz="12000"/>
            </a:lvl6pPr>
            <a:lvl7pPr lvl="6" rtl="0" algn="r">
              <a:spcBef>
                <a:spcPts val="0"/>
              </a:spcBef>
              <a:spcAft>
                <a:spcPts val="0"/>
              </a:spcAft>
              <a:buSzPts val="12000"/>
              <a:buNone/>
              <a:defRPr sz="12000"/>
            </a:lvl7pPr>
            <a:lvl8pPr lvl="7" rtl="0" algn="r">
              <a:spcBef>
                <a:spcPts val="0"/>
              </a:spcBef>
              <a:spcAft>
                <a:spcPts val="0"/>
              </a:spcAft>
              <a:buSzPts val="12000"/>
              <a:buNone/>
              <a:defRPr sz="12000"/>
            </a:lvl8pPr>
            <a:lvl9pPr lvl="8" rtl="0" algn="r">
              <a:spcBef>
                <a:spcPts val="0"/>
              </a:spcBef>
              <a:spcAft>
                <a:spcPts val="0"/>
              </a:spcAft>
              <a:buSzPts val="12000"/>
              <a:buNone/>
              <a:defRPr sz="12000"/>
            </a:lvl9pPr>
          </a:lstStyle>
          <a:p>
            <a:r>
              <a:t>xx%</a:t>
            </a:r>
          </a:p>
        </p:txBody>
      </p:sp>
      <p:sp>
        <p:nvSpPr>
          <p:cNvPr id="131" name="Google Shape;131;p24"/>
          <p:cNvSpPr txBox="1"/>
          <p:nvPr>
            <p:ph idx="1" type="subTitle"/>
          </p:nvPr>
        </p:nvSpPr>
        <p:spPr>
          <a:xfrm>
            <a:off x="750975" y="3390050"/>
            <a:ext cx="2164200" cy="647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800"/>
              <a:buNone/>
              <a:defRPr sz="1400">
                <a:solidFill>
                  <a:schemeClr val="dk1"/>
                </a:solidFill>
              </a:defRPr>
            </a:lvl1pPr>
            <a:lvl2pPr lvl="1" rtl="0" algn="r">
              <a:spcBef>
                <a:spcPts val="0"/>
              </a:spcBef>
              <a:spcAft>
                <a:spcPts val="0"/>
              </a:spcAft>
              <a:buClr>
                <a:schemeClr val="dk1"/>
              </a:buClr>
              <a:buSzPts val="2000"/>
              <a:buNone/>
              <a:defRPr sz="2000">
                <a:solidFill>
                  <a:schemeClr val="dk1"/>
                </a:solidFill>
              </a:defRPr>
            </a:lvl2pPr>
            <a:lvl3pPr lvl="2" rtl="0" algn="r">
              <a:spcBef>
                <a:spcPts val="0"/>
              </a:spcBef>
              <a:spcAft>
                <a:spcPts val="0"/>
              </a:spcAft>
              <a:buClr>
                <a:schemeClr val="dk1"/>
              </a:buClr>
              <a:buSzPts val="2000"/>
              <a:buNone/>
              <a:defRPr sz="2000">
                <a:solidFill>
                  <a:schemeClr val="dk1"/>
                </a:solidFill>
              </a:defRPr>
            </a:lvl3pPr>
            <a:lvl4pPr lvl="3" rtl="0" algn="r">
              <a:spcBef>
                <a:spcPts val="0"/>
              </a:spcBef>
              <a:spcAft>
                <a:spcPts val="0"/>
              </a:spcAft>
              <a:buClr>
                <a:schemeClr val="dk1"/>
              </a:buClr>
              <a:buSzPts val="2000"/>
              <a:buNone/>
              <a:defRPr sz="2000">
                <a:solidFill>
                  <a:schemeClr val="dk1"/>
                </a:solidFill>
              </a:defRPr>
            </a:lvl4pPr>
            <a:lvl5pPr lvl="4" rtl="0" algn="r">
              <a:spcBef>
                <a:spcPts val="0"/>
              </a:spcBef>
              <a:spcAft>
                <a:spcPts val="0"/>
              </a:spcAft>
              <a:buClr>
                <a:schemeClr val="dk1"/>
              </a:buClr>
              <a:buSzPts val="2000"/>
              <a:buNone/>
              <a:defRPr sz="2000">
                <a:solidFill>
                  <a:schemeClr val="dk1"/>
                </a:solidFill>
              </a:defRPr>
            </a:lvl5pPr>
            <a:lvl6pPr lvl="5" rtl="0" algn="r">
              <a:spcBef>
                <a:spcPts val="0"/>
              </a:spcBef>
              <a:spcAft>
                <a:spcPts val="0"/>
              </a:spcAft>
              <a:buClr>
                <a:schemeClr val="dk1"/>
              </a:buClr>
              <a:buSzPts val="2000"/>
              <a:buNone/>
              <a:defRPr sz="2000">
                <a:solidFill>
                  <a:schemeClr val="dk1"/>
                </a:solidFill>
              </a:defRPr>
            </a:lvl6pPr>
            <a:lvl7pPr lvl="6" rtl="0" algn="r">
              <a:spcBef>
                <a:spcPts val="0"/>
              </a:spcBef>
              <a:spcAft>
                <a:spcPts val="0"/>
              </a:spcAft>
              <a:buClr>
                <a:schemeClr val="dk1"/>
              </a:buClr>
              <a:buSzPts val="2000"/>
              <a:buNone/>
              <a:defRPr sz="2000">
                <a:solidFill>
                  <a:schemeClr val="dk1"/>
                </a:solidFill>
              </a:defRPr>
            </a:lvl7pPr>
            <a:lvl8pPr lvl="7" rtl="0" algn="r">
              <a:spcBef>
                <a:spcPts val="0"/>
              </a:spcBef>
              <a:spcAft>
                <a:spcPts val="0"/>
              </a:spcAft>
              <a:buClr>
                <a:schemeClr val="dk1"/>
              </a:buClr>
              <a:buSzPts val="2000"/>
              <a:buNone/>
              <a:defRPr sz="2000">
                <a:solidFill>
                  <a:schemeClr val="dk1"/>
                </a:solidFill>
              </a:defRPr>
            </a:lvl8pPr>
            <a:lvl9pPr lvl="8" rtl="0" algn="r">
              <a:spcBef>
                <a:spcPts val="0"/>
              </a:spcBef>
              <a:spcAft>
                <a:spcPts val="0"/>
              </a:spcAft>
              <a:buClr>
                <a:schemeClr val="dk1"/>
              </a:buClr>
              <a:buSzPts val="2000"/>
              <a:buNone/>
              <a:defRPr sz="2000">
                <a:solidFill>
                  <a:schemeClr val="dk1"/>
                </a:solidFill>
              </a:defRPr>
            </a:lvl9pPr>
          </a:lstStyle>
          <a:p/>
        </p:txBody>
      </p:sp>
      <p:sp>
        <p:nvSpPr>
          <p:cNvPr id="132" name="Google Shape;132;p24"/>
          <p:cNvSpPr txBox="1"/>
          <p:nvPr>
            <p:ph hasCustomPrompt="1" idx="2" type="title"/>
          </p:nvPr>
        </p:nvSpPr>
        <p:spPr>
          <a:xfrm>
            <a:off x="3508587" y="2819150"/>
            <a:ext cx="2164200" cy="6471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1"/>
              </a:buClr>
              <a:buSzPts val="4800"/>
              <a:buNone/>
              <a:defRPr sz="3000">
                <a:solidFill>
                  <a:schemeClr val="dk2"/>
                </a:solidFill>
              </a:defRPr>
            </a:lvl1pPr>
            <a:lvl2pPr lvl="1" rtl="0" algn="r">
              <a:spcBef>
                <a:spcPts val="0"/>
              </a:spcBef>
              <a:spcAft>
                <a:spcPts val="0"/>
              </a:spcAft>
              <a:buSzPts val="12000"/>
              <a:buNone/>
              <a:defRPr sz="12000"/>
            </a:lvl2pPr>
            <a:lvl3pPr lvl="2" rtl="0" algn="r">
              <a:spcBef>
                <a:spcPts val="0"/>
              </a:spcBef>
              <a:spcAft>
                <a:spcPts val="0"/>
              </a:spcAft>
              <a:buSzPts val="12000"/>
              <a:buNone/>
              <a:defRPr sz="12000"/>
            </a:lvl3pPr>
            <a:lvl4pPr lvl="3" rtl="0" algn="r">
              <a:spcBef>
                <a:spcPts val="0"/>
              </a:spcBef>
              <a:spcAft>
                <a:spcPts val="0"/>
              </a:spcAft>
              <a:buSzPts val="12000"/>
              <a:buNone/>
              <a:defRPr sz="12000"/>
            </a:lvl4pPr>
            <a:lvl5pPr lvl="4" rtl="0" algn="r">
              <a:spcBef>
                <a:spcPts val="0"/>
              </a:spcBef>
              <a:spcAft>
                <a:spcPts val="0"/>
              </a:spcAft>
              <a:buSzPts val="12000"/>
              <a:buNone/>
              <a:defRPr sz="12000"/>
            </a:lvl5pPr>
            <a:lvl6pPr lvl="5" rtl="0" algn="r">
              <a:spcBef>
                <a:spcPts val="0"/>
              </a:spcBef>
              <a:spcAft>
                <a:spcPts val="0"/>
              </a:spcAft>
              <a:buSzPts val="12000"/>
              <a:buNone/>
              <a:defRPr sz="12000"/>
            </a:lvl6pPr>
            <a:lvl7pPr lvl="6" rtl="0" algn="r">
              <a:spcBef>
                <a:spcPts val="0"/>
              </a:spcBef>
              <a:spcAft>
                <a:spcPts val="0"/>
              </a:spcAft>
              <a:buSzPts val="12000"/>
              <a:buNone/>
              <a:defRPr sz="12000"/>
            </a:lvl7pPr>
            <a:lvl8pPr lvl="7" rtl="0" algn="r">
              <a:spcBef>
                <a:spcPts val="0"/>
              </a:spcBef>
              <a:spcAft>
                <a:spcPts val="0"/>
              </a:spcAft>
              <a:buSzPts val="12000"/>
              <a:buNone/>
              <a:defRPr sz="12000"/>
            </a:lvl8pPr>
            <a:lvl9pPr lvl="8" rtl="0" algn="r">
              <a:spcBef>
                <a:spcPts val="0"/>
              </a:spcBef>
              <a:spcAft>
                <a:spcPts val="0"/>
              </a:spcAft>
              <a:buSzPts val="12000"/>
              <a:buNone/>
              <a:defRPr sz="12000"/>
            </a:lvl9pPr>
          </a:lstStyle>
          <a:p>
            <a:r>
              <a:t>xx%</a:t>
            </a:r>
          </a:p>
        </p:txBody>
      </p:sp>
      <p:sp>
        <p:nvSpPr>
          <p:cNvPr id="133" name="Google Shape;133;p24"/>
          <p:cNvSpPr txBox="1"/>
          <p:nvPr>
            <p:ph idx="3" type="subTitle"/>
          </p:nvPr>
        </p:nvSpPr>
        <p:spPr>
          <a:xfrm>
            <a:off x="3508587" y="3390050"/>
            <a:ext cx="2164200" cy="647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800"/>
              <a:buNone/>
              <a:defRPr sz="1400">
                <a:solidFill>
                  <a:schemeClr val="dk1"/>
                </a:solidFill>
              </a:defRPr>
            </a:lvl1pPr>
            <a:lvl2pPr lvl="1" rtl="0" algn="r">
              <a:spcBef>
                <a:spcPts val="0"/>
              </a:spcBef>
              <a:spcAft>
                <a:spcPts val="0"/>
              </a:spcAft>
              <a:buClr>
                <a:schemeClr val="dk1"/>
              </a:buClr>
              <a:buSzPts val="2000"/>
              <a:buNone/>
              <a:defRPr sz="2000">
                <a:solidFill>
                  <a:schemeClr val="dk1"/>
                </a:solidFill>
              </a:defRPr>
            </a:lvl2pPr>
            <a:lvl3pPr lvl="2" rtl="0" algn="r">
              <a:spcBef>
                <a:spcPts val="0"/>
              </a:spcBef>
              <a:spcAft>
                <a:spcPts val="0"/>
              </a:spcAft>
              <a:buClr>
                <a:schemeClr val="dk1"/>
              </a:buClr>
              <a:buSzPts val="2000"/>
              <a:buNone/>
              <a:defRPr sz="2000">
                <a:solidFill>
                  <a:schemeClr val="dk1"/>
                </a:solidFill>
              </a:defRPr>
            </a:lvl3pPr>
            <a:lvl4pPr lvl="3" rtl="0" algn="r">
              <a:spcBef>
                <a:spcPts val="0"/>
              </a:spcBef>
              <a:spcAft>
                <a:spcPts val="0"/>
              </a:spcAft>
              <a:buClr>
                <a:schemeClr val="dk1"/>
              </a:buClr>
              <a:buSzPts val="2000"/>
              <a:buNone/>
              <a:defRPr sz="2000">
                <a:solidFill>
                  <a:schemeClr val="dk1"/>
                </a:solidFill>
              </a:defRPr>
            </a:lvl4pPr>
            <a:lvl5pPr lvl="4" rtl="0" algn="r">
              <a:spcBef>
                <a:spcPts val="0"/>
              </a:spcBef>
              <a:spcAft>
                <a:spcPts val="0"/>
              </a:spcAft>
              <a:buClr>
                <a:schemeClr val="dk1"/>
              </a:buClr>
              <a:buSzPts val="2000"/>
              <a:buNone/>
              <a:defRPr sz="2000">
                <a:solidFill>
                  <a:schemeClr val="dk1"/>
                </a:solidFill>
              </a:defRPr>
            </a:lvl5pPr>
            <a:lvl6pPr lvl="5" rtl="0" algn="r">
              <a:spcBef>
                <a:spcPts val="0"/>
              </a:spcBef>
              <a:spcAft>
                <a:spcPts val="0"/>
              </a:spcAft>
              <a:buClr>
                <a:schemeClr val="dk1"/>
              </a:buClr>
              <a:buSzPts val="2000"/>
              <a:buNone/>
              <a:defRPr sz="2000">
                <a:solidFill>
                  <a:schemeClr val="dk1"/>
                </a:solidFill>
              </a:defRPr>
            </a:lvl6pPr>
            <a:lvl7pPr lvl="6" rtl="0" algn="r">
              <a:spcBef>
                <a:spcPts val="0"/>
              </a:spcBef>
              <a:spcAft>
                <a:spcPts val="0"/>
              </a:spcAft>
              <a:buClr>
                <a:schemeClr val="dk1"/>
              </a:buClr>
              <a:buSzPts val="2000"/>
              <a:buNone/>
              <a:defRPr sz="2000">
                <a:solidFill>
                  <a:schemeClr val="dk1"/>
                </a:solidFill>
              </a:defRPr>
            </a:lvl7pPr>
            <a:lvl8pPr lvl="7" rtl="0" algn="r">
              <a:spcBef>
                <a:spcPts val="0"/>
              </a:spcBef>
              <a:spcAft>
                <a:spcPts val="0"/>
              </a:spcAft>
              <a:buClr>
                <a:schemeClr val="dk1"/>
              </a:buClr>
              <a:buSzPts val="2000"/>
              <a:buNone/>
              <a:defRPr sz="2000">
                <a:solidFill>
                  <a:schemeClr val="dk1"/>
                </a:solidFill>
              </a:defRPr>
            </a:lvl8pPr>
            <a:lvl9pPr lvl="8" rtl="0" algn="r">
              <a:spcBef>
                <a:spcPts val="0"/>
              </a:spcBef>
              <a:spcAft>
                <a:spcPts val="0"/>
              </a:spcAft>
              <a:buClr>
                <a:schemeClr val="dk1"/>
              </a:buClr>
              <a:buSzPts val="2000"/>
              <a:buNone/>
              <a:defRPr sz="2000">
                <a:solidFill>
                  <a:schemeClr val="dk1"/>
                </a:solidFill>
              </a:defRPr>
            </a:lvl9pPr>
          </a:lstStyle>
          <a:p/>
        </p:txBody>
      </p:sp>
      <p:sp>
        <p:nvSpPr>
          <p:cNvPr id="134" name="Google Shape;134;p24"/>
          <p:cNvSpPr txBox="1"/>
          <p:nvPr>
            <p:ph idx="4" type="title"/>
          </p:nvPr>
        </p:nvSpPr>
        <p:spPr>
          <a:xfrm>
            <a:off x="717800" y="383175"/>
            <a:ext cx="7708200" cy="6471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135" name="Google Shape;135;p24"/>
          <p:cNvSpPr txBox="1"/>
          <p:nvPr>
            <p:ph hasCustomPrompt="1" idx="5" type="title"/>
          </p:nvPr>
        </p:nvSpPr>
        <p:spPr>
          <a:xfrm>
            <a:off x="6216100" y="2819150"/>
            <a:ext cx="2164200" cy="6471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dk1"/>
              </a:buClr>
              <a:buSzPts val="4800"/>
              <a:buNone/>
              <a:defRPr sz="3000">
                <a:solidFill>
                  <a:schemeClr val="dk2"/>
                </a:solidFill>
              </a:defRPr>
            </a:lvl1pPr>
            <a:lvl2pPr lvl="1" rtl="0" algn="r">
              <a:spcBef>
                <a:spcPts val="0"/>
              </a:spcBef>
              <a:spcAft>
                <a:spcPts val="0"/>
              </a:spcAft>
              <a:buSzPts val="12000"/>
              <a:buNone/>
              <a:defRPr sz="12000"/>
            </a:lvl2pPr>
            <a:lvl3pPr lvl="2" rtl="0" algn="r">
              <a:spcBef>
                <a:spcPts val="0"/>
              </a:spcBef>
              <a:spcAft>
                <a:spcPts val="0"/>
              </a:spcAft>
              <a:buSzPts val="12000"/>
              <a:buNone/>
              <a:defRPr sz="12000"/>
            </a:lvl3pPr>
            <a:lvl4pPr lvl="3" rtl="0" algn="r">
              <a:spcBef>
                <a:spcPts val="0"/>
              </a:spcBef>
              <a:spcAft>
                <a:spcPts val="0"/>
              </a:spcAft>
              <a:buSzPts val="12000"/>
              <a:buNone/>
              <a:defRPr sz="12000"/>
            </a:lvl4pPr>
            <a:lvl5pPr lvl="4" rtl="0" algn="r">
              <a:spcBef>
                <a:spcPts val="0"/>
              </a:spcBef>
              <a:spcAft>
                <a:spcPts val="0"/>
              </a:spcAft>
              <a:buSzPts val="12000"/>
              <a:buNone/>
              <a:defRPr sz="12000"/>
            </a:lvl5pPr>
            <a:lvl6pPr lvl="5" rtl="0" algn="r">
              <a:spcBef>
                <a:spcPts val="0"/>
              </a:spcBef>
              <a:spcAft>
                <a:spcPts val="0"/>
              </a:spcAft>
              <a:buSzPts val="12000"/>
              <a:buNone/>
              <a:defRPr sz="12000"/>
            </a:lvl6pPr>
            <a:lvl7pPr lvl="6" rtl="0" algn="r">
              <a:spcBef>
                <a:spcPts val="0"/>
              </a:spcBef>
              <a:spcAft>
                <a:spcPts val="0"/>
              </a:spcAft>
              <a:buSzPts val="12000"/>
              <a:buNone/>
              <a:defRPr sz="12000"/>
            </a:lvl7pPr>
            <a:lvl8pPr lvl="7" rtl="0" algn="r">
              <a:spcBef>
                <a:spcPts val="0"/>
              </a:spcBef>
              <a:spcAft>
                <a:spcPts val="0"/>
              </a:spcAft>
              <a:buSzPts val="12000"/>
              <a:buNone/>
              <a:defRPr sz="12000"/>
            </a:lvl8pPr>
            <a:lvl9pPr lvl="8" rtl="0" algn="r">
              <a:spcBef>
                <a:spcPts val="0"/>
              </a:spcBef>
              <a:spcAft>
                <a:spcPts val="0"/>
              </a:spcAft>
              <a:buSzPts val="12000"/>
              <a:buNone/>
              <a:defRPr sz="12000"/>
            </a:lvl9pPr>
          </a:lstStyle>
          <a:p>
            <a:r>
              <a:t>xx%</a:t>
            </a:r>
          </a:p>
        </p:txBody>
      </p:sp>
      <p:sp>
        <p:nvSpPr>
          <p:cNvPr id="136" name="Google Shape;136;p24"/>
          <p:cNvSpPr txBox="1"/>
          <p:nvPr>
            <p:ph idx="6" type="subTitle"/>
          </p:nvPr>
        </p:nvSpPr>
        <p:spPr>
          <a:xfrm>
            <a:off x="6216100" y="3390050"/>
            <a:ext cx="2164200" cy="647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800"/>
              <a:buNone/>
              <a:defRPr sz="1400">
                <a:solidFill>
                  <a:schemeClr val="dk1"/>
                </a:solidFill>
              </a:defRPr>
            </a:lvl1pPr>
            <a:lvl2pPr lvl="1" rtl="0" algn="r">
              <a:spcBef>
                <a:spcPts val="0"/>
              </a:spcBef>
              <a:spcAft>
                <a:spcPts val="0"/>
              </a:spcAft>
              <a:buClr>
                <a:schemeClr val="dk1"/>
              </a:buClr>
              <a:buSzPts val="2000"/>
              <a:buNone/>
              <a:defRPr sz="2000">
                <a:solidFill>
                  <a:schemeClr val="dk1"/>
                </a:solidFill>
              </a:defRPr>
            </a:lvl2pPr>
            <a:lvl3pPr lvl="2" rtl="0" algn="r">
              <a:spcBef>
                <a:spcPts val="0"/>
              </a:spcBef>
              <a:spcAft>
                <a:spcPts val="0"/>
              </a:spcAft>
              <a:buClr>
                <a:schemeClr val="dk1"/>
              </a:buClr>
              <a:buSzPts val="2000"/>
              <a:buNone/>
              <a:defRPr sz="2000">
                <a:solidFill>
                  <a:schemeClr val="dk1"/>
                </a:solidFill>
              </a:defRPr>
            </a:lvl3pPr>
            <a:lvl4pPr lvl="3" rtl="0" algn="r">
              <a:spcBef>
                <a:spcPts val="0"/>
              </a:spcBef>
              <a:spcAft>
                <a:spcPts val="0"/>
              </a:spcAft>
              <a:buClr>
                <a:schemeClr val="dk1"/>
              </a:buClr>
              <a:buSzPts val="2000"/>
              <a:buNone/>
              <a:defRPr sz="2000">
                <a:solidFill>
                  <a:schemeClr val="dk1"/>
                </a:solidFill>
              </a:defRPr>
            </a:lvl4pPr>
            <a:lvl5pPr lvl="4" rtl="0" algn="r">
              <a:spcBef>
                <a:spcPts val="0"/>
              </a:spcBef>
              <a:spcAft>
                <a:spcPts val="0"/>
              </a:spcAft>
              <a:buClr>
                <a:schemeClr val="dk1"/>
              </a:buClr>
              <a:buSzPts val="2000"/>
              <a:buNone/>
              <a:defRPr sz="2000">
                <a:solidFill>
                  <a:schemeClr val="dk1"/>
                </a:solidFill>
              </a:defRPr>
            </a:lvl5pPr>
            <a:lvl6pPr lvl="5" rtl="0" algn="r">
              <a:spcBef>
                <a:spcPts val="0"/>
              </a:spcBef>
              <a:spcAft>
                <a:spcPts val="0"/>
              </a:spcAft>
              <a:buClr>
                <a:schemeClr val="dk1"/>
              </a:buClr>
              <a:buSzPts val="2000"/>
              <a:buNone/>
              <a:defRPr sz="2000">
                <a:solidFill>
                  <a:schemeClr val="dk1"/>
                </a:solidFill>
              </a:defRPr>
            </a:lvl6pPr>
            <a:lvl7pPr lvl="6" rtl="0" algn="r">
              <a:spcBef>
                <a:spcPts val="0"/>
              </a:spcBef>
              <a:spcAft>
                <a:spcPts val="0"/>
              </a:spcAft>
              <a:buClr>
                <a:schemeClr val="dk1"/>
              </a:buClr>
              <a:buSzPts val="2000"/>
              <a:buNone/>
              <a:defRPr sz="2000">
                <a:solidFill>
                  <a:schemeClr val="dk1"/>
                </a:solidFill>
              </a:defRPr>
            </a:lvl7pPr>
            <a:lvl8pPr lvl="7" rtl="0" algn="r">
              <a:spcBef>
                <a:spcPts val="0"/>
              </a:spcBef>
              <a:spcAft>
                <a:spcPts val="0"/>
              </a:spcAft>
              <a:buClr>
                <a:schemeClr val="dk1"/>
              </a:buClr>
              <a:buSzPts val="2000"/>
              <a:buNone/>
              <a:defRPr sz="2000">
                <a:solidFill>
                  <a:schemeClr val="dk1"/>
                </a:solidFill>
              </a:defRPr>
            </a:lvl8pPr>
            <a:lvl9pPr lvl="8" rtl="0" algn="r">
              <a:spcBef>
                <a:spcPts val="0"/>
              </a:spcBef>
              <a:spcAft>
                <a:spcPts val="0"/>
              </a:spcAft>
              <a:buClr>
                <a:schemeClr val="dk1"/>
              </a:buClr>
              <a:buSzPts val="2000"/>
              <a:buNone/>
              <a:defRPr sz="2000">
                <a:solidFill>
                  <a:schemeClr val="dk1"/>
                </a:solidFill>
              </a:defRPr>
            </a:lvl9pPr>
          </a:lstStyle>
          <a:p/>
        </p:txBody>
      </p:sp>
      <p:sp>
        <p:nvSpPr>
          <p:cNvPr id="137" name="Google Shape;137;p24"/>
          <p:cNvSpPr/>
          <p:nvPr/>
        </p:nvSpPr>
        <p:spPr>
          <a:xfrm flipH="1">
            <a:off x="50" y="4834275"/>
            <a:ext cx="4572000" cy="309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4"/>
          <p:cNvSpPr/>
          <p:nvPr/>
        </p:nvSpPr>
        <p:spPr>
          <a:xfrm flipH="1">
            <a:off x="4572000" y="4834275"/>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1">
  <p:cSld name="CUSTOM_13">
    <p:spTree>
      <p:nvGrpSpPr>
        <p:cNvPr id="139" name="Shape 139"/>
        <p:cNvGrpSpPr/>
        <p:nvPr/>
      </p:nvGrpSpPr>
      <p:grpSpPr>
        <a:xfrm>
          <a:off x="0" y="0"/>
          <a:ext cx="0" cy="0"/>
          <a:chOff x="0" y="0"/>
          <a:chExt cx="0" cy="0"/>
        </a:xfrm>
      </p:grpSpPr>
      <p:sp>
        <p:nvSpPr>
          <p:cNvPr id="140" name="Google Shape;140;p25"/>
          <p:cNvSpPr txBox="1"/>
          <p:nvPr>
            <p:ph type="title"/>
          </p:nvPr>
        </p:nvSpPr>
        <p:spPr>
          <a:xfrm>
            <a:off x="717800" y="383175"/>
            <a:ext cx="77082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141" name="Google Shape;141;p25"/>
          <p:cNvSpPr txBox="1"/>
          <p:nvPr>
            <p:ph idx="1" type="subTitle"/>
          </p:nvPr>
        </p:nvSpPr>
        <p:spPr>
          <a:xfrm>
            <a:off x="1454225" y="3391300"/>
            <a:ext cx="2261700" cy="408600"/>
          </a:xfrm>
          <a:prstGeom prst="rect">
            <a:avLst/>
          </a:prstGeom>
        </p:spPr>
        <p:txBody>
          <a:bodyPr anchorCtr="0" anchor="t" bIns="91425" lIns="91425" spcFirstLastPara="1" rIns="91425" wrap="square" tIns="91425">
            <a:normAutofit/>
          </a:bodyPr>
          <a:lstStyle>
            <a:lvl1pPr lvl="0" rtl="0" algn="ctr">
              <a:spcBef>
                <a:spcPts val="0"/>
              </a:spcBef>
              <a:spcAft>
                <a:spcPts val="0"/>
              </a:spcAft>
              <a:buNone/>
              <a:defRPr b="1">
                <a:solidFill>
                  <a:schemeClr val="accent1"/>
                </a:solidFill>
              </a:defRPr>
            </a:lvl1pPr>
            <a:lvl2pPr lvl="1" rtl="0" algn="ctr">
              <a:spcBef>
                <a:spcPts val="1200"/>
              </a:spcBef>
              <a:spcAft>
                <a:spcPts val="0"/>
              </a:spcAft>
              <a:buNone/>
              <a:defRPr b="1">
                <a:solidFill>
                  <a:schemeClr val="accent1"/>
                </a:solidFill>
              </a:defRPr>
            </a:lvl2pPr>
            <a:lvl3pPr lvl="2" rtl="0" algn="ctr">
              <a:spcBef>
                <a:spcPts val="1200"/>
              </a:spcBef>
              <a:spcAft>
                <a:spcPts val="0"/>
              </a:spcAft>
              <a:buNone/>
              <a:defRPr b="1">
                <a:solidFill>
                  <a:schemeClr val="accent1"/>
                </a:solidFill>
              </a:defRPr>
            </a:lvl3pPr>
            <a:lvl4pPr lvl="3" rtl="0" algn="ctr">
              <a:spcBef>
                <a:spcPts val="1200"/>
              </a:spcBef>
              <a:spcAft>
                <a:spcPts val="0"/>
              </a:spcAft>
              <a:buNone/>
              <a:defRPr b="1">
                <a:solidFill>
                  <a:schemeClr val="accent1"/>
                </a:solidFill>
              </a:defRPr>
            </a:lvl4pPr>
            <a:lvl5pPr lvl="4" rtl="0" algn="ctr">
              <a:spcBef>
                <a:spcPts val="1200"/>
              </a:spcBef>
              <a:spcAft>
                <a:spcPts val="0"/>
              </a:spcAft>
              <a:buNone/>
              <a:defRPr b="1">
                <a:solidFill>
                  <a:schemeClr val="accent1"/>
                </a:solidFill>
              </a:defRPr>
            </a:lvl5pPr>
            <a:lvl6pPr lvl="5" rtl="0" algn="ctr">
              <a:spcBef>
                <a:spcPts val="1200"/>
              </a:spcBef>
              <a:spcAft>
                <a:spcPts val="0"/>
              </a:spcAft>
              <a:buNone/>
              <a:defRPr b="1">
                <a:solidFill>
                  <a:schemeClr val="accent1"/>
                </a:solidFill>
              </a:defRPr>
            </a:lvl6pPr>
            <a:lvl7pPr lvl="6" rtl="0" algn="ctr">
              <a:spcBef>
                <a:spcPts val="1200"/>
              </a:spcBef>
              <a:spcAft>
                <a:spcPts val="0"/>
              </a:spcAft>
              <a:buNone/>
              <a:defRPr b="1">
                <a:solidFill>
                  <a:schemeClr val="accent1"/>
                </a:solidFill>
              </a:defRPr>
            </a:lvl7pPr>
            <a:lvl8pPr lvl="7" rtl="0" algn="ctr">
              <a:spcBef>
                <a:spcPts val="1200"/>
              </a:spcBef>
              <a:spcAft>
                <a:spcPts val="0"/>
              </a:spcAft>
              <a:buNone/>
              <a:defRPr b="1">
                <a:solidFill>
                  <a:schemeClr val="accent1"/>
                </a:solidFill>
              </a:defRPr>
            </a:lvl8pPr>
            <a:lvl9pPr lvl="8" rtl="0" algn="ctr">
              <a:spcBef>
                <a:spcPts val="1200"/>
              </a:spcBef>
              <a:spcAft>
                <a:spcPts val="1200"/>
              </a:spcAft>
              <a:buNone/>
              <a:defRPr b="1">
                <a:solidFill>
                  <a:schemeClr val="accent1"/>
                </a:solidFill>
              </a:defRPr>
            </a:lvl9pPr>
          </a:lstStyle>
          <a:p/>
        </p:txBody>
      </p:sp>
      <p:sp>
        <p:nvSpPr>
          <p:cNvPr id="142" name="Google Shape;142;p25"/>
          <p:cNvSpPr txBox="1"/>
          <p:nvPr>
            <p:ph idx="2" type="subTitle"/>
          </p:nvPr>
        </p:nvSpPr>
        <p:spPr>
          <a:xfrm>
            <a:off x="1454225" y="3766750"/>
            <a:ext cx="2261700" cy="7239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143" name="Google Shape;143;p25"/>
          <p:cNvSpPr txBox="1"/>
          <p:nvPr>
            <p:ph idx="3" type="subTitle"/>
          </p:nvPr>
        </p:nvSpPr>
        <p:spPr>
          <a:xfrm>
            <a:off x="5427875" y="3391300"/>
            <a:ext cx="2261700" cy="408600"/>
          </a:xfrm>
          <a:prstGeom prst="rect">
            <a:avLst/>
          </a:prstGeom>
        </p:spPr>
        <p:txBody>
          <a:bodyPr anchorCtr="0" anchor="t" bIns="91425" lIns="91425" spcFirstLastPara="1" rIns="91425" wrap="square" tIns="91425">
            <a:normAutofit/>
          </a:bodyPr>
          <a:lstStyle>
            <a:lvl1pPr lvl="0" rtl="0" algn="ctr">
              <a:spcBef>
                <a:spcPts val="0"/>
              </a:spcBef>
              <a:spcAft>
                <a:spcPts val="0"/>
              </a:spcAft>
              <a:buNone/>
              <a:defRPr b="1">
                <a:solidFill>
                  <a:schemeClr val="accent1"/>
                </a:solidFill>
              </a:defRPr>
            </a:lvl1pPr>
            <a:lvl2pPr lvl="1" rtl="0" algn="ctr">
              <a:spcBef>
                <a:spcPts val="1200"/>
              </a:spcBef>
              <a:spcAft>
                <a:spcPts val="0"/>
              </a:spcAft>
              <a:buNone/>
              <a:defRPr b="1">
                <a:solidFill>
                  <a:schemeClr val="accent1"/>
                </a:solidFill>
              </a:defRPr>
            </a:lvl2pPr>
            <a:lvl3pPr lvl="2" rtl="0" algn="ctr">
              <a:spcBef>
                <a:spcPts val="1200"/>
              </a:spcBef>
              <a:spcAft>
                <a:spcPts val="0"/>
              </a:spcAft>
              <a:buNone/>
              <a:defRPr b="1">
                <a:solidFill>
                  <a:schemeClr val="accent1"/>
                </a:solidFill>
              </a:defRPr>
            </a:lvl3pPr>
            <a:lvl4pPr lvl="3" rtl="0" algn="ctr">
              <a:spcBef>
                <a:spcPts val="1200"/>
              </a:spcBef>
              <a:spcAft>
                <a:spcPts val="0"/>
              </a:spcAft>
              <a:buNone/>
              <a:defRPr b="1">
                <a:solidFill>
                  <a:schemeClr val="accent1"/>
                </a:solidFill>
              </a:defRPr>
            </a:lvl4pPr>
            <a:lvl5pPr lvl="4" rtl="0" algn="ctr">
              <a:spcBef>
                <a:spcPts val="1200"/>
              </a:spcBef>
              <a:spcAft>
                <a:spcPts val="0"/>
              </a:spcAft>
              <a:buNone/>
              <a:defRPr b="1">
                <a:solidFill>
                  <a:schemeClr val="accent1"/>
                </a:solidFill>
              </a:defRPr>
            </a:lvl5pPr>
            <a:lvl6pPr lvl="5" rtl="0" algn="ctr">
              <a:spcBef>
                <a:spcPts val="1200"/>
              </a:spcBef>
              <a:spcAft>
                <a:spcPts val="0"/>
              </a:spcAft>
              <a:buNone/>
              <a:defRPr b="1">
                <a:solidFill>
                  <a:schemeClr val="accent1"/>
                </a:solidFill>
              </a:defRPr>
            </a:lvl6pPr>
            <a:lvl7pPr lvl="6" rtl="0" algn="ctr">
              <a:spcBef>
                <a:spcPts val="1200"/>
              </a:spcBef>
              <a:spcAft>
                <a:spcPts val="0"/>
              </a:spcAft>
              <a:buNone/>
              <a:defRPr b="1">
                <a:solidFill>
                  <a:schemeClr val="accent1"/>
                </a:solidFill>
              </a:defRPr>
            </a:lvl7pPr>
            <a:lvl8pPr lvl="7" rtl="0" algn="ctr">
              <a:spcBef>
                <a:spcPts val="1200"/>
              </a:spcBef>
              <a:spcAft>
                <a:spcPts val="0"/>
              </a:spcAft>
              <a:buNone/>
              <a:defRPr b="1">
                <a:solidFill>
                  <a:schemeClr val="accent1"/>
                </a:solidFill>
              </a:defRPr>
            </a:lvl8pPr>
            <a:lvl9pPr lvl="8" rtl="0" algn="ctr">
              <a:spcBef>
                <a:spcPts val="1200"/>
              </a:spcBef>
              <a:spcAft>
                <a:spcPts val="1200"/>
              </a:spcAft>
              <a:buNone/>
              <a:defRPr b="1">
                <a:solidFill>
                  <a:schemeClr val="accent1"/>
                </a:solidFill>
              </a:defRPr>
            </a:lvl9pPr>
          </a:lstStyle>
          <a:p/>
        </p:txBody>
      </p:sp>
      <p:sp>
        <p:nvSpPr>
          <p:cNvPr id="144" name="Google Shape;144;p25"/>
          <p:cNvSpPr txBox="1"/>
          <p:nvPr>
            <p:ph idx="4" type="subTitle"/>
          </p:nvPr>
        </p:nvSpPr>
        <p:spPr>
          <a:xfrm>
            <a:off x="5427875" y="3766750"/>
            <a:ext cx="2261700" cy="7239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145" name="Google Shape;145;p25"/>
          <p:cNvSpPr/>
          <p:nvPr/>
        </p:nvSpPr>
        <p:spPr>
          <a:xfrm rot="5400000">
            <a:off x="-2131350" y="2050000"/>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14">
    <p:spTree>
      <p:nvGrpSpPr>
        <p:cNvPr id="146" name="Shape 146"/>
        <p:cNvGrpSpPr/>
        <p:nvPr/>
      </p:nvGrpSpPr>
      <p:grpSpPr>
        <a:xfrm>
          <a:off x="0" y="0"/>
          <a:ext cx="0" cy="0"/>
          <a:chOff x="0" y="0"/>
          <a:chExt cx="0" cy="0"/>
        </a:xfrm>
      </p:grpSpPr>
      <p:sp>
        <p:nvSpPr>
          <p:cNvPr id="147" name="Google Shape;147;p26"/>
          <p:cNvSpPr txBox="1"/>
          <p:nvPr>
            <p:ph idx="1" type="subTitle"/>
          </p:nvPr>
        </p:nvSpPr>
        <p:spPr>
          <a:xfrm>
            <a:off x="5951340" y="1570850"/>
            <a:ext cx="2479500" cy="423900"/>
          </a:xfrm>
          <a:prstGeom prst="rect">
            <a:avLst/>
          </a:prstGeom>
        </p:spPr>
        <p:txBody>
          <a:bodyPr anchorCtr="0" anchor="t" bIns="91425" lIns="91425" spcFirstLastPara="1" rIns="91425" wrap="square" tIns="91425">
            <a:normAutofit/>
          </a:bodyPr>
          <a:lstStyle>
            <a:lvl1pPr lvl="0" rtl="0" algn="r">
              <a:spcBef>
                <a:spcPts val="0"/>
              </a:spcBef>
              <a:spcAft>
                <a:spcPts val="0"/>
              </a:spcAft>
              <a:buNone/>
              <a:defRPr b="1">
                <a:solidFill>
                  <a:schemeClr val="accent1"/>
                </a:solidFill>
              </a:defRPr>
            </a:lvl1pPr>
            <a:lvl2pPr lvl="1" rtl="0" algn="r">
              <a:spcBef>
                <a:spcPts val="1200"/>
              </a:spcBef>
              <a:spcAft>
                <a:spcPts val="0"/>
              </a:spcAft>
              <a:buNone/>
              <a:defRPr b="1">
                <a:solidFill>
                  <a:schemeClr val="accent1"/>
                </a:solidFill>
              </a:defRPr>
            </a:lvl2pPr>
            <a:lvl3pPr lvl="2" rtl="0" algn="r">
              <a:spcBef>
                <a:spcPts val="1200"/>
              </a:spcBef>
              <a:spcAft>
                <a:spcPts val="0"/>
              </a:spcAft>
              <a:buNone/>
              <a:defRPr b="1">
                <a:solidFill>
                  <a:schemeClr val="accent1"/>
                </a:solidFill>
              </a:defRPr>
            </a:lvl3pPr>
            <a:lvl4pPr lvl="3" rtl="0" algn="r">
              <a:spcBef>
                <a:spcPts val="1200"/>
              </a:spcBef>
              <a:spcAft>
                <a:spcPts val="0"/>
              </a:spcAft>
              <a:buNone/>
              <a:defRPr b="1">
                <a:solidFill>
                  <a:schemeClr val="accent1"/>
                </a:solidFill>
              </a:defRPr>
            </a:lvl4pPr>
            <a:lvl5pPr lvl="4" rtl="0" algn="r">
              <a:spcBef>
                <a:spcPts val="1200"/>
              </a:spcBef>
              <a:spcAft>
                <a:spcPts val="0"/>
              </a:spcAft>
              <a:buNone/>
              <a:defRPr b="1">
                <a:solidFill>
                  <a:schemeClr val="accent1"/>
                </a:solidFill>
              </a:defRPr>
            </a:lvl5pPr>
            <a:lvl6pPr lvl="5" rtl="0" algn="r">
              <a:spcBef>
                <a:spcPts val="1200"/>
              </a:spcBef>
              <a:spcAft>
                <a:spcPts val="0"/>
              </a:spcAft>
              <a:buNone/>
              <a:defRPr b="1">
                <a:solidFill>
                  <a:schemeClr val="accent1"/>
                </a:solidFill>
              </a:defRPr>
            </a:lvl6pPr>
            <a:lvl7pPr lvl="6" rtl="0" algn="r">
              <a:spcBef>
                <a:spcPts val="1200"/>
              </a:spcBef>
              <a:spcAft>
                <a:spcPts val="0"/>
              </a:spcAft>
              <a:buNone/>
              <a:defRPr b="1">
                <a:solidFill>
                  <a:schemeClr val="accent1"/>
                </a:solidFill>
              </a:defRPr>
            </a:lvl7pPr>
            <a:lvl8pPr lvl="7" rtl="0" algn="r">
              <a:spcBef>
                <a:spcPts val="1200"/>
              </a:spcBef>
              <a:spcAft>
                <a:spcPts val="0"/>
              </a:spcAft>
              <a:buNone/>
              <a:defRPr b="1">
                <a:solidFill>
                  <a:schemeClr val="accent1"/>
                </a:solidFill>
              </a:defRPr>
            </a:lvl8pPr>
            <a:lvl9pPr lvl="8" rtl="0" algn="r">
              <a:spcBef>
                <a:spcPts val="1200"/>
              </a:spcBef>
              <a:spcAft>
                <a:spcPts val="1200"/>
              </a:spcAft>
              <a:buNone/>
              <a:defRPr b="1">
                <a:solidFill>
                  <a:schemeClr val="accent1"/>
                </a:solidFill>
              </a:defRPr>
            </a:lvl9pPr>
          </a:lstStyle>
          <a:p/>
        </p:txBody>
      </p:sp>
      <p:sp>
        <p:nvSpPr>
          <p:cNvPr id="148" name="Google Shape;148;p26"/>
          <p:cNvSpPr txBox="1"/>
          <p:nvPr>
            <p:ph idx="2" type="subTitle"/>
          </p:nvPr>
        </p:nvSpPr>
        <p:spPr>
          <a:xfrm>
            <a:off x="5951336" y="1941975"/>
            <a:ext cx="2479500" cy="872700"/>
          </a:xfrm>
          <a:prstGeom prst="rect">
            <a:avLst/>
          </a:prstGeom>
        </p:spPr>
        <p:txBody>
          <a:bodyPr anchorCtr="0" anchor="t" bIns="91425" lIns="91425" spcFirstLastPara="1" rIns="91425" wrap="square" tIns="91425">
            <a:normAutofit/>
          </a:bodyPr>
          <a:lstStyle>
            <a:lvl1pPr lvl="0" rtl="0" algn="r">
              <a:lnSpc>
                <a:spcPct val="100000"/>
              </a:lnSpc>
              <a:spcBef>
                <a:spcPts val="0"/>
              </a:spcBef>
              <a:spcAft>
                <a:spcPts val="0"/>
              </a:spcAft>
              <a:buNone/>
              <a:defRPr sz="1400">
                <a:solidFill>
                  <a:schemeClr val="dk1"/>
                </a:solidFill>
              </a:defRPr>
            </a:lvl1pPr>
            <a:lvl2pPr lvl="1" rtl="0" algn="r">
              <a:lnSpc>
                <a:spcPct val="100000"/>
              </a:lnSpc>
              <a:spcBef>
                <a:spcPts val="1200"/>
              </a:spcBef>
              <a:spcAft>
                <a:spcPts val="0"/>
              </a:spcAft>
              <a:buNone/>
              <a:defRPr sz="1400">
                <a:solidFill>
                  <a:schemeClr val="dk1"/>
                </a:solidFill>
              </a:defRPr>
            </a:lvl2pPr>
            <a:lvl3pPr lvl="2" rtl="0" algn="r">
              <a:lnSpc>
                <a:spcPct val="100000"/>
              </a:lnSpc>
              <a:spcBef>
                <a:spcPts val="1200"/>
              </a:spcBef>
              <a:spcAft>
                <a:spcPts val="0"/>
              </a:spcAft>
              <a:buNone/>
              <a:defRPr sz="1400">
                <a:solidFill>
                  <a:schemeClr val="dk1"/>
                </a:solidFill>
              </a:defRPr>
            </a:lvl3pPr>
            <a:lvl4pPr lvl="3" rtl="0" algn="r">
              <a:lnSpc>
                <a:spcPct val="100000"/>
              </a:lnSpc>
              <a:spcBef>
                <a:spcPts val="1200"/>
              </a:spcBef>
              <a:spcAft>
                <a:spcPts val="0"/>
              </a:spcAft>
              <a:buNone/>
              <a:defRPr sz="1400">
                <a:solidFill>
                  <a:schemeClr val="dk1"/>
                </a:solidFill>
              </a:defRPr>
            </a:lvl4pPr>
            <a:lvl5pPr lvl="4" rtl="0" algn="r">
              <a:lnSpc>
                <a:spcPct val="100000"/>
              </a:lnSpc>
              <a:spcBef>
                <a:spcPts val="1200"/>
              </a:spcBef>
              <a:spcAft>
                <a:spcPts val="0"/>
              </a:spcAft>
              <a:buNone/>
              <a:defRPr sz="1400">
                <a:solidFill>
                  <a:schemeClr val="dk1"/>
                </a:solidFill>
              </a:defRPr>
            </a:lvl5pPr>
            <a:lvl6pPr lvl="5" rtl="0" algn="r">
              <a:lnSpc>
                <a:spcPct val="100000"/>
              </a:lnSpc>
              <a:spcBef>
                <a:spcPts val="1200"/>
              </a:spcBef>
              <a:spcAft>
                <a:spcPts val="0"/>
              </a:spcAft>
              <a:buNone/>
              <a:defRPr sz="1400">
                <a:solidFill>
                  <a:schemeClr val="dk1"/>
                </a:solidFill>
              </a:defRPr>
            </a:lvl6pPr>
            <a:lvl7pPr lvl="6" rtl="0" algn="r">
              <a:lnSpc>
                <a:spcPct val="100000"/>
              </a:lnSpc>
              <a:spcBef>
                <a:spcPts val="1200"/>
              </a:spcBef>
              <a:spcAft>
                <a:spcPts val="0"/>
              </a:spcAft>
              <a:buNone/>
              <a:defRPr sz="1400">
                <a:solidFill>
                  <a:schemeClr val="dk1"/>
                </a:solidFill>
              </a:defRPr>
            </a:lvl7pPr>
            <a:lvl8pPr lvl="7" rtl="0" algn="r">
              <a:lnSpc>
                <a:spcPct val="100000"/>
              </a:lnSpc>
              <a:spcBef>
                <a:spcPts val="1200"/>
              </a:spcBef>
              <a:spcAft>
                <a:spcPts val="0"/>
              </a:spcAft>
              <a:buNone/>
              <a:defRPr sz="1400">
                <a:solidFill>
                  <a:schemeClr val="dk1"/>
                </a:solidFill>
              </a:defRPr>
            </a:lvl8pPr>
            <a:lvl9pPr lvl="8" rtl="0" algn="r">
              <a:lnSpc>
                <a:spcPct val="100000"/>
              </a:lnSpc>
              <a:spcBef>
                <a:spcPts val="1200"/>
              </a:spcBef>
              <a:spcAft>
                <a:spcPts val="1200"/>
              </a:spcAft>
              <a:buNone/>
              <a:defRPr sz="1400">
                <a:solidFill>
                  <a:schemeClr val="dk1"/>
                </a:solidFill>
              </a:defRPr>
            </a:lvl9pPr>
          </a:lstStyle>
          <a:p/>
        </p:txBody>
      </p:sp>
      <p:sp>
        <p:nvSpPr>
          <p:cNvPr id="149" name="Google Shape;149;p26"/>
          <p:cNvSpPr txBox="1"/>
          <p:nvPr>
            <p:ph idx="3" type="subTitle"/>
          </p:nvPr>
        </p:nvSpPr>
        <p:spPr>
          <a:xfrm>
            <a:off x="5951276" y="3064926"/>
            <a:ext cx="2479500" cy="340200"/>
          </a:xfrm>
          <a:prstGeom prst="rect">
            <a:avLst/>
          </a:prstGeom>
        </p:spPr>
        <p:txBody>
          <a:bodyPr anchorCtr="0" anchor="t" bIns="91425" lIns="91425" spcFirstLastPara="1" rIns="91425" wrap="square" tIns="91425">
            <a:normAutofit/>
          </a:bodyPr>
          <a:lstStyle>
            <a:lvl1pPr lvl="0" rtl="0" algn="r">
              <a:spcBef>
                <a:spcPts val="0"/>
              </a:spcBef>
              <a:spcAft>
                <a:spcPts val="0"/>
              </a:spcAft>
              <a:buNone/>
              <a:defRPr b="1">
                <a:solidFill>
                  <a:schemeClr val="accent1"/>
                </a:solidFill>
              </a:defRPr>
            </a:lvl1pPr>
            <a:lvl2pPr lvl="1" rtl="0" algn="r">
              <a:spcBef>
                <a:spcPts val="1200"/>
              </a:spcBef>
              <a:spcAft>
                <a:spcPts val="0"/>
              </a:spcAft>
              <a:buNone/>
              <a:defRPr b="1">
                <a:solidFill>
                  <a:schemeClr val="accent1"/>
                </a:solidFill>
              </a:defRPr>
            </a:lvl2pPr>
            <a:lvl3pPr lvl="2" rtl="0" algn="r">
              <a:spcBef>
                <a:spcPts val="1200"/>
              </a:spcBef>
              <a:spcAft>
                <a:spcPts val="0"/>
              </a:spcAft>
              <a:buNone/>
              <a:defRPr b="1">
                <a:solidFill>
                  <a:schemeClr val="accent1"/>
                </a:solidFill>
              </a:defRPr>
            </a:lvl3pPr>
            <a:lvl4pPr lvl="3" rtl="0" algn="r">
              <a:spcBef>
                <a:spcPts val="1200"/>
              </a:spcBef>
              <a:spcAft>
                <a:spcPts val="0"/>
              </a:spcAft>
              <a:buNone/>
              <a:defRPr b="1">
                <a:solidFill>
                  <a:schemeClr val="accent1"/>
                </a:solidFill>
              </a:defRPr>
            </a:lvl4pPr>
            <a:lvl5pPr lvl="4" rtl="0" algn="r">
              <a:spcBef>
                <a:spcPts val="1200"/>
              </a:spcBef>
              <a:spcAft>
                <a:spcPts val="0"/>
              </a:spcAft>
              <a:buNone/>
              <a:defRPr b="1">
                <a:solidFill>
                  <a:schemeClr val="accent1"/>
                </a:solidFill>
              </a:defRPr>
            </a:lvl5pPr>
            <a:lvl6pPr lvl="5" rtl="0" algn="r">
              <a:spcBef>
                <a:spcPts val="1200"/>
              </a:spcBef>
              <a:spcAft>
                <a:spcPts val="0"/>
              </a:spcAft>
              <a:buNone/>
              <a:defRPr b="1">
                <a:solidFill>
                  <a:schemeClr val="accent1"/>
                </a:solidFill>
              </a:defRPr>
            </a:lvl6pPr>
            <a:lvl7pPr lvl="6" rtl="0" algn="r">
              <a:spcBef>
                <a:spcPts val="1200"/>
              </a:spcBef>
              <a:spcAft>
                <a:spcPts val="0"/>
              </a:spcAft>
              <a:buNone/>
              <a:defRPr b="1">
                <a:solidFill>
                  <a:schemeClr val="accent1"/>
                </a:solidFill>
              </a:defRPr>
            </a:lvl7pPr>
            <a:lvl8pPr lvl="7" rtl="0" algn="r">
              <a:spcBef>
                <a:spcPts val="1200"/>
              </a:spcBef>
              <a:spcAft>
                <a:spcPts val="0"/>
              </a:spcAft>
              <a:buNone/>
              <a:defRPr b="1">
                <a:solidFill>
                  <a:schemeClr val="accent1"/>
                </a:solidFill>
              </a:defRPr>
            </a:lvl8pPr>
            <a:lvl9pPr lvl="8" rtl="0" algn="r">
              <a:spcBef>
                <a:spcPts val="1200"/>
              </a:spcBef>
              <a:spcAft>
                <a:spcPts val="1200"/>
              </a:spcAft>
              <a:buNone/>
              <a:defRPr b="1">
                <a:solidFill>
                  <a:schemeClr val="accent1"/>
                </a:solidFill>
              </a:defRPr>
            </a:lvl9pPr>
          </a:lstStyle>
          <a:p/>
        </p:txBody>
      </p:sp>
      <p:sp>
        <p:nvSpPr>
          <p:cNvPr id="150" name="Google Shape;150;p26"/>
          <p:cNvSpPr txBox="1"/>
          <p:nvPr>
            <p:ph idx="4" type="subTitle"/>
          </p:nvPr>
        </p:nvSpPr>
        <p:spPr>
          <a:xfrm>
            <a:off x="5951276" y="3436049"/>
            <a:ext cx="2479500" cy="872700"/>
          </a:xfrm>
          <a:prstGeom prst="rect">
            <a:avLst/>
          </a:prstGeom>
        </p:spPr>
        <p:txBody>
          <a:bodyPr anchorCtr="0" anchor="t" bIns="91425" lIns="91425" spcFirstLastPara="1" rIns="91425" wrap="square" tIns="91425">
            <a:normAutofit/>
          </a:bodyPr>
          <a:lstStyle>
            <a:lvl1pPr lvl="0" rtl="0" algn="r">
              <a:lnSpc>
                <a:spcPct val="100000"/>
              </a:lnSpc>
              <a:spcBef>
                <a:spcPts val="0"/>
              </a:spcBef>
              <a:spcAft>
                <a:spcPts val="0"/>
              </a:spcAft>
              <a:buNone/>
              <a:defRPr sz="1400">
                <a:solidFill>
                  <a:schemeClr val="dk1"/>
                </a:solidFill>
              </a:defRPr>
            </a:lvl1pPr>
            <a:lvl2pPr lvl="1" rtl="0" algn="r">
              <a:lnSpc>
                <a:spcPct val="100000"/>
              </a:lnSpc>
              <a:spcBef>
                <a:spcPts val="0"/>
              </a:spcBef>
              <a:spcAft>
                <a:spcPts val="0"/>
              </a:spcAft>
              <a:buNone/>
              <a:defRPr sz="1400">
                <a:solidFill>
                  <a:schemeClr val="dk1"/>
                </a:solidFill>
              </a:defRPr>
            </a:lvl2pPr>
            <a:lvl3pPr lvl="2" rtl="0" algn="r">
              <a:lnSpc>
                <a:spcPct val="100000"/>
              </a:lnSpc>
              <a:spcBef>
                <a:spcPts val="0"/>
              </a:spcBef>
              <a:spcAft>
                <a:spcPts val="0"/>
              </a:spcAft>
              <a:buNone/>
              <a:defRPr sz="1400">
                <a:solidFill>
                  <a:schemeClr val="dk1"/>
                </a:solidFill>
              </a:defRPr>
            </a:lvl3pPr>
            <a:lvl4pPr lvl="3" rtl="0" algn="r">
              <a:lnSpc>
                <a:spcPct val="100000"/>
              </a:lnSpc>
              <a:spcBef>
                <a:spcPts val="0"/>
              </a:spcBef>
              <a:spcAft>
                <a:spcPts val="0"/>
              </a:spcAft>
              <a:buNone/>
              <a:defRPr sz="1400">
                <a:solidFill>
                  <a:schemeClr val="dk1"/>
                </a:solidFill>
              </a:defRPr>
            </a:lvl4pPr>
            <a:lvl5pPr lvl="4" rtl="0" algn="r">
              <a:lnSpc>
                <a:spcPct val="100000"/>
              </a:lnSpc>
              <a:spcBef>
                <a:spcPts val="0"/>
              </a:spcBef>
              <a:spcAft>
                <a:spcPts val="0"/>
              </a:spcAft>
              <a:buNone/>
              <a:defRPr sz="1400">
                <a:solidFill>
                  <a:schemeClr val="dk1"/>
                </a:solidFill>
              </a:defRPr>
            </a:lvl5pPr>
            <a:lvl6pPr lvl="5" rtl="0" algn="r">
              <a:lnSpc>
                <a:spcPct val="100000"/>
              </a:lnSpc>
              <a:spcBef>
                <a:spcPts val="0"/>
              </a:spcBef>
              <a:spcAft>
                <a:spcPts val="0"/>
              </a:spcAft>
              <a:buNone/>
              <a:defRPr sz="1400">
                <a:solidFill>
                  <a:schemeClr val="dk1"/>
                </a:solidFill>
              </a:defRPr>
            </a:lvl6pPr>
            <a:lvl7pPr lvl="6" rtl="0" algn="r">
              <a:lnSpc>
                <a:spcPct val="100000"/>
              </a:lnSpc>
              <a:spcBef>
                <a:spcPts val="0"/>
              </a:spcBef>
              <a:spcAft>
                <a:spcPts val="0"/>
              </a:spcAft>
              <a:buNone/>
              <a:defRPr sz="1400">
                <a:solidFill>
                  <a:schemeClr val="dk1"/>
                </a:solidFill>
              </a:defRPr>
            </a:lvl7pPr>
            <a:lvl8pPr lvl="7" rtl="0" algn="r">
              <a:lnSpc>
                <a:spcPct val="100000"/>
              </a:lnSpc>
              <a:spcBef>
                <a:spcPts val="0"/>
              </a:spcBef>
              <a:spcAft>
                <a:spcPts val="0"/>
              </a:spcAft>
              <a:buNone/>
              <a:defRPr sz="1400">
                <a:solidFill>
                  <a:schemeClr val="dk1"/>
                </a:solidFill>
              </a:defRPr>
            </a:lvl8pPr>
            <a:lvl9pPr lvl="8" rtl="0" algn="r">
              <a:lnSpc>
                <a:spcPct val="100000"/>
              </a:lnSpc>
              <a:spcBef>
                <a:spcPts val="0"/>
              </a:spcBef>
              <a:spcAft>
                <a:spcPts val="0"/>
              </a:spcAft>
              <a:buNone/>
              <a:defRPr sz="1400">
                <a:solidFill>
                  <a:schemeClr val="dk1"/>
                </a:solidFill>
              </a:defRPr>
            </a:lvl9pPr>
          </a:lstStyle>
          <a:p/>
        </p:txBody>
      </p:sp>
      <p:sp>
        <p:nvSpPr>
          <p:cNvPr id="151" name="Google Shape;151;p26"/>
          <p:cNvSpPr txBox="1"/>
          <p:nvPr>
            <p:ph idx="5" type="subTitle"/>
          </p:nvPr>
        </p:nvSpPr>
        <p:spPr>
          <a:xfrm>
            <a:off x="3156090" y="1570850"/>
            <a:ext cx="2479500" cy="423900"/>
          </a:xfrm>
          <a:prstGeom prst="rect">
            <a:avLst/>
          </a:prstGeom>
        </p:spPr>
        <p:txBody>
          <a:bodyPr anchorCtr="0" anchor="t" bIns="91425" lIns="91425" spcFirstLastPara="1" rIns="91425" wrap="square" tIns="91425">
            <a:normAutofit/>
          </a:bodyPr>
          <a:lstStyle>
            <a:lvl1pPr lvl="0" rtl="0" algn="r">
              <a:spcBef>
                <a:spcPts val="0"/>
              </a:spcBef>
              <a:spcAft>
                <a:spcPts val="0"/>
              </a:spcAft>
              <a:buNone/>
              <a:defRPr b="1">
                <a:solidFill>
                  <a:schemeClr val="accent1"/>
                </a:solidFill>
              </a:defRPr>
            </a:lvl1pPr>
            <a:lvl2pPr lvl="1" rtl="0" algn="r">
              <a:spcBef>
                <a:spcPts val="1200"/>
              </a:spcBef>
              <a:spcAft>
                <a:spcPts val="0"/>
              </a:spcAft>
              <a:buNone/>
              <a:defRPr b="1">
                <a:solidFill>
                  <a:schemeClr val="accent1"/>
                </a:solidFill>
              </a:defRPr>
            </a:lvl2pPr>
            <a:lvl3pPr lvl="2" rtl="0" algn="r">
              <a:spcBef>
                <a:spcPts val="1200"/>
              </a:spcBef>
              <a:spcAft>
                <a:spcPts val="0"/>
              </a:spcAft>
              <a:buNone/>
              <a:defRPr b="1">
                <a:solidFill>
                  <a:schemeClr val="accent1"/>
                </a:solidFill>
              </a:defRPr>
            </a:lvl3pPr>
            <a:lvl4pPr lvl="3" rtl="0" algn="r">
              <a:spcBef>
                <a:spcPts val="1200"/>
              </a:spcBef>
              <a:spcAft>
                <a:spcPts val="0"/>
              </a:spcAft>
              <a:buNone/>
              <a:defRPr b="1">
                <a:solidFill>
                  <a:schemeClr val="accent1"/>
                </a:solidFill>
              </a:defRPr>
            </a:lvl4pPr>
            <a:lvl5pPr lvl="4" rtl="0" algn="r">
              <a:spcBef>
                <a:spcPts val="1200"/>
              </a:spcBef>
              <a:spcAft>
                <a:spcPts val="0"/>
              </a:spcAft>
              <a:buNone/>
              <a:defRPr b="1">
                <a:solidFill>
                  <a:schemeClr val="accent1"/>
                </a:solidFill>
              </a:defRPr>
            </a:lvl5pPr>
            <a:lvl6pPr lvl="5" rtl="0" algn="r">
              <a:spcBef>
                <a:spcPts val="1200"/>
              </a:spcBef>
              <a:spcAft>
                <a:spcPts val="0"/>
              </a:spcAft>
              <a:buNone/>
              <a:defRPr b="1">
                <a:solidFill>
                  <a:schemeClr val="accent1"/>
                </a:solidFill>
              </a:defRPr>
            </a:lvl6pPr>
            <a:lvl7pPr lvl="6" rtl="0" algn="r">
              <a:spcBef>
                <a:spcPts val="1200"/>
              </a:spcBef>
              <a:spcAft>
                <a:spcPts val="0"/>
              </a:spcAft>
              <a:buNone/>
              <a:defRPr b="1">
                <a:solidFill>
                  <a:schemeClr val="accent1"/>
                </a:solidFill>
              </a:defRPr>
            </a:lvl7pPr>
            <a:lvl8pPr lvl="7" rtl="0" algn="r">
              <a:spcBef>
                <a:spcPts val="1200"/>
              </a:spcBef>
              <a:spcAft>
                <a:spcPts val="0"/>
              </a:spcAft>
              <a:buNone/>
              <a:defRPr b="1">
                <a:solidFill>
                  <a:schemeClr val="accent1"/>
                </a:solidFill>
              </a:defRPr>
            </a:lvl8pPr>
            <a:lvl9pPr lvl="8" rtl="0" algn="r">
              <a:spcBef>
                <a:spcPts val="1200"/>
              </a:spcBef>
              <a:spcAft>
                <a:spcPts val="1200"/>
              </a:spcAft>
              <a:buNone/>
              <a:defRPr b="1">
                <a:solidFill>
                  <a:schemeClr val="accent1"/>
                </a:solidFill>
              </a:defRPr>
            </a:lvl9pPr>
          </a:lstStyle>
          <a:p/>
        </p:txBody>
      </p:sp>
      <p:sp>
        <p:nvSpPr>
          <p:cNvPr id="152" name="Google Shape;152;p26"/>
          <p:cNvSpPr txBox="1"/>
          <p:nvPr>
            <p:ph idx="6" type="subTitle"/>
          </p:nvPr>
        </p:nvSpPr>
        <p:spPr>
          <a:xfrm>
            <a:off x="3156036" y="1941975"/>
            <a:ext cx="2479500" cy="872700"/>
          </a:xfrm>
          <a:prstGeom prst="rect">
            <a:avLst/>
          </a:prstGeom>
        </p:spPr>
        <p:txBody>
          <a:bodyPr anchorCtr="0" anchor="t" bIns="91425" lIns="91425" spcFirstLastPara="1" rIns="91425" wrap="square" tIns="91425">
            <a:normAutofit/>
          </a:bodyPr>
          <a:lstStyle>
            <a:lvl1pPr lvl="0" rtl="0" algn="r">
              <a:lnSpc>
                <a:spcPct val="100000"/>
              </a:lnSpc>
              <a:spcBef>
                <a:spcPts val="0"/>
              </a:spcBef>
              <a:spcAft>
                <a:spcPts val="0"/>
              </a:spcAft>
              <a:buNone/>
              <a:defRPr sz="1400">
                <a:solidFill>
                  <a:schemeClr val="dk1"/>
                </a:solidFill>
              </a:defRPr>
            </a:lvl1pPr>
            <a:lvl2pPr lvl="1" rtl="0" algn="r">
              <a:lnSpc>
                <a:spcPct val="100000"/>
              </a:lnSpc>
              <a:spcBef>
                <a:spcPts val="0"/>
              </a:spcBef>
              <a:spcAft>
                <a:spcPts val="0"/>
              </a:spcAft>
              <a:buNone/>
              <a:defRPr sz="1400">
                <a:solidFill>
                  <a:schemeClr val="dk1"/>
                </a:solidFill>
              </a:defRPr>
            </a:lvl2pPr>
            <a:lvl3pPr lvl="2" rtl="0" algn="r">
              <a:lnSpc>
                <a:spcPct val="100000"/>
              </a:lnSpc>
              <a:spcBef>
                <a:spcPts val="0"/>
              </a:spcBef>
              <a:spcAft>
                <a:spcPts val="0"/>
              </a:spcAft>
              <a:buNone/>
              <a:defRPr sz="1400">
                <a:solidFill>
                  <a:schemeClr val="dk1"/>
                </a:solidFill>
              </a:defRPr>
            </a:lvl3pPr>
            <a:lvl4pPr lvl="3" rtl="0" algn="r">
              <a:lnSpc>
                <a:spcPct val="100000"/>
              </a:lnSpc>
              <a:spcBef>
                <a:spcPts val="0"/>
              </a:spcBef>
              <a:spcAft>
                <a:spcPts val="0"/>
              </a:spcAft>
              <a:buNone/>
              <a:defRPr sz="1400">
                <a:solidFill>
                  <a:schemeClr val="dk1"/>
                </a:solidFill>
              </a:defRPr>
            </a:lvl4pPr>
            <a:lvl5pPr lvl="4" rtl="0" algn="r">
              <a:lnSpc>
                <a:spcPct val="100000"/>
              </a:lnSpc>
              <a:spcBef>
                <a:spcPts val="0"/>
              </a:spcBef>
              <a:spcAft>
                <a:spcPts val="0"/>
              </a:spcAft>
              <a:buNone/>
              <a:defRPr sz="1400">
                <a:solidFill>
                  <a:schemeClr val="dk1"/>
                </a:solidFill>
              </a:defRPr>
            </a:lvl5pPr>
            <a:lvl6pPr lvl="5" rtl="0" algn="r">
              <a:lnSpc>
                <a:spcPct val="100000"/>
              </a:lnSpc>
              <a:spcBef>
                <a:spcPts val="0"/>
              </a:spcBef>
              <a:spcAft>
                <a:spcPts val="0"/>
              </a:spcAft>
              <a:buNone/>
              <a:defRPr sz="1400">
                <a:solidFill>
                  <a:schemeClr val="dk1"/>
                </a:solidFill>
              </a:defRPr>
            </a:lvl6pPr>
            <a:lvl7pPr lvl="6" rtl="0" algn="r">
              <a:lnSpc>
                <a:spcPct val="100000"/>
              </a:lnSpc>
              <a:spcBef>
                <a:spcPts val="0"/>
              </a:spcBef>
              <a:spcAft>
                <a:spcPts val="0"/>
              </a:spcAft>
              <a:buNone/>
              <a:defRPr sz="1400">
                <a:solidFill>
                  <a:schemeClr val="dk1"/>
                </a:solidFill>
              </a:defRPr>
            </a:lvl7pPr>
            <a:lvl8pPr lvl="7" rtl="0" algn="r">
              <a:lnSpc>
                <a:spcPct val="100000"/>
              </a:lnSpc>
              <a:spcBef>
                <a:spcPts val="0"/>
              </a:spcBef>
              <a:spcAft>
                <a:spcPts val="0"/>
              </a:spcAft>
              <a:buNone/>
              <a:defRPr sz="1400">
                <a:solidFill>
                  <a:schemeClr val="dk1"/>
                </a:solidFill>
              </a:defRPr>
            </a:lvl8pPr>
            <a:lvl9pPr lvl="8" rtl="0" algn="r">
              <a:lnSpc>
                <a:spcPct val="100000"/>
              </a:lnSpc>
              <a:spcBef>
                <a:spcPts val="0"/>
              </a:spcBef>
              <a:spcAft>
                <a:spcPts val="0"/>
              </a:spcAft>
              <a:buNone/>
              <a:defRPr sz="1400">
                <a:solidFill>
                  <a:schemeClr val="dk1"/>
                </a:solidFill>
              </a:defRPr>
            </a:lvl9pPr>
          </a:lstStyle>
          <a:p/>
        </p:txBody>
      </p:sp>
      <p:sp>
        <p:nvSpPr>
          <p:cNvPr id="153" name="Google Shape;153;p26"/>
          <p:cNvSpPr txBox="1"/>
          <p:nvPr>
            <p:ph idx="7" type="subTitle"/>
          </p:nvPr>
        </p:nvSpPr>
        <p:spPr>
          <a:xfrm>
            <a:off x="3156026" y="3064926"/>
            <a:ext cx="2479500" cy="340200"/>
          </a:xfrm>
          <a:prstGeom prst="rect">
            <a:avLst/>
          </a:prstGeom>
        </p:spPr>
        <p:txBody>
          <a:bodyPr anchorCtr="0" anchor="t" bIns="91425" lIns="91425" spcFirstLastPara="1" rIns="91425" wrap="square" tIns="91425">
            <a:normAutofit/>
          </a:bodyPr>
          <a:lstStyle>
            <a:lvl1pPr lvl="0" rtl="0" algn="r">
              <a:spcBef>
                <a:spcPts val="0"/>
              </a:spcBef>
              <a:spcAft>
                <a:spcPts val="0"/>
              </a:spcAft>
              <a:buNone/>
              <a:defRPr b="1">
                <a:solidFill>
                  <a:schemeClr val="accent1"/>
                </a:solidFill>
              </a:defRPr>
            </a:lvl1pPr>
            <a:lvl2pPr lvl="1" rtl="0" algn="r">
              <a:spcBef>
                <a:spcPts val="1200"/>
              </a:spcBef>
              <a:spcAft>
                <a:spcPts val="0"/>
              </a:spcAft>
              <a:buNone/>
              <a:defRPr b="1">
                <a:solidFill>
                  <a:schemeClr val="accent1"/>
                </a:solidFill>
              </a:defRPr>
            </a:lvl2pPr>
            <a:lvl3pPr lvl="2" rtl="0" algn="r">
              <a:spcBef>
                <a:spcPts val="1200"/>
              </a:spcBef>
              <a:spcAft>
                <a:spcPts val="0"/>
              </a:spcAft>
              <a:buNone/>
              <a:defRPr b="1">
                <a:solidFill>
                  <a:schemeClr val="accent1"/>
                </a:solidFill>
              </a:defRPr>
            </a:lvl3pPr>
            <a:lvl4pPr lvl="3" rtl="0" algn="r">
              <a:spcBef>
                <a:spcPts val="1200"/>
              </a:spcBef>
              <a:spcAft>
                <a:spcPts val="0"/>
              </a:spcAft>
              <a:buNone/>
              <a:defRPr b="1">
                <a:solidFill>
                  <a:schemeClr val="accent1"/>
                </a:solidFill>
              </a:defRPr>
            </a:lvl4pPr>
            <a:lvl5pPr lvl="4" rtl="0" algn="r">
              <a:spcBef>
                <a:spcPts val="1200"/>
              </a:spcBef>
              <a:spcAft>
                <a:spcPts val="0"/>
              </a:spcAft>
              <a:buNone/>
              <a:defRPr b="1">
                <a:solidFill>
                  <a:schemeClr val="accent1"/>
                </a:solidFill>
              </a:defRPr>
            </a:lvl5pPr>
            <a:lvl6pPr lvl="5" rtl="0" algn="r">
              <a:spcBef>
                <a:spcPts val="1200"/>
              </a:spcBef>
              <a:spcAft>
                <a:spcPts val="0"/>
              </a:spcAft>
              <a:buNone/>
              <a:defRPr b="1">
                <a:solidFill>
                  <a:schemeClr val="accent1"/>
                </a:solidFill>
              </a:defRPr>
            </a:lvl6pPr>
            <a:lvl7pPr lvl="6" rtl="0" algn="r">
              <a:spcBef>
                <a:spcPts val="1200"/>
              </a:spcBef>
              <a:spcAft>
                <a:spcPts val="0"/>
              </a:spcAft>
              <a:buNone/>
              <a:defRPr b="1">
                <a:solidFill>
                  <a:schemeClr val="accent1"/>
                </a:solidFill>
              </a:defRPr>
            </a:lvl7pPr>
            <a:lvl8pPr lvl="7" rtl="0" algn="r">
              <a:spcBef>
                <a:spcPts val="1200"/>
              </a:spcBef>
              <a:spcAft>
                <a:spcPts val="0"/>
              </a:spcAft>
              <a:buNone/>
              <a:defRPr b="1">
                <a:solidFill>
                  <a:schemeClr val="accent1"/>
                </a:solidFill>
              </a:defRPr>
            </a:lvl8pPr>
            <a:lvl9pPr lvl="8" rtl="0" algn="r">
              <a:spcBef>
                <a:spcPts val="1200"/>
              </a:spcBef>
              <a:spcAft>
                <a:spcPts val="1200"/>
              </a:spcAft>
              <a:buNone/>
              <a:defRPr b="1">
                <a:solidFill>
                  <a:schemeClr val="accent1"/>
                </a:solidFill>
              </a:defRPr>
            </a:lvl9pPr>
          </a:lstStyle>
          <a:p/>
        </p:txBody>
      </p:sp>
      <p:sp>
        <p:nvSpPr>
          <p:cNvPr id="154" name="Google Shape;154;p26"/>
          <p:cNvSpPr txBox="1"/>
          <p:nvPr>
            <p:ph idx="8" type="subTitle"/>
          </p:nvPr>
        </p:nvSpPr>
        <p:spPr>
          <a:xfrm>
            <a:off x="3155976" y="3436049"/>
            <a:ext cx="2479500" cy="872700"/>
          </a:xfrm>
          <a:prstGeom prst="rect">
            <a:avLst/>
          </a:prstGeom>
        </p:spPr>
        <p:txBody>
          <a:bodyPr anchorCtr="0" anchor="t" bIns="91425" lIns="91425" spcFirstLastPara="1" rIns="91425" wrap="square" tIns="91425">
            <a:normAutofit/>
          </a:bodyPr>
          <a:lstStyle>
            <a:lvl1pPr lvl="0" rtl="0" algn="r">
              <a:lnSpc>
                <a:spcPct val="100000"/>
              </a:lnSpc>
              <a:spcBef>
                <a:spcPts val="0"/>
              </a:spcBef>
              <a:spcAft>
                <a:spcPts val="0"/>
              </a:spcAft>
              <a:buNone/>
              <a:defRPr sz="1400">
                <a:solidFill>
                  <a:schemeClr val="dk1"/>
                </a:solidFill>
              </a:defRPr>
            </a:lvl1pPr>
            <a:lvl2pPr lvl="1" rtl="0" algn="r">
              <a:lnSpc>
                <a:spcPct val="100000"/>
              </a:lnSpc>
              <a:spcBef>
                <a:spcPts val="1200"/>
              </a:spcBef>
              <a:spcAft>
                <a:spcPts val="0"/>
              </a:spcAft>
              <a:buNone/>
              <a:defRPr sz="1400">
                <a:solidFill>
                  <a:schemeClr val="dk1"/>
                </a:solidFill>
              </a:defRPr>
            </a:lvl2pPr>
            <a:lvl3pPr lvl="2" rtl="0" algn="r">
              <a:lnSpc>
                <a:spcPct val="100000"/>
              </a:lnSpc>
              <a:spcBef>
                <a:spcPts val="1200"/>
              </a:spcBef>
              <a:spcAft>
                <a:spcPts val="0"/>
              </a:spcAft>
              <a:buNone/>
              <a:defRPr sz="1400">
                <a:solidFill>
                  <a:schemeClr val="dk1"/>
                </a:solidFill>
              </a:defRPr>
            </a:lvl3pPr>
            <a:lvl4pPr lvl="3" rtl="0" algn="r">
              <a:lnSpc>
                <a:spcPct val="100000"/>
              </a:lnSpc>
              <a:spcBef>
                <a:spcPts val="1200"/>
              </a:spcBef>
              <a:spcAft>
                <a:spcPts val="0"/>
              </a:spcAft>
              <a:buNone/>
              <a:defRPr sz="1400">
                <a:solidFill>
                  <a:schemeClr val="dk1"/>
                </a:solidFill>
              </a:defRPr>
            </a:lvl4pPr>
            <a:lvl5pPr lvl="4" rtl="0" algn="r">
              <a:lnSpc>
                <a:spcPct val="100000"/>
              </a:lnSpc>
              <a:spcBef>
                <a:spcPts val="1200"/>
              </a:spcBef>
              <a:spcAft>
                <a:spcPts val="0"/>
              </a:spcAft>
              <a:buNone/>
              <a:defRPr sz="1400">
                <a:solidFill>
                  <a:schemeClr val="dk1"/>
                </a:solidFill>
              </a:defRPr>
            </a:lvl5pPr>
            <a:lvl6pPr lvl="5" rtl="0" algn="r">
              <a:lnSpc>
                <a:spcPct val="100000"/>
              </a:lnSpc>
              <a:spcBef>
                <a:spcPts val="1200"/>
              </a:spcBef>
              <a:spcAft>
                <a:spcPts val="0"/>
              </a:spcAft>
              <a:buNone/>
              <a:defRPr sz="1400">
                <a:solidFill>
                  <a:schemeClr val="dk1"/>
                </a:solidFill>
              </a:defRPr>
            </a:lvl6pPr>
            <a:lvl7pPr lvl="6" rtl="0" algn="r">
              <a:lnSpc>
                <a:spcPct val="100000"/>
              </a:lnSpc>
              <a:spcBef>
                <a:spcPts val="1200"/>
              </a:spcBef>
              <a:spcAft>
                <a:spcPts val="0"/>
              </a:spcAft>
              <a:buNone/>
              <a:defRPr sz="1400">
                <a:solidFill>
                  <a:schemeClr val="dk1"/>
                </a:solidFill>
              </a:defRPr>
            </a:lvl7pPr>
            <a:lvl8pPr lvl="7" rtl="0" algn="r">
              <a:lnSpc>
                <a:spcPct val="100000"/>
              </a:lnSpc>
              <a:spcBef>
                <a:spcPts val="1200"/>
              </a:spcBef>
              <a:spcAft>
                <a:spcPts val="0"/>
              </a:spcAft>
              <a:buNone/>
              <a:defRPr sz="1400">
                <a:solidFill>
                  <a:schemeClr val="dk1"/>
                </a:solidFill>
              </a:defRPr>
            </a:lvl8pPr>
            <a:lvl9pPr lvl="8" rtl="0" algn="r">
              <a:lnSpc>
                <a:spcPct val="100000"/>
              </a:lnSpc>
              <a:spcBef>
                <a:spcPts val="1200"/>
              </a:spcBef>
              <a:spcAft>
                <a:spcPts val="1200"/>
              </a:spcAft>
              <a:buNone/>
              <a:defRPr sz="1400">
                <a:solidFill>
                  <a:schemeClr val="dk1"/>
                </a:solidFill>
              </a:defRPr>
            </a:lvl9pPr>
          </a:lstStyle>
          <a:p/>
        </p:txBody>
      </p:sp>
      <p:sp>
        <p:nvSpPr>
          <p:cNvPr id="155" name="Google Shape;155;p26"/>
          <p:cNvSpPr txBox="1"/>
          <p:nvPr>
            <p:ph type="title"/>
          </p:nvPr>
        </p:nvSpPr>
        <p:spPr>
          <a:xfrm>
            <a:off x="717800" y="383175"/>
            <a:ext cx="7708200" cy="572700"/>
          </a:xfrm>
          <a:prstGeom prst="rect">
            <a:avLst/>
          </a:prstGeom>
        </p:spPr>
        <p:txBody>
          <a:bodyPr anchorCtr="0" anchor="t" bIns="91425" lIns="91425" spcFirstLastPara="1" rIns="91425" wrap="square" tIns="91425">
            <a:normAutofit/>
          </a:bodyPr>
          <a:lstStyle>
            <a:lvl1pPr lvl="0" rtl="0" algn="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156" name="Google Shape;156;p26"/>
          <p:cNvSpPr/>
          <p:nvPr/>
        </p:nvSpPr>
        <p:spPr>
          <a:xfrm rot="10800000">
            <a:off x="0" y="257175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6"/>
          <p:cNvSpPr/>
          <p:nvPr/>
        </p:nvSpPr>
        <p:spPr>
          <a:xfrm rot="10800000">
            <a:off x="1216200" y="1061825"/>
            <a:ext cx="1216200" cy="1509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5">
    <p:spTree>
      <p:nvGrpSpPr>
        <p:cNvPr id="158" name="Shape 158"/>
        <p:cNvGrpSpPr/>
        <p:nvPr/>
      </p:nvGrpSpPr>
      <p:grpSpPr>
        <a:xfrm>
          <a:off x="0" y="0"/>
          <a:ext cx="0" cy="0"/>
          <a:chOff x="0" y="0"/>
          <a:chExt cx="0" cy="0"/>
        </a:xfrm>
      </p:grpSpPr>
      <p:sp>
        <p:nvSpPr>
          <p:cNvPr id="159" name="Google Shape;159;p27"/>
          <p:cNvSpPr txBox="1"/>
          <p:nvPr>
            <p:ph type="title"/>
          </p:nvPr>
        </p:nvSpPr>
        <p:spPr>
          <a:xfrm>
            <a:off x="717800" y="383175"/>
            <a:ext cx="77082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160" name="Google Shape;160;p27"/>
          <p:cNvSpPr txBox="1"/>
          <p:nvPr>
            <p:ph idx="1" type="subTitle"/>
          </p:nvPr>
        </p:nvSpPr>
        <p:spPr>
          <a:xfrm>
            <a:off x="1098800" y="3775200"/>
            <a:ext cx="2813100" cy="408600"/>
          </a:xfrm>
          <a:prstGeom prst="rect">
            <a:avLst/>
          </a:prstGeom>
        </p:spPr>
        <p:txBody>
          <a:bodyPr anchorCtr="0" anchor="t" bIns="91425" lIns="91425" spcFirstLastPara="1" rIns="91425" wrap="square" tIns="91425">
            <a:normAutofit/>
          </a:bodyPr>
          <a:lstStyle>
            <a:lvl1pPr lvl="0" rtl="0">
              <a:spcBef>
                <a:spcPts val="0"/>
              </a:spcBef>
              <a:spcAft>
                <a:spcPts val="0"/>
              </a:spcAft>
              <a:buNone/>
              <a:defRPr b="1">
                <a:solidFill>
                  <a:schemeClr val="accent1"/>
                </a:solidFill>
              </a:defRPr>
            </a:lvl1pPr>
            <a:lvl2pPr lvl="1" rtl="0">
              <a:spcBef>
                <a:spcPts val="1200"/>
              </a:spcBef>
              <a:spcAft>
                <a:spcPts val="0"/>
              </a:spcAft>
              <a:buNone/>
              <a:defRPr b="1">
                <a:solidFill>
                  <a:schemeClr val="accent1"/>
                </a:solidFill>
              </a:defRPr>
            </a:lvl2pPr>
            <a:lvl3pPr lvl="2" rtl="0">
              <a:spcBef>
                <a:spcPts val="1200"/>
              </a:spcBef>
              <a:spcAft>
                <a:spcPts val="0"/>
              </a:spcAft>
              <a:buNone/>
              <a:defRPr b="1">
                <a:solidFill>
                  <a:schemeClr val="accent1"/>
                </a:solidFill>
              </a:defRPr>
            </a:lvl3pPr>
            <a:lvl4pPr lvl="3" rtl="0">
              <a:spcBef>
                <a:spcPts val="1200"/>
              </a:spcBef>
              <a:spcAft>
                <a:spcPts val="0"/>
              </a:spcAft>
              <a:buNone/>
              <a:defRPr b="1">
                <a:solidFill>
                  <a:schemeClr val="accent1"/>
                </a:solidFill>
              </a:defRPr>
            </a:lvl4pPr>
            <a:lvl5pPr lvl="4" rtl="0">
              <a:spcBef>
                <a:spcPts val="1200"/>
              </a:spcBef>
              <a:spcAft>
                <a:spcPts val="0"/>
              </a:spcAft>
              <a:buNone/>
              <a:defRPr b="1">
                <a:solidFill>
                  <a:schemeClr val="accent1"/>
                </a:solidFill>
              </a:defRPr>
            </a:lvl5pPr>
            <a:lvl6pPr lvl="5" rtl="0">
              <a:spcBef>
                <a:spcPts val="1200"/>
              </a:spcBef>
              <a:spcAft>
                <a:spcPts val="0"/>
              </a:spcAft>
              <a:buNone/>
              <a:defRPr b="1">
                <a:solidFill>
                  <a:schemeClr val="accent1"/>
                </a:solidFill>
              </a:defRPr>
            </a:lvl6pPr>
            <a:lvl7pPr lvl="6" rtl="0">
              <a:spcBef>
                <a:spcPts val="1200"/>
              </a:spcBef>
              <a:spcAft>
                <a:spcPts val="0"/>
              </a:spcAft>
              <a:buNone/>
              <a:defRPr b="1">
                <a:solidFill>
                  <a:schemeClr val="accent1"/>
                </a:solidFill>
              </a:defRPr>
            </a:lvl7pPr>
            <a:lvl8pPr lvl="7" rtl="0">
              <a:spcBef>
                <a:spcPts val="1200"/>
              </a:spcBef>
              <a:spcAft>
                <a:spcPts val="0"/>
              </a:spcAft>
              <a:buNone/>
              <a:defRPr b="1">
                <a:solidFill>
                  <a:schemeClr val="accent1"/>
                </a:solidFill>
              </a:defRPr>
            </a:lvl8pPr>
            <a:lvl9pPr lvl="8" rtl="0">
              <a:spcBef>
                <a:spcPts val="1200"/>
              </a:spcBef>
              <a:spcAft>
                <a:spcPts val="1200"/>
              </a:spcAft>
              <a:buNone/>
              <a:defRPr b="1">
                <a:solidFill>
                  <a:schemeClr val="accent1"/>
                </a:solidFill>
              </a:defRPr>
            </a:lvl9pPr>
          </a:lstStyle>
          <a:p/>
        </p:txBody>
      </p:sp>
      <p:sp>
        <p:nvSpPr>
          <p:cNvPr id="161" name="Google Shape;161;p27"/>
          <p:cNvSpPr txBox="1"/>
          <p:nvPr>
            <p:ph idx="2" type="subTitle"/>
          </p:nvPr>
        </p:nvSpPr>
        <p:spPr>
          <a:xfrm>
            <a:off x="1098800" y="3051300"/>
            <a:ext cx="2813100" cy="723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200"/>
              </a:spcBef>
              <a:spcAft>
                <a:spcPts val="0"/>
              </a:spcAft>
              <a:buNone/>
              <a:defRPr sz="1400">
                <a:solidFill>
                  <a:schemeClr val="dk1"/>
                </a:solidFill>
              </a:defRPr>
            </a:lvl2pPr>
            <a:lvl3pPr lvl="2" rtl="0">
              <a:lnSpc>
                <a:spcPct val="100000"/>
              </a:lnSpc>
              <a:spcBef>
                <a:spcPts val="1200"/>
              </a:spcBef>
              <a:spcAft>
                <a:spcPts val="0"/>
              </a:spcAft>
              <a:buNone/>
              <a:defRPr sz="1400">
                <a:solidFill>
                  <a:schemeClr val="dk1"/>
                </a:solidFill>
              </a:defRPr>
            </a:lvl3pPr>
            <a:lvl4pPr lvl="3" rtl="0">
              <a:lnSpc>
                <a:spcPct val="100000"/>
              </a:lnSpc>
              <a:spcBef>
                <a:spcPts val="1200"/>
              </a:spcBef>
              <a:spcAft>
                <a:spcPts val="0"/>
              </a:spcAft>
              <a:buNone/>
              <a:defRPr sz="1400">
                <a:solidFill>
                  <a:schemeClr val="dk1"/>
                </a:solidFill>
              </a:defRPr>
            </a:lvl4pPr>
            <a:lvl5pPr lvl="4" rtl="0">
              <a:lnSpc>
                <a:spcPct val="100000"/>
              </a:lnSpc>
              <a:spcBef>
                <a:spcPts val="1200"/>
              </a:spcBef>
              <a:spcAft>
                <a:spcPts val="0"/>
              </a:spcAft>
              <a:buNone/>
              <a:defRPr sz="1400">
                <a:solidFill>
                  <a:schemeClr val="dk1"/>
                </a:solidFill>
              </a:defRPr>
            </a:lvl5pPr>
            <a:lvl6pPr lvl="5" rtl="0">
              <a:lnSpc>
                <a:spcPct val="100000"/>
              </a:lnSpc>
              <a:spcBef>
                <a:spcPts val="1200"/>
              </a:spcBef>
              <a:spcAft>
                <a:spcPts val="0"/>
              </a:spcAft>
              <a:buNone/>
              <a:defRPr sz="1400">
                <a:solidFill>
                  <a:schemeClr val="dk1"/>
                </a:solidFill>
              </a:defRPr>
            </a:lvl6pPr>
            <a:lvl7pPr lvl="6" rtl="0">
              <a:lnSpc>
                <a:spcPct val="100000"/>
              </a:lnSpc>
              <a:spcBef>
                <a:spcPts val="1200"/>
              </a:spcBef>
              <a:spcAft>
                <a:spcPts val="0"/>
              </a:spcAft>
              <a:buNone/>
              <a:defRPr sz="1400">
                <a:solidFill>
                  <a:schemeClr val="dk1"/>
                </a:solidFill>
              </a:defRPr>
            </a:lvl7pPr>
            <a:lvl8pPr lvl="7" rtl="0">
              <a:lnSpc>
                <a:spcPct val="100000"/>
              </a:lnSpc>
              <a:spcBef>
                <a:spcPts val="1200"/>
              </a:spcBef>
              <a:spcAft>
                <a:spcPts val="0"/>
              </a:spcAft>
              <a:buNone/>
              <a:defRPr sz="1400">
                <a:solidFill>
                  <a:schemeClr val="dk1"/>
                </a:solidFill>
              </a:defRPr>
            </a:lvl8pPr>
            <a:lvl9pPr lvl="8" rtl="0">
              <a:lnSpc>
                <a:spcPct val="100000"/>
              </a:lnSpc>
              <a:spcBef>
                <a:spcPts val="1200"/>
              </a:spcBef>
              <a:spcAft>
                <a:spcPts val="1200"/>
              </a:spcAft>
              <a:buNone/>
              <a:defRPr sz="1400">
                <a:solidFill>
                  <a:schemeClr val="dk1"/>
                </a:solidFill>
              </a:defRPr>
            </a:lvl9pPr>
          </a:lstStyle>
          <a:p/>
        </p:txBody>
      </p:sp>
      <p:sp>
        <p:nvSpPr>
          <p:cNvPr id="162" name="Google Shape;162;p27"/>
          <p:cNvSpPr txBox="1"/>
          <p:nvPr>
            <p:ph idx="3" type="subTitle"/>
          </p:nvPr>
        </p:nvSpPr>
        <p:spPr>
          <a:xfrm>
            <a:off x="1098800" y="2315550"/>
            <a:ext cx="2813100" cy="408600"/>
          </a:xfrm>
          <a:prstGeom prst="rect">
            <a:avLst/>
          </a:prstGeom>
        </p:spPr>
        <p:txBody>
          <a:bodyPr anchorCtr="0" anchor="t" bIns="91425" lIns="91425" spcFirstLastPara="1" rIns="91425" wrap="square" tIns="91425">
            <a:normAutofit/>
          </a:bodyPr>
          <a:lstStyle>
            <a:lvl1pPr lvl="0" rtl="0">
              <a:spcBef>
                <a:spcPts val="0"/>
              </a:spcBef>
              <a:spcAft>
                <a:spcPts val="0"/>
              </a:spcAft>
              <a:buNone/>
              <a:defRPr b="1">
                <a:solidFill>
                  <a:schemeClr val="accent1"/>
                </a:solidFill>
              </a:defRPr>
            </a:lvl1pPr>
            <a:lvl2pPr lvl="1" rtl="0">
              <a:spcBef>
                <a:spcPts val="1200"/>
              </a:spcBef>
              <a:spcAft>
                <a:spcPts val="0"/>
              </a:spcAft>
              <a:buNone/>
              <a:defRPr b="1">
                <a:solidFill>
                  <a:schemeClr val="accent1"/>
                </a:solidFill>
              </a:defRPr>
            </a:lvl2pPr>
            <a:lvl3pPr lvl="2" rtl="0">
              <a:spcBef>
                <a:spcPts val="1200"/>
              </a:spcBef>
              <a:spcAft>
                <a:spcPts val="0"/>
              </a:spcAft>
              <a:buNone/>
              <a:defRPr b="1">
                <a:solidFill>
                  <a:schemeClr val="accent1"/>
                </a:solidFill>
              </a:defRPr>
            </a:lvl3pPr>
            <a:lvl4pPr lvl="3" rtl="0">
              <a:spcBef>
                <a:spcPts val="1200"/>
              </a:spcBef>
              <a:spcAft>
                <a:spcPts val="0"/>
              </a:spcAft>
              <a:buNone/>
              <a:defRPr b="1">
                <a:solidFill>
                  <a:schemeClr val="accent1"/>
                </a:solidFill>
              </a:defRPr>
            </a:lvl4pPr>
            <a:lvl5pPr lvl="4" rtl="0">
              <a:spcBef>
                <a:spcPts val="1200"/>
              </a:spcBef>
              <a:spcAft>
                <a:spcPts val="0"/>
              </a:spcAft>
              <a:buNone/>
              <a:defRPr b="1">
                <a:solidFill>
                  <a:schemeClr val="accent1"/>
                </a:solidFill>
              </a:defRPr>
            </a:lvl5pPr>
            <a:lvl6pPr lvl="5" rtl="0">
              <a:spcBef>
                <a:spcPts val="1200"/>
              </a:spcBef>
              <a:spcAft>
                <a:spcPts val="0"/>
              </a:spcAft>
              <a:buNone/>
              <a:defRPr b="1">
                <a:solidFill>
                  <a:schemeClr val="accent1"/>
                </a:solidFill>
              </a:defRPr>
            </a:lvl6pPr>
            <a:lvl7pPr lvl="6" rtl="0">
              <a:spcBef>
                <a:spcPts val="1200"/>
              </a:spcBef>
              <a:spcAft>
                <a:spcPts val="0"/>
              </a:spcAft>
              <a:buNone/>
              <a:defRPr b="1">
                <a:solidFill>
                  <a:schemeClr val="accent1"/>
                </a:solidFill>
              </a:defRPr>
            </a:lvl7pPr>
            <a:lvl8pPr lvl="7" rtl="0">
              <a:spcBef>
                <a:spcPts val="1200"/>
              </a:spcBef>
              <a:spcAft>
                <a:spcPts val="0"/>
              </a:spcAft>
              <a:buNone/>
              <a:defRPr b="1">
                <a:solidFill>
                  <a:schemeClr val="accent1"/>
                </a:solidFill>
              </a:defRPr>
            </a:lvl8pPr>
            <a:lvl9pPr lvl="8" rtl="0">
              <a:spcBef>
                <a:spcPts val="1200"/>
              </a:spcBef>
              <a:spcAft>
                <a:spcPts val="1200"/>
              </a:spcAft>
              <a:buNone/>
              <a:defRPr b="1">
                <a:solidFill>
                  <a:schemeClr val="accent1"/>
                </a:solidFill>
              </a:defRPr>
            </a:lvl9pPr>
          </a:lstStyle>
          <a:p/>
        </p:txBody>
      </p:sp>
      <p:sp>
        <p:nvSpPr>
          <p:cNvPr id="163" name="Google Shape;163;p27"/>
          <p:cNvSpPr txBox="1"/>
          <p:nvPr>
            <p:ph idx="4" type="subTitle"/>
          </p:nvPr>
        </p:nvSpPr>
        <p:spPr>
          <a:xfrm>
            <a:off x="1098800" y="1591650"/>
            <a:ext cx="2813100" cy="723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200"/>
              </a:spcBef>
              <a:spcAft>
                <a:spcPts val="0"/>
              </a:spcAft>
              <a:buNone/>
              <a:defRPr sz="1400">
                <a:solidFill>
                  <a:schemeClr val="dk1"/>
                </a:solidFill>
              </a:defRPr>
            </a:lvl2pPr>
            <a:lvl3pPr lvl="2" rtl="0">
              <a:lnSpc>
                <a:spcPct val="100000"/>
              </a:lnSpc>
              <a:spcBef>
                <a:spcPts val="1200"/>
              </a:spcBef>
              <a:spcAft>
                <a:spcPts val="0"/>
              </a:spcAft>
              <a:buNone/>
              <a:defRPr sz="1400">
                <a:solidFill>
                  <a:schemeClr val="dk1"/>
                </a:solidFill>
              </a:defRPr>
            </a:lvl3pPr>
            <a:lvl4pPr lvl="3" rtl="0">
              <a:lnSpc>
                <a:spcPct val="100000"/>
              </a:lnSpc>
              <a:spcBef>
                <a:spcPts val="1200"/>
              </a:spcBef>
              <a:spcAft>
                <a:spcPts val="0"/>
              </a:spcAft>
              <a:buNone/>
              <a:defRPr sz="1400">
                <a:solidFill>
                  <a:schemeClr val="dk1"/>
                </a:solidFill>
              </a:defRPr>
            </a:lvl4pPr>
            <a:lvl5pPr lvl="4" rtl="0">
              <a:lnSpc>
                <a:spcPct val="100000"/>
              </a:lnSpc>
              <a:spcBef>
                <a:spcPts val="1200"/>
              </a:spcBef>
              <a:spcAft>
                <a:spcPts val="0"/>
              </a:spcAft>
              <a:buNone/>
              <a:defRPr sz="1400">
                <a:solidFill>
                  <a:schemeClr val="dk1"/>
                </a:solidFill>
              </a:defRPr>
            </a:lvl5pPr>
            <a:lvl6pPr lvl="5" rtl="0">
              <a:lnSpc>
                <a:spcPct val="100000"/>
              </a:lnSpc>
              <a:spcBef>
                <a:spcPts val="1200"/>
              </a:spcBef>
              <a:spcAft>
                <a:spcPts val="0"/>
              </a:spcAft>
              <a:buNone/>
              <a:defRPr sz="1400">
                <a:solidFill>
                  <a:schemeClr val="dk1"/>
                </a:solidFill>
              </a:defRPr>
            </a:lvl6pPr>
            <a:lvl7pPr lvl="6" rtl="0">
              <a:lnSpc>
                <a:spcPct val="100000"/>
              </a:lnSpc>
              <a:spcBef>
                <a:spcPts val="1200"/>
              </a:spcBef>
              <a:spcAft>
                <a:spcPts val="0"/>
              </a:spcAft>
              <a:buNone/>
              <a:defRPr sz="1400">
                <a:solidFill>
                  <a:schemeClr val="dk1"/>
                </a:solidFill>
              </a:defRPr>
            </a:lvl7pPr>
            <a:lvl8pPr lvl="7" rtl="0">
              <a:lnSpc>
                <a:spcPct val="100000"/>
              </a:lnSpc>
              <a:spcBef>
                <a:spcPts val="1200"/>
              </a:spcBef>
              <a:spcAft>
                <a:spcPts val="0"/>
              </a:spcAft>
              <a:buNone/>
              <a:defRPr sz="1400">
                <a:solidFill>
                  <a:schemeClr val="dk1"/>
                </a:solidFill>
              </a:defRPr>
            </a:lvl8pPr>
            <a:lvl9pPr lvl="8" rtl="0">
              <a:lnSpc>
                <a:spcPct val="100000"/>
              </a:lnSpc>
              <a:spcBef>
                <a:spcPts val="1200"/>
              </a:spcBef>
              <a:spcAft>
                <a:spcPts val="1200"/>
              </a:spcAft>
              <a:buNone/>
              <a:defRPr sz="1400">
                <a:solidFill>
                  <a:schemeClr val="dk1"/>
                </a:solidFill>
              </a:defRPr>
            </a:lvl9pPr>
          </a:lstStyle>
          <a:p/>
        </p:txBody>
      </p:sp>
      <p:sp>
        <p:nvSpPr>
          <p:cNvPr id="164" name="Google Shape;164;p27"/>
          <p:cNvSpPr/>
          <p:nvPr/>
        </p:nvSpPr>
        <p:spPr>
          <a:xfrm flipH="1" rot="10800000">
            <a:off x="5416200" y="1010100"/>
            <a:ext cx="1216200" cy="1561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7"/>
          <p:cNvSpPr/>
          <p:nvPr/>
        </p:nvSpPr>
        <p:spPr>
          <a:xfrm flipH="1" rot="10800000">
            <a:off x="6632400" y="2571600"/>
            <a:ext cx="1216200" cy="2571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12">
    <p:spTree>
      <p:nvGrpSpPr>
        <p:cNvPr id="166" name="Shape 166"/>
        <p:cNvGrpSpPr/>
        <p:nvPr/>
      </p:nvGrpSpPr>
      <p:grpSpPr>
        <a:xfrm>
          <a:off x="0" y="0"/>
          <a:ext cx="0" cy="0"/>
          <a:chOff x="0" y="0"/>
          <a:chExt cx="0" cy="0"/>
        </a:xfrm>
      </p:grpSpPr>
      <p:sp>
        <p:nvSpPr>
          <p:cNvPr id="167" name="Google Shape;167;p28"/>
          <p:cNvSpPr txBox="1"/>
          <p:nvPr>
            <p:ph idx="1" type="subTitle"/>
          </p:nvPr>
        </p:nvSpPr>
        <p:spPr>
          <a:xfrm>
            <a:off x="711900" y="1476000"/>
            <a:ext cx="2261700" cy="408600"/>
          </a:xfrm>
          <a:prstGeom prst="rect">
            <a:avLst/>
          </a:prstGeom>
        </p:spPr>
        <p:txBody>
          <a:bodyPr anchorCtr="0" anchor="t" bIns="91425" lIns="91425" spcFirstLastPara="1" rIns="91425" wrap="square" tIns="91425">
            <a:normAutofit/>
          </a:bodyPr>
          <a:lstStyle>
            <a:lvl1pPr lvl="0" rtl="0">
              <a:spcBef>
                <a:spcPts val="0"/>
              </a:spcBef>
              <a:spcAft>
                <a:spcPts val="0"/>
              </a:spcAft>
              <a:buNone/>
              <a:defRPr b="1">
                <a:solidFill>
                  <a:schemeClr val="accent1"/>
                </a:solidFill>
              </a:defRPr>
            </a:lvl1pPr>
            <a:lvl2pPr lvl="1" rtl="0">
              <a:spcBef>
                <a:spcPts val="1200"/>
              </a:spcBef>
              <a:spcAft>
                <a:spcPts val="0"/>
              </a:spcAft>
              <a:buNone/>
              <a:defRPr b="1">
                <a:solidFill>
                  <a:schemeClr val="accent1"/>
                </a:solidFill>
              </a:defRPr>
            </a:lvl2pPr>
            <a:lvl3pPr lvl="2" rtl="0">
              <a:spcBef>
                <a:spcPts val="1200"/>
              </a:spcBef>
              <a:spcAft>
                <a:spcPts val="0"/>
              </a:spcAft>
              <a:buNone/>
              <a:defRPr b="1">
                <a:solidFill>
                  <a:schemeClr val="accent1"/>
                </a:solidFill>
              </a:defRPr>
            </a:lvl3pPr>
            <a:lvl4pPr lvl="3" rtl="0">
              <a:spcBef>
                <a:spcPts val="1200"/>
              </a:spcBef>
              <a:spcAft>
                <a:spcPts val="0"/>
              </a:spcAft>
              <a:buNone/>
              <a:defRPr b="1">
                <a:solidFill>
                  <a:schemeClr val="accent1"/>
                </a:solidFill>
              </a:defRPr>
            </a:lvl4pPr>
            <a:lvl5pPr lvl="4" rtl="0">
              <a:spcBef>
                <a:spcPts val="1200"/>
              </a:spcBef>
              <a:spcAft>
                <a:spcPts val="0"/>
              </a:spcAft>
              <a:buNone/>
              <a:defRPr b="1">
                <a:solidFill>
                  <a:schemeClr val="accent1"/>
                </a:solidFill>
              </a:defRPr>
            </a:lvl5pPr>
            <a:lvl6pPr lvl="5" rtl="0">
              <a:spcBef>
                <a:spcPts val="1200"/>
              </a:spcBef>
              <a:spcAft>
                <a:spcPts val="0"/>
              </a:spcAft>
              <a:buNone/>
              <a:defRPr b="1">
                <a:solidFill>
                  <a:schemeClr val="accent1"/>
                </a:solidFill>
              </a:defRPr>
            </a:lvl6pPr>
            <a:lvl7pPr lvl="6" rtl="0">
              <a:spcBef>
                <a:spcPts val="1200"/>
              </a:spcBef>
              <a:spcAft>
                <a:spcPts val="0"/>
              </a:spcAft>
              <a:buNone/>
              <a:defRPr b="1">
                <a:solidFill>
                  <a:schemeClr val="accent1"/>
                </a:solidFill>
              </a:defRPr>
            </a:lvl7pPr>
            <a:lvl8pPr lvl="7" rtl="0">
              <a:spcBef>
                <a:spcPts val="1200"/>
              </a:spcBef>
              <a:spcAft>
                <a:spcPts val="0"/>
              </a:spcAft>
              <a:buNone/>
              <a:defRPr b="1">
                <a:solidFill>
                  <a:schemeClr val="accent1"/>
                </a:solidFill>
              </a:defRPr>
            </a:lvl8pPr>
            <a:lvl9pPr lvl="8" rtl="0">
              <a:spcBef>
                <a:spcPts val="1200"/>
              </a:spcBef>
              <a:spcAft>
                <a:spcPts val="1200"/>
              </a:spcAft>
              <a:buNone/>
              <a:defRPr b="1">
                <a:solidFill>
                  <a:schemeClr val="accent1"/>
                </a:solidFill>
              </a:defRPr>
            </a:lvl9pPr>
          </a:lstStyle>
          <a:p/>
        </p:txBody>
      </p:sp>
      <p:sp>
        <p:nvSpPr>
          <p:cNvPr id="168" name="Google Shape;168;p28"/>
          <p:cNvSpPr txBox="1"/>
          <p:nvPr>
            <p:ph idx="2" type="subTitle"/>
          </p:nvPr>
        </p:nvSpPr>
        <p:spPr>
          <a:xfrm>
            <a:off x="711900" y="1851450"/>
            <a:ext cx="2261700" cy="723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200"/>
              </a:spcBef>
              <a:spcAft>
                <a:spcPts val="0"/>
              </a:spcAft>
              <a:buNone/>
              <a:defRPr sz="1400">
                <a:solidFill>
                  <a:schemeClr val="dk1"/>
                </a:solidFill>
              </a:defRPr>
            </a:lvl2pPr>
            <a:lvl3pPr lvl="2" rtl="0">
              <a:lnSpc>
                <a:spcPct val="100000"/>
              </a:lnSpc>
              <a:spcBef>
                <a:spcPts val="1200"/>
              </a:spcBef>
              <a:spcAft>
                <a:spcPts val="0"/>
              </a:spcAft>
              <a:buNone/>
              <a:defRPr sz="1400">
                <a:solidFill>
                  <a:schemeClr val="dk1"/>
                </a:solidFill>
              </a:defRPr>
            </a:lvl3pPr>
            <a:lvl4pPr lvl="3" rtl="0">
              <a:lnSpc>
                <a:spcPct val="100000"/>
              </a:lnSpc>
              <a:spcBef>
                <a:spcPts val="1200"/>
              </a:spcBef>
              <a:spcAft>
                <a:spcPts val="0"/>
              </a:spcAft>
              <a:buNone/>
              <a:defRPr sz="1400">
                <a:solidFill>
                  <a:schemeClr val="dk1"/>
                </a:solidFill>
              </a:defRPr>
            </a:lvl4pPr>
            <a:lvl5pPr lvl="4" rtl="0">
              <a:lnSpc>
                <a:spcPct val="100000"/>
              </a:lnSpc>
              <a:spcBef>
                <a:spcPts val="1200"/>
              </a:spcBef>
              <a:spcAft>
                <a:spcPts val="0"/>
              </a:spcAft>
              <a:buNone/>
              <a:defRPr sz="1400">
                <a:solidFill>
                  <a:schemeClr val="dk1"/>
                </a:solidFill>
              </a:defRPr>
            </a:lvl5pPr>
            <a:lvl6pPr lvl="5" rtl="0">
              <a:lnSpc>
                <a:spcPct val="100000"/>
              </a:lnSpc>
              <a:spcBef>
                <a:spcPts val="1200"/>
              </a:spcBef>
              <a:spcAft>
                <a:spcPts val="0"/>
              </a:spcAft>
              <a:buNone/>
              <a:defRPr sz="1400">
                <a:solidFill>
                  <a:schemeClr val="dk1"/>
                </a:solidFill>
              </a:defRPr>
            </a:lvl6pPr>
            <a:lvl7pPr lvl="6" rtl="0">
              <a:lnSpc>
                <a:spcPct val="100000"/>
              </a:lnSpc>
              <a:spcBef>
                <a:spcPts val="1200"/>
              </a:spcBef>
              <a:spcAft>
                <a:spcPts val="0"/>
              </a:spcAft>
              <a:buNone/>
              <a:defRPr sz="1400">
                <a:solidFill>
                  <a:schemeClr val="dk1"/>
                </a:solidFill>
              </a:defRPr>
            </a:lvl7pPr>
            <a:lvl8pPr lvl="7" rtl="0">
              <a:lnSpc>
                <a:spcPct val="100000"/>
              </a:lnSpc>
              <a:spcBef>
                <a:spcPts val="1200"/>
              </a:spcBef>
              <a:spcAft>
                <a:spcPts val="0"/>
              </a:spcAft>
              <a:buNone/>
              <a:defRPr sz="1400">
                <a:solidFill>
                  <a:schemeClr val="dk1"/>
                </a:solidFill>
              </a:defRPr>
            </a:lvl8pPr>
            <a:lvl9pPr lvl="8" rtl="0">
              <a:lnSpc>
                <a:spcPct val="100000"/>
              </a:lnSpc>
              <a:spcBef>
                <a:spcPts val="1200"/>
              </a:spcBef>
              <a:spcAft>
                <a:spcPts val="1200"/>
              </a:spcAft>
              <a:buNone/>
              <a:defRPr sz="1400">
                <a:solidFill>
                  <a:schemeClr val="dk1"/>
                </a:solidFill>
              </a:defRPr>
            </a:lvl9pPr>
          </a:lstStyle>
          <a:p/>
        </p:txBody>
      </p:sp>
      <p:sp>
        <p:nvSpPr>
          <p:cNvPr id="169" name="Google Shape;169;p28"/>
          <p:cNvSpPr txBox="1"/>
          <p:nvPr>
            <p:ph idx="3" type="subTitle"/>
          </p:nvPr>
        </p:nvSpPr>
        <p:spPr>
          <a:xfrm>
            <a:off x="2983950" y="1476000"/>
            <a:ext cx="2261700" cy="408600"/>
          </a:xfrm>
          <a:prstGeom prst="rect">
            <a:avLst/>
          </a:prstGeom>
        </p:spPr>
        <p:txBody>
          <a:bodyPr anchorCtr="0" anchor="t" bIns="91425" lIns="91425" spcFirstLastPara="1" rIns="91425" wrap="square" tIns="91425">
            <a:normAutofit/>
          </a:bodyPr>
          <a:lstStyle>
            <a:lvl1pPr lvl="0" rtl="0">
              <a:spcBef>
                <a:spcPts val="0"/>
              </a:spcBef>
              <a:spcAft>
                <a:spcPts val="0"/>
              </a:spcAft>
              <a:buNone/>
              <a:defRPr b="1">
                <a:solidFill>
                  <a:schemeClr val="accent1"/>
                </a:solidFill>
              </a:defRPr>
            </a:lvl1pPr>
            <a:lvl2pPr lvl="1" rtl="0">
              <a:spcBef>
                <a:spcPts val="1200"/>
              </a:spcBef>
              <a:spcAft>
                <a:spcPts val="0"/>
              </a:spcAft>
              <a:buNone/>
              <a:defRPr b="1">
                <a:solidFill>
                  <a:schemeClr val="accent1"/>
                </a:solidFill>
              </a:defRPr>
            </a:lvl2pPr>
            <a:lvl3pPr lvl="2" rtl="0">
              <a:spcBef>
                <a:spcPts val="1200"/>
              </a:spcBef>
              <a:spcAft>
                <a:spcPts val="0"/>
              </a:spcAft>
              <a:buNone/>
              <a:defRPr b="1">
                <a:solidFill>
                  <a:schemeClr val="accent1"/>
                </a:solidFill>
              </a:defRPr>
            </a:lvl3pPr>
            <a:lvl4pPr lvl="3" rtl="0">
              <a:spcBef>
                <a:spcPts val="1200"/>
              </a:spcBef>
              <a:spcAft>
                <a:spcPts val="0"/>
              </a:spcAft>
              <a:buNone/>
              <a:defRPr b="1">
                <a:solidFill>
                  <a:schemeClr val="accent1"/>
                </a:solidFill>
              </a:defRPr>
            </a:lvl4pPr>
            <a:lvl5pPr lvl="4" rtl="0">
              <a:spcBef>
                <a:spcPts val="1200"/>
              </a:spcBef>
              <a:spcAft>
                <a:spcPts val="0"/>
              </a:spcAft>
              <a:buNone/>
              <a:defRPr b="1">
                <a:solidFill>
                  <a:schemeClr val="accent1"/>
                </a:solidFill>
              </a:defRPr>
            </a:lvl5pPr>
            <a:lvl6pPr lvl="5" rtl="0">
              <a:spcBef>
                <a:spcPts val="1200"/>
              </a:spcBef>
              <a:spcAft>
                <a:spcPts val="0"/>
              </a:spcAft>
              <a:buNone/>
              <a:defRPr b="1">
                <a:solidFill>
                  <a:schemeClr val="accent1"/>
                </a:solidFill>
              </a:defRPr>
            </a:lvl6pPr>
            <a:lvl7pPr lvl="6" rtl="0">
              <a:spcBef>
                <a:spcPts val="1200"/>
              </a:spcBef>
              <a:spcAft>
                <a:spcPts val="0"/>
              </a:spcAft>
              <a:buNone/>
              <a:defRPr b="1">
                <a:solidFill>
                  <a:schemeClr val="accent1"/>
                </a:solidFill>
              </a:defRPr>
            </a:lvl7pPr>
            <a:lvl8pPr lvl="7" rtl="0">
              <a:spcBef>
                <a:spcPts val="1200"/>
              </a:spcBef>
              <a:spcAft>
                <a:spcPts val="0"/>
              </a:spcAft>
              <a:buNone/>
              <a:defRPr b="1">
                <a:solidFill>
                  <a:schemeClr val="accent1"/>
                </a:solidFill>
              </a:defRPr>
            </a:lvl8pPr>
            <a:lvl9pPr lvl="8" rtl="0">
              <a:spcBef>
                <a:spcPts val="1200"/>
              </a:spcBef>
              <a:spcAft>
                <a:spcPts val="1200"/>
              </a:spcAft>
              <a:buNone/>
              <a:defRPr b="1">
                <a:solidFill>
                  <a:schemeClr val="accent1"/>
                </a:solidFill>
              </a:defRPr>
            </a:lvl9pPr>
          </a:lstStyle>
          <a:p/>
        </p:txBody>
      </p:sp>
      <p:sp>
        <p:nvSpPr>
          <p:cNvPr id="170" name="Google Shape;170;p28"/>
          <p:cNvSpPr txBox="1"/>
          <p:nvPr>
            <p:ph idx="4" type="subTitle"/>
          </p:nvPr>
        </p:nvSpPr>
        <p:spPr>
          <a:xfrm>
            <a:off x="2983950" y="1851450"/>
            <a:ext cx="2261700" cy="723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p:txBody>
      </p:sp>
      <p:sp>
        <p:nvSpPr>
          <p:cNvPr id="171" name="Google Shape;171;p28"/>
          <p:cNvSpPr txBox="1"/>
          <p:nvPr>
            <p:ph idx="5" type="subTitle"/>
          </p:nvPr>
        </p:nvSpPr>
        <p:spPr>
          <a:xfrm>
            <a:off x="5256000" y="1476000"/>
            <a:ext cx="2261700" cy="408600"/>
          </a:xfrm>
          <a:prstGeom prst="rect">
            <a:avLst/>
          </a:prstGeom>
        </p:spPr>
        <p:txBody>
          <a:bodyPr anchorCtr="0" anchor="t" bIns="91425" lIns="91425" spcFirstLastPara="1" rIns="91425" wrap="square" tIns="91425">
            <a:normAutofit/>
          </a:bodyPr>
          <a:lstStyle>
            <a:lvl1pPr lvl="0" rtl="0">
              <a:spcBef>
                <a:spcPts val="0"/>
              </a:spcBef>
              <a:spcAft>
                <a:spcPts val="0"/>
              </a:spcAft>
              <a:buNone/>
              <a:defRPr b="1">
                <a:solidFill>
                  <a:schemeClr val="accent1"/>
                </a:solidFill>
              </a:defRPr>
            </a:lvl1pPr>
            <a:lvl2pPr lvl="1" rtl="0">
              <a:spcBef>
                <a:spcPts val="1200"/>
              </a:spcBef>
              <a:spcAft>
                <a:spcPts val="0"/>
              </a:spcAft>
              <a:buNone/>
              <a:defRPr b="1">
                <a:solidFill>
                  <a:schemeClr val="accent1"/>
                </a:solidFill>
              </a:defRPr>
            </a:lvl2pPr>
            <a:lvl3pPr lvl="2" rtl="0">
              <a:spcBef>
                <a:spcPts val="1200"/>
              </a:spcBef>
              <a:spcAft>
                <a:spcPts val="0"/>
              </a:spcAft>
              <a:buNone/>
              <a:defRPr b="1">
                <a:solidFill>
                  <a:schemeClr val="accent1"/>
                </a:solidFill>
              </a:defRPr>
            </a:lvl3pPr>
            <a:lvl4pPr lvl="3" rtl="0">
              <a:spcBef>
                <a:spcPts val="1200"/>
              </a:spcBef>
              <a:spcAft>
                <a:spcPts val="0"/>
              </a:spcAft>
              <a:buNone/>
              <a:defRPr b="1">
                <a:solidFill>
                  <a:schemeClr val="accent1"/>
                </a:solidFill>
              </a:defRPr>
            </a:lvl4pPr>
            <a:lvl5pPr lvl="4" rtl="0">
              <a:spcBef>
                <a:spcPts val="1200"/>
              </a:spcBef>
              <a:spcAft>
                <a:spcPts val="0"/>
              </a:spcAft>
              <a:buNone/>
              <a:defRPr b="1">
                <a:solidFill>
                  <a:schemeClr val="accent1"/>
                </a:solidFill>
              </a:defRPr>
            </a:lvl5pPr>
            <a:lvl6pPr lvl="5" rtl="0">
              <a:spcBef>
                <a:spcPts val="1200"/>
              </a:spcBef>
              <a:spcAft>
                <a:spcPts val="0"/>
              </a:spcAft>
              <a:buNone/>
              <a:defRPr b="1">
                <a:solidFill>
                  <a:schemeClr val="accent1"/>
                </a:solidFill>
              </a:defRPr>
            </a:lvl6pPr>
            <a:lvl7pPr lvl="6" rtl="0">
              <a:spcBef>
                <a:spcPts val="1200"/>
              </a:spcBef>
              <a:spcAft>
                <a:spcPts val="0"/>
              </a:spcAft>
              <a:buNone/>
              <a:defRPr b="1">
                <a:solidFill>
                  <a:schemeClr val="accent1"/>
                </a:solidFill>
              </a:defRPr>
            </a:lvl7pPr>
            <a:lvl8pPr lvl="7" rtl="0">
              <a:spcBef>
                <a:spcPts val="1200"/>
              </a:spcBef>
              <a:spcAft>
                <a:spcPts val="0"/>
              </a:spcAft>
              <a:buNone/>
              <a:defRPr b="1">
                <a:solidFill>
                  <a:schemeClr val="accent1"/>
                </a:solidFill>
              </a:defRPr>
            </a:lvl8pPr>
            <a:lvl9pPr lvl="8" rtl="0">
              <a:spcBef>
                <a:spcPts val="1200"/>
              </a:spcBef>
              <a:spcAft>
                <a:spcPts val="1200"/>
              </a:spcAft>
              <a:buNone/>
              <a:defRPr b="1">
                <a:solidFill>
                  <a:schemeClr val="accent1"/>
                </a:solidFill>
              </a:defRPr>
            </a:lvl9pPr>
          </a:lstStyle>
          <a:p/>
        </p:txBody>
      </p:sp>
      <p:sp>
        <p:nvSpPr>
          <p:cNvPr id="172" name="Google Shape;172;p28"/>
          <p:cNvSpPr txBox="1"/>
          <p:nvPr>
            <p:ph idx="6" type="subTitle"/>
          </p:nvPr>
        </p:nvSpPr>
        <p:spPr>
          <a:xfrm>
            <a:off x="5256000" y="1851450"/>
            <a:ext cx="2261700" cy="723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200"/>
              </a:spcBef>
              <a:spcAft>
                <a:spcPts val="0"/>
              </a:spcAft>
              <a:buNone/>
              <a:defRPr sz="1400">
                <a:solidFill>
                  <a:schemeClr val="dk1"/>
                </a:solidFill>
              </a:defRPr>
            </a:lvl2pPr>
            <a:lvl3pPr lvl="2" rtl="0">
              <a:lnSpc>
                <a:spcPct val="100000"/>
              </a:lnSpc>
              <a:spcBef>
                <a:spcPts val="1200"/>
              </a:spcBef>
              <a:spcAft>
                <a:spcPts val="0"/>
              </a:spcAft>
              <a:buNone/>
              <a:defRPr sz="1400">
                <a:solidFill>
                  <a:schemeClr val="dk1"/>
                </a:solidFill>
              </a:defRPr>
            </a:lvl3pPr>
            <a:lvl4pPr lvl="3" rtl="0">
              <a:lnSpc>
                <a:spcPct val="100000"/>
              </a:lnSpc>
              <a:spcBef>
                <a:spcPts val="1200"/>
              </a:spcBef>
              <a:spcAft>
                <a:spcPts val="0"/>
              </a:spcAft>
              <a:buNone/>
              <a:defRPr sz="1400">
                <a:solidFill>
                  <a:schemeClr val="dk1"/>
                </a:solidFill>
              </a:defRPr>
            </a:lvl4pPr>
            <a:lvl5pPr lvl="4" rtl="0">
              <a:lnSpc>
                <a:spcPct val="100000"/>
              </a:lnSpc>
              <a:spcBef>
                <a:spcPts val="1200"/>
              </a:spcBef>
              <a:spcAft>
                <a:spcPts val="0"/>
              </a:spcAft>
              <a:buNone/>
              <a:defRPr sz="1400">
                <a:solidFill>
                  <a:schemeClr val="dk1"/>
                </a:solidFill>
              </a:defRPr>
            </a:lvl5pPr>
            <a:lvl6pPr lvl="5" rtl="0">
              <a:lnSpc>
                <a:spcPct val="100000"/>
              </a:lnSpc>
              <a:spcBef>
                <a:spcPts val="1200"/>
              </a:spcBef>
              <a:spcAft>
                <a:spcPts val="0"/>
              </a:spcAft>
              <a:buNone/>
              <a:defRPr sz="1400">
                <a:solidFill>
                  <a:schemeClr val="dk1"/>
                </a:solidFill>
              </a:defRPr>
            </a:lvl6pPr>
            <a:lvl7pPr lvl="6" rtl="0">
              <a:lnSpc>
                <a:spcPct val="100000"/>
              </a:lnSpc>
              <a:spcBef>
                <a:spcPts val="1200"/>
              </a:spcBef>
              <a:spcAft>
                <a:spcPts val="0"/>
              </a:spcAft>
              <a:buNone/>
              <a:defRPr sz="1400">
                <a:solidFill>
                  <a:schemeClr val="dk1"/>
                </a:solidFill>
              </a:defRPr>
            </a:lvl7pPr>
            <a:lvl8pPr lvl="7" rtl="0">
              <a:lnSpc>
                <a:spcPct val="100000"/>
              </a:lnSpc>
              <a:spcBef>
                <a:spcPts val="1200"/>
              </a:spcBef>
              <a:spcAft>
                <a:spcPts val="0"/>
              </a:spcAft>
              <a:buNone/>
              <a:defRPr sz="1400">
                <a:solidFill>
                  <a:schemeClr val="dk1"/>
                </a:solidFill>
              </a:defRPr>
            </a:lvl8pPr>
            <a:lvl9pPr lvl="8" rtl="0">
              <a:lnSpc>
                <a:spcPct val="100000"/>
              </a:lnSpc>
              <a:spcBef>
                <a:spcPts val="1200"/>
              </a:spcBef>
              <a:spcAft>
                <a:spcPts val="1200"/>
              </a:spcAft>
              <a:buNone/>
              <a:defRPr sz="1400">
                <a:solidFill>
                  <a:schemeClr val="dk1"/>
                </a:solidFill>
              </a:defRPr>
            </a:lvl9pPr>
          </a:lstStyle>
          <a:p/>
        </p:txBody>
      </p:sp>
      <p:sp>
        <p:nvSpPr>
          <p:cNvPr id="173" name="Google Shape;173;p28"/>
          <p:cNvSpPr txBox="1"/>
          <p:nvPr>
            <p:ph idx="7" type="subTitle"/>
          </p:nvPr>
        </p:nvSpPr>
        <p:spPr>
          <a:xfrm>
            <a:off x="711900" y="2952200"/>
            <a:ext cx="2261700" cy="408600"/>
          </a:xfrm>
          <a:prstGeom prst="rect">
            <a:avLst/>
          </a:prstGeom>
        </p:spPr>
        <p:txBody>
          <a:bodyPr anchorCtr="0" anchor="t" bIns="91425" lIns="91425" spcFirstLastPara="1" rIns="91425" wrap="square" tIns="91425">
            <a:normAutofit/>
          </a:bodyPr>
          <a:lstStyle>
            <a:lvl1pPr lvl="0" rtl="0">
              <a:spcBef>
                <a:spcPts val="0"/>
              </a:spcBef>
              <a:spcAft>
                <a:spcPts val="0"/>
              </a:spcAft>
              <a:buNone/>
              <a:defRPr b="1">
                <a:solidFill>
                  <a:schemeClr val="accent1"/>
                </a:solidFill>
              </a:defRPr>
            </a:lvl1pPr>
            <a:lvl2pPr lvl="1" rtl="0">
              <a:spcBef>
                <a:spcPts val="1200"/>
              </a:spcBef>
              <a:spcAft>
                <a:spcPts val="0"/>
              </a:spcAft>
              <a:buNone/>
              <a:defRPr b="1">
                <a:solidFill>
                  <a:schemeClr val="accent1"/>
                </a:solidFill>
              </a:defRPr>
            </a:lvl2pPr>
            <a:lvl3pPr lvl="2" rtl="0">
              <a:spcBef>
                <a:spcPts val="1200"/>
              </a:spcBef>
              <a:spcAft>
                <a:spcPts val="0"/>
              </a:spcAft>
              <a:buNone/>
              <a:defRPr b="1">
                <a:solidFill>
                  <a:schemeClr val="accent1"/>
                </a:solidFill>
              </a:defRPr>
            </a:lvl3pPr>
            <a:lvl4pPr lvl="3" rtl="0">
              <a:spcBef>
                <a:spcPts val="1200"/>
              </a:spcBef>
              <a:spcAft>
                <a:spcPts val="0"/>
              </a:spcAft>
              <a:buNone/>
              <a:defRPr b="1">
                <a:solidFill>
                  <a:schemeClr val="accent1"/>
                </a:solidFill>
              </a:defRPr>
            </a:lvl4pPr>
            <a:lvl5pPr lvl="4" rtl="0">
              <a:spcBef>
                <a:spcPts val="1200"/>
              </a:spcBef>
              <a:spcAft>
                <a:spcPts val="0"/>
              </a:spcAft>
              <a:buNone/>
              <a:defRPr b="1">
                <a:solidFill>
                  <a:schemeClr val="accent1"/>
                </a:solidFill>
              </a:defRPr>
            </a:lvl5pPr>
            <a:lvl6pPr lvl="5" rtl="0">
              <a:spcBef>
                <a:spcPts val="1200"/>
              </a:spcBef>
              <a:spcAft>
                <a:spcPts val="0"/>
              </a:spcAft>
              <a:buNone/>
              <a:defRPr b="1">
                <a:solidFill>
                  <a:schemeClr val="accent1"/>
                </a:solidFill>
              </a:defRPr>
            </a:lvl6pPr>
            <a:lvl7pPr lvl="6" rtl="0">
              <a:spcBef>
                <a:spcPts val="1200"/>
              </a:spcBef>
              <a:spcAft>
                <a:spcPts val="0"/>
              </a:spcAft>
              <a:buNone/>
              <a:defRPr b="1">
                <a:solidFill>
                  <a:schemeClr val="accent1"/>
                </a:solidFill>
              </a:defRPr>
            </a:lvl7pPr>
            <a:lvl8pPr lvl="7" rtl="0">
              <a:spcBef>
                <a:spcPts val="1200"/>
              </a:spcBef>
              <a:spcAft>
                <a:spcPts val="0"/>
              </a:spcAft>
              <a:buNone/>
              <a:defRPr b="1">
                <a:solidFill>
                  <a:schemeClr val="accent1"/>
                </a:solidFill>
              </a:defRPr>
            </a:lvl8pPr>
            <a:lvl9pPr lvl="8" rtl="0">
              <a:spcBef>
                <a:spcPts val="1200"/>
              </a:spcBef>
              <a:spcAft>
                <a:spcPts val="1200"/>
              </a:spcAft>
              <a:buNone/>
              <a:defRPr b="1">
                <a:solidFill>
                  <a:schemeClr val="accent1"/>
                </a:solidFill>
              </a:defRPr>
            </a:lvl9pPr>
          </a:lstStyle>
          <a:p/>
        </p:txBody>
      </p:sp>
      <p:sp>
        <p:nvSpPr>
          <p:cNvPr id="174" name="Google Shape;174;p28"/>
          <p:cNvSpPr txBox="1"/>
          <p:nvPr>
            <p:ph idx="8" type="subTitle"/>
          </p:nvPr>
        </p:nvSpPr>
        <p:spPr>
          <a:xfrm>
            <a:off x="711900" y="3327650"/>
            <a:ext cx="2261700" cy="723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p:txBody>
      </p:sp>
      <p:sp>
        <p:nvSpPr>
          <p:cNvPr id="175" name="Google Shape;175;p28"/>
          <p:cNvSpPr txBox="1"/>
          <p:nvPr>
            <p:ph idx="9" type="subTitle"/>
          </p:nvPr>
        </p:nvSpPr>
        <p:spPr>
          <a:xfrm>
            <a:off x="2983950" y="2952200"/>
            <a:ext cx="2261700" cy="408600"/>
          </a:xfrm>
          <a:prstGeom prst="rect">
            <a:avLst/>
          </a:prstGeom>
        </p:spPr>
        <p:txBody>
          <a:bodyPr anchorCtr="0" anchor="t" bIns="91425" lIns="91425" spcFirstLastPara="1" rIns="91425" wrap="square" tIns="91425">
            <a:normAutofit/>
          </a:bodyPr>
          <a:lstStyle>
            <a:lvl1pPr lvl="0" rtl="0">
              <a:spcBef>
                <a:spcPts val="0"/>
              </a:spcBef>
              <a:spcAft>
                <a:spcPts val="0"/>
              </a:spcAft>
              <a:buNone/>
              <a:defRPr b="1">
                <a:solidFill>
                  <a:schemeClr val="accent1"/>
                </a:solidFill>
              </a:defRPr>
            </a:lvl1pPr>
            <a:lvl2pPr lvl="1" rtl="0">
              <a:spcBef>
                <a:spcPts val="1200"/>
              </a:spcBef>
              <a:spcAft>
                <a:spcPts val="0"/>
              </a:spcAft>
              <a:buNone/>
              <a:defRPr b="1">
                <a:solidFill>
                  <a:schemeClr val="accent1"/>
                </a:solidFill>
              </a:defRPr>
            </a:lvl2pPr>
            <a:lvl3pPr lvl="2" rtl="0">
              <a:spcBef>
                <a:spcPts val="1200"/>
              </a:spcBef>
              <a:spcAft>
                <a:spcPts val="0"/>
              </a:spcAft>
              <a:buNone/>
              <a:defRPr b="1">
                <a:solidFill>
                  <a:schemeClr val="accent1"/>
                </a:solidFill>
              </a:defRPr>
            </a:lvl3pPr>
            <a:lvl4pPr lvl="3" rtl="0">
              <a:spcBef>
                <a:spcPts val="1200"/>
              </a:spcBef>
              <a:spcAft>
                <a:spcPts val="0"/>
              </a:spcAft>
              <a:buNone/>
              <a:defRPr b="1">
                <a:solidFill>
                  <a:schemeClr val="accent1"/>
                </a:solidFill>
              </a:defRPr>
            </a:lvl4pPr>
            <a:lvl5pPr lvl="4" rtl="0">
              <a:spcBef>
                <a:spcPts val="1200"/>
              </a:spcBef>
              <a:spcAft>
                <a:spcPts val="0"/>
              </a:spcAft>
              <a:buNone/>
              <a:defRPr b="1">
                <a:solidFill>
                  <a:schemeClr val="accent1"/>
                </a:solidFill>
              </a:defRPr>
            </a:lvl5pPr>
            <a:lvl6pPr lvl="5" rtl="0">
              <a:spcBef>
                <a:spcPts val="1200"/>
              </a:spcBef>
              <a:spcAft>
                <a:spcPts val="0"/>
              </a:spcAft>
              <a:buNone/>
              <a:defRPr b="1">
                <a:solidFill>
                  <a:schemeClr val="accent1"/>
                </a:solidFill>
              </a:defRPr>
            </a:lvl6pPr>
            <a:lvl7pPr lvl="6" rtl="0">
              <a:spcBef>
                <a:spcPts val="1200"/>
              </a:spcBef>
              <a:spcAft>
                <a:spcPts val="0"/>
              </a:spcAft>
              <a:buNone/>
              <a:defRPr b="1">
                <a:solidFill>
                  <a:schemeClr val="accent1"/>
                </a:solidFill>
              </a:defRPr>
            </a:lvl7pPr>
            <a:lvl8pPr lvl="7" rtl="0">
              <a:spcBef>
                <a:spcPts val="1200"/>
              </a:spcBef>
              <a:spcAft>
                <a:spcPts val="0"/>
              </a:spcAft>
              <a:buNone/>
              <a:defRPr b="1">
                <a:solidFill>
                  <a:schemeClr val="accent1"/>
                </a:solidFill>
              </a:defRPr>
            </a:lvl8pPr>
            <a:lvl9pPr lvl="8" rtl="0">
              <a:spcBef>
                <a:spcPts val="1200"/>
              </a:spcBef>
              <a:spcAft>
                <a:spcPts val="1200"/>
              </a:spcAft>
              <a:buNone/>
              <a:defRPr b="1">
                <a:solidFill>
                  <a:schemeClr val="accent1"/>
                </a:solidFill>
              </a:defRPr>
            </a:lvl9pPr>
          </a:lstStyle>
          <a:p/>
        </p:txBody>
      </p:sp>
      <p:sp>
        <p:nvSpPr>
          <p:cNvPr id="176" name="Google Shape;176;p28"/>
          <p:cNvSpPr txBox="1"/>
          <p:nvPr>
            <p:ph idx="13" type="subTitle"/>
          </p:nvPr>
        </p:nvSpPr>
        <p:spPr>
          <a:xfrm>
            <a:off x="2983950" y="3327650"/>
            <a:ext cx="2261700" cy="723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p:txBody>
      </p:sp>
      <p:sp>
        <p:nvSpPr>
          <p:cNvPr id="177" name="Google Shape;177;p28"/>
          <p:cNvSpPr txBox="1"/>
          <p:nvPr>
            <p:ph idx="14" type="subTitle"/>
          </p:nvPr>
        </p:nvSpPr>
        <p:spPr>
          <a:xfrm>
            <a:off x="5256000" y="2952200"/>
            <a:ext cx="2261700" cy="408600"/>
          </a:xfrm>
          <a:prstGeom prst="rect">
            <a:avLst/>
          </a:prstGeom>
        </p:spPr>
        <p:txBody>
          <a:bodyPr anchorCtr="0" anchor="t" bIns="91425" lIns="91425" spcFirstLastPara="1" rIns="91425" wrap="square" tIns="91425">
            <a:normAutofit/>
          </a:bodyPr>
          <a:lstStyle>
            <a:lvl1pPr lvl="0" rtl="0">
              <a:spcBef>
                <a:spcPts val="0"/>
              </a:spcBef>
              <a:spcAft>
                <a:spcPts val="0"/>
              </a:spcAft>
              <a:buNone/>
              <a:defRPr b="1">
                <a:solidFill>
                  <a:schemeClr val="accent1"/>
                </a:solidFill>
              </a:defRPr>
            </a:lvl1pPr>
            <a:lvl2pPr lvl="1" rtl="0">
              <a:spcBef>
                <a:spcPts val="1200"/>
              </a:spcBef>
              <a:spcAft>
                <a:spcPts val="0"/>
              </a:spcAft>
              <a:buNone/>
              <a:defRPr b="1">
                <a:solidFill>
                  <a:schemeClr val="accent1"/>
                </a:solidFill>
              </a:defRPr>
            </a:lvl2pPr>
            <a:lvl3pPr lvl="2" rtl="0">
              <a:spcBef>
                <a:spcPts val="1200"/>
              </a:spcBef>
              <a:spcAft>
                <a:spcPts val="0"/>
              </a:spcAft>
              <a:buNone/>
              <a:defRPr b="1">
                <a:solidFill>
                  <a:schemeClr val="accent1"/>
                </a:solidFill>
              </a:defRPr>
            </a:lvl3pPr>
            <a:lvl4pPr lvl="3" rtl="0">
              <a:spcBef>
                <a:spcPts val="1200"/>
              </a:spcBef>
              <a:spcAft>
                <a:spcPts val="0"/>
              </a:spcAft>
              <a:buNone/>
              <a:defRPr b="1">
                <a:solidFill>
                  <a:schemeClr val="accent1"/>
                </a:solidFill>
              </a:defRPr>
            </a:lvl4pPr>
            <a:lvl5pPr lvl="4" rtl="0">
              <a:spcBef>
                <a:spcPts val="1200"/>
              </a:spcBef>
              <a:spcAft>
                <a:spcPts val="0"/>
              </a:spcAft>
              <a:buNone/>
              <a:defRPr b="1">
                <a:solidFill>
                  <a:schemeClr val="accent1"/>
                </a:solidFill>
              </a:defRPr>
            </a:lvl5pPr>
            <a:lvl6pPr lvl="5" rtl="0">
              <a:spcBef>
                <a:spcPts val="1200"/>
              </a:spcBef>
              <a:spcAft>
                <a:spcPts val="0"/>
              </a:spcAft>
              <a:buNone/>
              <a:defRPr b="1">
                <a:solidFill>
                  <a:schemeClr val="accent1"/>
                </a:solidFill>
              </a:defRPr>
            </a:lvl6pPr>
            <a:lvl7pPr lvl="6" rtl="0">
              <a:spcBef>
                <a:spcPts val="1200"/>
              </a:spcBef>
              <a:spcAft>
                <a:spcPts val="0"/>
              </a:spcAft>
              <a:buNone/>
              <a:defRPr b="1">
                <a:solidFill>
                  <a:schemeClr val="accent1"/>
                </a:solidFill>
              </a:defRPr>
            </a:lvl7pPr>
            <a:lvl8pPr lvl="7" rtl="0">
              <a:spcBef>
                <a:spcPts val="1200"/>
              </a:spcBef>
              <a:spcAft>
                <a:spcPts val="0"/>
              </a:spcAft>
              <a:buNone/>
              <a:defRPr b="1">
                <a:solidFill>
                  <a:schemeClr val="accent1"/>
                </a:solidFill>
              </a:defRPr>
            </a:lvl8pPr>
            <a:lvl9pPr lvl="8" rtl="0">
              <a:spcBef>
                <a:spcPts val="1200"/>
              </a:spcBef>
              <a:spcAft>
                <a:spcPts val="1200"/>
              </a:spcAft>
              <a:buNone/>
              <a:defRPr b="1">
                <a:solidFill>
                  <a:schemeClr val="accent1"/>
                </a:solidFill>
              </a:defRPr>
            </a:lvl9pPr>
          </a:lstStyle>
          <a:p/>
        </p:txBody>
      </p:sp>
      <p:sp>
        <p:nvSpPr>
          <p:cNvPr id="178" name="Google Shape;178;p28"/>
          <p:cNvSpPr txBox="1"/>
          <p:nvPr>
            <p:ph idx="15" type="subTitle"/>
          </p:nvPr>
        </p:nvSpPr>
        <p:spPr>
          <a:xfrm>
            <a:off x="5256000" y="3327650"/>
            <a:ext cx="2261700" cy="723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p:txBody>
      </p:sp>
      <p:sp>
        <p:nvSpPr>
          <p:cNvPr id="179" name="Google Shape;179;p28"/>
          <p:cNvSpPr txBox="1"/>
          <p:nvPr>
            <p:ph type="title"/>
          </p:nvPr>
        </p:nvSpPr>
        <p:spPr>
          <a:xfrm>
            <a:off x="717800" y="383175"/>
            <a:ext cx="7708200" cy="6471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180" name="Google Shape;180;p28"/>
          <p:cNvSpPr/>
          <p:nvPr/>
        </p:nvSpPr>
        <p:spPr>
          <a:xfrm>
            <a:off x="7927800" y="257160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8"/>
          <p:cNvSpPr/>
          <p:nvPr/>
        </p:nvSpPr>
        <p:spPr>
          <a:xfrm>
            <a:off x="7927800" y="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5">
    <p:spTree>
      <p:nvGrpSpPr>
        <p:cNvPr id="182" name="Shape 182"/>
        <p:cNvGrpSpPr/>
        <p:nvPr/>
      </p:nvGrpSpPr>
      <p:grpSpPr>
        <a:xfrm>
          <a:off x="0" y="0"/>
          <a:ext cx="0" cy="0"/>
          <a:chOff x="0" y="0"/>
          <a:chExt cx="0" cy="0"/>
        </a:xfrm>
      </p:grpSpPr>
      <p:sp>
        <p:nvSpPr>
          <p:cNvPr id="183" name="Google Shape;183;p29"/>
          <p:cNvSpPr txBox="1"/>
          <p:nvPr>
            <p:ph type="title"/>
          </p:nvPr>
        </p:nvSpPr>
        <p:spPr>
          <a:xfrm>
            <a:off x="713225" y="445025"/>
            <a:ext cx="3858900" cy="13383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accent1"/>
              </a:buClr>
              <a:buSzPts val="2800"/>
              <a:buNone/>
              <a:defRPr sz="7200">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p:txBody>
      </p:sp>
      <p:sp>
        <p:nvSpPr>
          <p:cNvPr id="184" name="Google Shape;184;p29"/>
          <p:cNvSpPr txBox="1"/>
          <p:nvPr/>
        </p:nvSpPr>
        <p:spPr>
          <a:xfrm>
            <a:off x="713225" y="3485675"/>
            <a:ext cx="3956100" cy="61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00"/>
              </a:spcBef>
              <a:spcAft>
                <a:spcPts val="0"/>
              </a:spcAft>
              <a:buNone/>
            </a:pPr>
            <a:r>
              <a:rPr lang="en" sz="1100">
                <a:solidFill>
                  <a:schemeClr val="accent2"/>
                </a:solidFill>
                <a:latin typeface="Montserrat"/>
                <a:ea typeface="Montserrat"/>
                <a:cs typeface="Montserrat"/>
                <a:sym typeface="Montserrat"/>
              </a:rPr>
              <a:t>CREDITS: This presentation template was created by </a:t>
            </a:r>
            <a:r>
              <a:rPr b="1" lang="en" sz="1100">
                <a:solidFill>
                  <a:schemeClr val="accent2"/>
                </a:solidFill>
                <a:uFill>
                  <a:noFill/>
                </a:uFill>
                <a:latin typeface="Montserrat"/>
                <a:ea typeface="Montserrat"/>
                <a:cs typeface="Montserrat"/>
                <a:sym typeface="Montserrat"/>
                <a:hlinkClick r:id="rId2">
                  <a:extLst>
                    <a:ext uri="{A12FA001-AC4F-418D-AE19-62706E023703}">
                      <ahyp:hlinkClr val="tx"/>
                    </a:ext>
                  </a:extLst>
                </a:hlinkClick>
              </a:rPr>
              <a:t>Slidesgo</a:t>
            </a:r>
            <a:r>
              <a:rPr lang="en" sz="1100">
                <a:solidFill>
                  <a:schemeClr val="accent2"/>
                </a:solidFill>
                <a:latin typeface="Montserrat"/>
                <a:ea typeface="Montserrat"/>
                <a:cs typeface="Montserrat"/>
                <a:sym typeface="Montserrat"/>
              </a:rPr>
              <a:t>, including icons by </a:t>
            </a:r>
            <a:r>
              <a:rPr b="1" lang="en" sz="1100">
                <a:solidFill>
                  <a:schemeClr val="accent2"/>
                </a:solidFill>
                <a:uFill>
                  <a:noFill/>
                </a:uFill>
                <a:latin typeface="Montserrat"/>
                <a:ea typeface="Montserrat"/>
                <a:cs typeface="Montserrat"/>
                <a:sym typeface="Montserrat"/>
                <a:hlinkClick r:id="rId3">
                  <a:extLst>
                    <a:ext uri="{A12FA001-AC4F-418D-AE19-62706E023703}">
                      <ahyp:hlinkClr val="tx"/>
                    </a:ext>
                  </a:extLst>
                </a:hlinkClick>
              </a:rPr>
              <a:t>Flaticon</a:t>
            </a:r>
            <a:r>
              <a:rPr lang="en" sz="1100">
                <a:solidFill>
                  <a:schemeClr val="accent2"/>
                </a:solidFill>
                <a:latin typeface="Montserrat"/>
                <a:ea typeface="Montserrat"/>
                <a:cs typeface="Montserrat"/>
                <a:sym typeface="Montserrat"/>
              </a:rPr>
              <a:t>, and infographics &amp; images by </a:t>
            </a:r>
            <a:r>
              <a:rPr b="1" lang="en" sz="1100">
                <a:solidFill>
                  <a:schemeClr val="accent2"/>
                </a:solidFill>
                <a:uFill>
                  <a:noFill/>
                </a:uFill>
                <a:latin typeface="Montserrat"/>
                <a:ea typeface="Montserrat"/>
                <a:cs typeface="Montserrat"/>
                <a:sym typeface="Montserrat"/>
                <a:hlinkClick r:id="rId4">
                  <a:extLst>
                    <a:ext uri="{A12FA001-AC4F-418D-AE19-62706E023703}">
                      <ahyp:hlinkClr val="tx"/>
                    </a:ext>
                  </a:extLst>
                </a:hlinkClick>
              </a:rPr>
              <a:t>Freepik</a:t>
            </a:r>
            <a:endParaRPr b="1" sz="1100">
              <a:solidFill>
                <a:schemeClr val="accent2"/>
              </a:solidFill>
              <a:latin typeface="Montserrat"/>
              <a:ea typeface="Montserrat"/>
              <a:cs typeface="Montserrat"/>
              <a:sym typeface="Montserrat"/>
            </a:endParaRPr>
          </a:p>
        </p:txBody>
      </p:sp>
      <p:sp>
        <p:nvSpPr>
          <p:cNvPr id="185" name="Google Shape;185;p29"/>
          <p:cNvSpPr/>
          <p:nvPr/>
        </p:nvSpPr>
        <p:spPr>
          <a:xfrm>
            <a:off x="6711600" y="257160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9"/>
          <p:cNvSpPr/>
          <p:nvPr/>
        </p:nvSpPr>
        <p:spPr>
          <a:xfrm>
            <a:off x="7927800" y="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9">
    <p:spTree>
      <p:nvGrpSpPr>
        <p:cNvPr id="187" name="Shape 187"/>
        <p:cNvGrpSpPr/>
        <p:nvPr/>
      </p:nvGrpSpPr>
      <p:grpSpPr>
        <a:xfrm>
          <a:off x="0" y="0"/>
          <a:ext cx="0" cy="0"/>
          <a:chOff x="0" y="0"/>
          <a:chExt cx="0" cy="0"/>
        </a:xfrm>
      </p:grpSpPr>
      <p:sp>
        <p:nvSpPr>
          <p:cNvPr id="188" name="Google Shape;188;p30"/>
          <p:cNvSpPr txBox="1"/>
          <p:nvPr>
            <p:ph type="title"/>
          </p:nvPr>
        </p:nvSpPr>
        <p:spPr>
          <a:xfrm>
            <a:off x="717800" y="383175"/>
            <a:ext cx="7708200" cy="7404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189" name="Google Shape;189;p30"/>
          <p:cNvSpPr txBox="1"/>
          <p:nvPr>
            <p:ph idx="1" type="subTitle"/>
          </p:nvPr>
        </p:nvSpPr>
        <p:spPr>
          <a:xfrm>
            <a:off x="717800" y="1255775"/>
            <a:ext cx="4631700" cy="3398100"/>
          </a:xfrm>
          <a:prstGeom prst="rect">
            <a:avLst/>
          </a:prstGeom>
        </p:spPr>
        <p:txBody>
          <a:bodyPr anchorCtr="0" anchor="t" bIns="91425" lIns="91425" spcFirstLastPara="1" rIns="91425" wrap="square" tIns="91425">
            <a:normAutofit/>
          </a:bodyPr>
          <a:lstStyle>
            <a:lvl1pPr lvl="0" rtl="0">
              <a:spcBef>
                <a:spcPts val="0"/>
              </a:spcBef>
              <a:spcAft>
                <a:spcPts val="0"/>
              </a:spcAft>
              <a:buSzPts val="1400"/>
              <a:buChar char="●"/>
              <a:defRPr sz="1400">
                <a:solidFill>
                  <a:schemeClr val="dk1"/>
                </a:solidFill>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90" name="Google Shape;190;p30"/>
          <p:cNvSpPr/>
          <p:nvPr/>
        </p:nvSpPr>
        <p:spPr>
          <a:xfrm>
            <a:off x="7927800" y="257160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1" name="Shape 191"/>
        <p:cNvGrpSpPr/>
        <p:nvPr/>
      </p:nvGrpSpPr>
      <p:grpSpPr>
        <a:xfrm>
          <a:off x="0" y="0"/>
          <a:ext cx="0" cy="0"/>
          <a:chOff x="0" y="0"/>
          <a:chExt cx="0" cy="0"/>
        </a:xfrm>
      </p:grpSpPr>
      <p:sp>
        <p:nvSpPr>
          <p:cNvPr id="192" name="Google Shape;192;p3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3" name="Google Shape;193;p3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94" name="Google Shape;194;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95" name="Google Shape;195;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96" name="Google Shape;196;p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0" name="Shape 200"/>
        <p:cNvGrpSpPr/>
        <p:nvPr/>
      </p:nvGrpSpPr>
      <p:grpSpPr>
        <a:xfrm>
          <a:off x="0" y="0"/>
          <a:ext cx="0" cy="0"/>
          <a:chOff x="0" y="0"/>
          <a:chExt cx="0" cy="0"/>
        </a:xfrm>
      </p:grpSpPr>
      <p:sp>
        <p:nvSpPr>
          <p:cNvPr id="201" name="Google Shape;201;p33"/>
          <p:cNvSpPr txBox="1"/>
          <p:nvPr>
            <p:ph type="ctrTitle"/>
          </p:nvPr>
        </p:nvSpPr>
        <p:spPr>
          <a:xfrm>
            <a:off x="1643858" y="1172225"/>
            <a:ext cx="6770700" cy="2052600"/>
          </a:xfrm>
          <a:prstGeom prst="rect">
            <a:avLst/>
          </a:prstGeom>
        </p:spPr>
        <p:txBody>
          <a:bodyPr anchorCtr="0" anchor="b" bIns="91425" lIns="91425" spcFirstLastPara="1" rIns="91425" wrap="square" tIns="91425">
            <a:noAutofit/>
          </a:bodyPr>
          <a:lstStyle>
            <a:lvl1pPr lvl="0" rtl="0" algn="r">
              <a:spcBef>
                <a:spcPts val="0"/>
              </a:spcBef>
              <a:spcAft>
                <a:spcPts val="0"/>
              </a:spcAft>
              <a:buSzPts val="5200"/>
              <a:buNone/>
              <a:defRPr sz="53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02" name="Google Shape;202;p33"/>
          <p:cNvSpPr txBox="1"/>
          <p:nvPr>
            <p:ph idx="1" type="subTitle"/>
          </p:nvPr>
        </p:nvSpPr>
        <p:spPr>
          <a:xfrm>
            <a:off x="1643852" y="3261775"/>
            <a:ext cx="6770700" cy="557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800"/>
              <a:buNone/>
              <a:defRPr sz="1600">
                <a:solidFill>
                  <a:schemeClr val="accent2"/>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03" name="Google Shape;203;p33"/>
          <p:cNvSpPr/>
          <p:nvPr/>
        </p:nvSpPr>
        <p:spPr>
          <a:xfrm>
            <a:off x="0" y="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4" name="Shape 204"/>
        <p:cNvGrpSpPr/>
        <p:nvPr/>
      </p:nvGrpSpPr>
      <p:grpSpPr>
        <a:xfrm>
          <a:off x="0" y="0"/>
          <a:ext cx="0" cy="0"/>
          <a:chOff x="0" y="0"/>
          <a:chExt cx="0" cy="0"/>
        </a:xfrm>
      </p:grpSpPr>
      <p:sp>
        <p:nvSpPr>
          <p:cNvPr id="205" name="Google Shape;205;p34"/>
          <p:cNvSpPr txBox="1"/>
          <p:nvPr>
            <p:ph type="title"/>
          </p:nvPr>
        </p:nvSpPr>
        <p:spPr>
          <a:xfrm>
            <a:off x="3968425" y="2227050"/>
            <a:ext cx="44625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4700">
                <a:solidFill>
                  <a:schemeClr val="accen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06" name="Google Shape;206;p34"/>
          <p:cNvSpPr txBox="1"/>
          <p:nvPr>
            <p:ph idx="1" type="subTitle"/>
          </p:nvPr>
        </p:nvSpPr>
        <p:spPr>
          <a:xfrm>
            <a:off x="3968275" y="3045375"/>
            <a:ext cx="4462500" cy="6780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8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07" name="Google Shape;207;p34"/>
          <p:cNvSpPr txBox="1"/>
          <p:nvPr>
            <p:ph hasCustomPrompt="1" idx="2" type="title"/>
          </p:nvPr>
        </p:nvSpPr>
        <p:spPr>
          <a:xfrm>
            <a:off x="3968350" y="1262325"/>
            <a:ext cx="4462500" cy="1141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7200"/>
              <a:buNone/>
              <a:defRPr sz="7200">
                <a:solidFill>
                  <a:schemeClr val="dk2"/>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208" name="Google Shape;208;p34"/>
          <p:cNvSpPr/>
          <p:nvPr/>
        </p:nvSpPr>
        <p:spPr>
          <a:xfrm flipH="1" rot="10800000">
            <a:off x="1441925" y="2571600"/>
            <a:ext cx="1216200" cy="1592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4"/>
          <p:cNvSpPr/>
          <p:nvPr/>
        </p:nvSpPr>
        <p:spPr>
          <a:xfrm flipH="1" rot="10800000">
            <a:off x="2658125" y="0"/>
            <a:ext cx="12162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0" name="Shape 210"/>
        <p:cNvGrpSpPr/>
        <p:nvPr/>
      </p:nvGrpSpPr>
      <p:grpSpPr>
        <a:xfrm>
          <a:off x="0" y="0"/>
          <a:ext cx="0" cy="0"/>
          <a:chOff x="0" y="0"/>
          <a:chExt cx="0" cy="0"/>
        </a:xfrm>
      </p:grpSpPr>
      <p:sp>
        <p:nvSpPr>
          <p:cNvPr id="211" name="Google Shape;211;p35"/>
          <p:cNvSpPr txBox="1"/>
          <p:nvPr>
            <p:ph idx="1" type="body"/>
          </p:nvPr>
        </p:nvSpPr>
        <p:spPr>
          <a:xfrm>
            <a:off x="713225" y="1152475"/>
            <a:ext cx="77175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Font typeface="Barlow"/>
              <a:buChar char="●"/>
              <a:defRPr sz="1200"/>
            </a:lvl1pPr>
            <a:lvl2pPr indent="-317500" lvl="1" marL="914400" rtl="0">
              <a:spcBef>
                <a:spcPts val="1600"/>
              </a:spcBef>
              <a:spcAft>
                <a:spcPts val="0"/>
              </a:spcAft>
              <a:buSzPts val="1400"/>
              <a:buFont typeface="Barlow"/>
              <a:buChar char="○"/>
              <a:defRPr sz="1200"/>
            </a:lvl2pPr>
            <a:lvl3pPr indent="-317500" lvl="2" marL="1371600" rtl="0">
              <a:spcBef>
                <a:spcPts val="1600"/>
              </a:spcBef>
              <a:spcAft>
                <a:spcPts val="0"/>
              </a:spcAft>
              <a:buClr>
                <a:schemeClr val="lt1"/>
              </a:buClr>
              <a:buSzPts val="1400"/>
              <a:buFont typeface="Barlow"/>
              <a:buChar char="■"/>
              <a:defRPr/>
            </a:lvl3pPr>
            <a:lvl4pPr indent="-317500" lvl="3" marL="1828800" rtl="0">
              <a:spcBef>
                <a:spcPts val="1600"/>
              </a:spcBef>
              <a:spcAft>
                <a:spcPts val="0"/>
              </a:spcAft>
              <a:buClr>
                <a:schemeClr val="lt1"/>
              </a:buClr>
              <a:buSzPts val="1400"/>
              <a:buFont typeface="Barlow"/>
              <a:buChar char="●"/>
              <a:defRPr/>
            </a:lvl4pPr>
            <a:lvl5pPr indent="-317500" lvl="4" marL="2286000" rtl="0">
              <a:spcBef>
                <a:spcPts val="1600"/>
              </a:spcBef>
              <a:spcAft>
                <a:spcPts val="0"/>
              </a:spcAft>
              <a:buClr>
                <a:schemeClr val="lt1"/>
              </a:buClr>
              <a:buSzPts val="1400"/>
              <a:buFont typeface="Barlow"/>
              <a:buChar char="○"/>
              <a:defRPr/>
            </a:lvl5pPr>
            <a:lvl6pPr indent="-317500" lvl="5" marL="2743200" rtl="0">
              <a:spcBef>
                <a:spcPts val="1600"/>
              </a:spcBef>
              <a:spcAft>
                <a:spcPts val="0"/>
              </a:spcAft>
              <a:buClr>
                <a:schemeClr val="lt1"/>
              </a:buClr>
              <a:buSzPts val="1400"/>
              <a:buFont typeface="Barlow"/>
              <a:buChar char="■"/>
              <a:defRPr/>
            </a:lvl6pPr>
            <a:lvl7pPr indent="-317500" lvl="6" marL="3200400" rtl="0">
              <a:spcBef>
                <a:spcPts val="1600"/>
              </a:spcBef>
              <a:spcAft>
                <a:spcPts val="0"/>
              </a:spcAft>
              <a:buClr>
                <a:schemeClr val="lt1"/>
              </a:buClr>
              <a:buSzPts val="1400"/>
              <a:buFont typeface="Barlow"/>
              <a:buChar char="●"/>
              <a:defRPr/>
            </a:lvl7pPr>
            <a:lvl8pPr indent="-317500" lvl="7" marL="3657600" rtl="0">
              <a:spcBef>
                <a:spcPts val="1600"/>
              </a:spcBef>
              <a:spcAft>
                <a:spcPts val="0"/>
              </a:spcAft>
              <a:buClr>
                <a:schemeClr val="lt1"/>
              </a:buClr>
              <a:buSzPts val="1400"/>
              <a:buFont typeface="Barlow"/>
              <a:buChar char="○"/>
              <a:defRPr/>
            </a:lvl8pPr>
            <a:lvl9pPr indent="-317500" lvl="8" marL="4114800" rtl="0">
              <a:spcBef>
                <a:spcPts val="1600"/>
              </a:spcBef>
              <a:spcAft>
                <a:spcPts val="1600"/>
              </a:spcAft>
              <a:buClr>
                <a:schemeClr val="lt1"/>
              </a:buClr>
              <a:buSzPts val="1400"/>
              <a:buFont typeface="Barlow"/>
              <a:buChar char="■"/>
              <a:defRPr/>
            </a:lvl9pPr>
          </a:lstStyle>
          <a:p/>
        </p:txBody>
      </p:sp>
      <p:sp>
        <p:nvSpPr>
          <p:cNvPr id="212" name="Google Shape;212;p35"/>
          <p:cNvSpPr txBox="1"/>
          <p:nvPr>
            <p:ph type="title"/>
          </p:nvPr>
        </p:nvSpPr>
        <p:spPr>
          <a:xfrm>
            <a:off x="713225" y="384048"/>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3" name="Shape 213"/>
        <p:cNvGrpSpPr/>
        <p:nvPr/>
      </p:nvGrpSpPr>
      <p:grpSpPr>
        <a:xfrm>
          <a:off x="0" y="0"/>
          <a:ext cx="0" cy="0"/>
          <a:chOff x="0" y="0"/>
          <a:chExt cx="0" cy="0"/>
        </a:xfrm>
      </p:grpSpPr>
      <p:sp>
        <p:nvSpPr>
          <p:cNvPr id="214" name="Google Shape;214;p36"/>
          <p:cNvSpPr txBox="1"/>
          <p:nvPr>
            <p:ph type="title"/>
          </p:nvPr>
        </p:nvSpPr>
        <p:spPr>
          <a:xfrm>
            <a:off x="713225" y="384048"/>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5" name="Google Shape;215;p36"/>
          <p:cNvSpPr txBox="1"/>
          <p:nvPr>
            <p:ph idx="1" type="body"/>
          </p:nvPr>
        </p:nvSpPr>
        <p:spPr>
          <a:xfrm>
            <a:off x="713225" y="2371675"/>
            <a:ext cx="2987100" cy="1279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000043"/>
              </a:buClr>
              <a:buSzPts val="1400"/>
              <a:buFont typeface="Quicksand Medium"/>
              <a:buChar char=""/>
              <a:defRPr sz="1400">
                <a:solidFill>
                  <a:schemeClr val="dk1"/>
                </a:solidFill>
              </a:defRPr>
            </a:lvl1pPr>
            <a:lvl2pPr indent="-317500" lvl="1" marL="914400" rtl="0">
              <a:spcBef>
                <a:spcPts val="0"/>
              </a:spcBef>
              <a:spcAft>
                <a:spcPts val="0"/>
              </a:spcAft>
              <a:buClr>
                <a:srgbClr val="000043"/>
              </a:buClr>
              <a:buSzPts val="1400"/>
              <a:buFont typeface="Quicksand Medium"/>
              <a:buChar char="●"/>
              <a:defRPr sz="1200"/>
            </a:lvl2pPr>
            <a:lvl3pPr indent="-317500" lvl="2" marL="1371600" rtl="0">
              <a:spcBef>
                <a:spcPts val="1600"/>
              </a:spcBef>
              <a:spcAft>
                <a:spcPts val="0"/>
              </a:spcAft>
              <a:buClr>
                <a:srgbClr val="000043"/>
              </a:buClr>
              <a:buSzPts val="1400"/>
              <a:buFont typeface="Quicksand Medium"/>
              <a:buChar char="■"/>
              <a:defRPr sz="1200"/>
            </a:lvl3pPr>
            <a:lvl4pPr indent="-317500" lvl="3" marL="1828800" rtl="0">
              <a:spcBef>
                <a:spcPts val="1600"/>
              </a:spcBef>
              <a:spcAft>
                <a:spcPts val="0"/>
              </a:spcAft>
              <a:buClr>
                <a:srgbClr val="000043"/>
              </a:buClr>
              <a:buSzPts val="1400"/>
              <a:buFont typeface="Quicksand Medium"/>
              <a:buChar char="●"/>
              <a:defRPr sz="1200"/>
            </a:lvl4pPr>
            <a:lvl5pPr indent="-317500" lvl="4" marL="2286000" rtl="0">
              <a:spcBef>
                <a:spcPts val="1600"/>
              </a:spcBef>
              <a:spcAft>
                <a:spcPts val="0"/>
              </a:spcAft>
              <a:buClr>
                <a:srgbClr val="000043"/>
              </a:buClr>
              <a:buSzPts val="1400"/>
              <a:buFont typeface="Quicksand Medium"/>
              <a:buChar char="○"/>
              <a:defRPr sz="1200"/>
            </a:lvl5pPr>
            <a:lvl6pPr indent="-317500" lvl="5" marL="2743200" rtl="0">
              <a:spcBef>
                <a:spcPts val="1600"/>
              </a:spcBef>
              <a:spcAft>
                <a:spcPts val="0"/>
              </a:spcAft>
              <a:buClr>
                <a:srgbClr val="000043"/>
              </a:buClr>
              <a:buSzPts val="1400"/>
              <a:buFont typeface="Quicksand Medium"/>
              <a:buChar char="■"/>
              <a:defRPr sz="1200"/>
            </a:lvl6pPr>
            <a:lvl7pPr indent="-317500" lvl="6" marL="3200400" rtl="0">
              <a:spcBef>
                <a:spcPts val="1600"/>
              </a:spcBef>
              <a:spcAft>
                <a:spcPts val="0"/>
              </a:spcAft>
              <a:buClr>
                <a:srgbClr val="000043"/>
              </a:buClr>
              <a:buSzPts val="1400"/>
              <a:buFont typeface="Quicksand Medium"/>
              <a:buChar char="●"/>
              <a:defRPr sz="1200"/>
            </a:lvl7pPr>
            <a:lvl8pPr indent="-317500" lvl="7" marL="3657600" rtl="0">
              <a:spcBef>
                <a:spcPts val="1600"/>
              </a:spcBef>
              <a:spcAft>
                <a:spcPts val="0"/>
              </a:spcAft>
              <a:buClr>
                <a:srgbClr val="000043"/>
              </a:buClr>
              <a:buSzPts val="1400"/>
              <a:buFont typeface="Quicksand Medium"/>
              <a:buChar char="○"/>
              <a:defRPr sz="1200"/>
            </a:lvl8pPr>
            <a:lvl9pPr indent="-317500" lvl="8" marL="4114800" rtl="0">
              <a:spcBef>
                <a:spcPts val="1600"/>
              </a:spcBef>
              <a:spcAft>
                <a:spcPts val="1600"/>
              </a:spcAft>
              <a:buClr>
                <a:srgbClr val="000043"/>
              </a:buClr>
              <a:buSzPts val="1400"/>
              <a:buFont typeface="Quicksand Medium"/>
              <a:buChar char="■"/>
              <a:defRPr sz="1200"/>
            </a:lvl9pPr>
          </a:lstStyle>
          <a:p/>
        </p:txBody>
      </p:sp>
      <p:sp>
        <p:nvSpPr>
          <p:cNvPr id="216" name="Google Shape;216;p36"/>
          <p:cNvSpPr txBox="1"/>
          <p:nvPr>
            <p:ph idx="2" type="body"/>
          </p:nvPr>
        </p:nvSpPr>
        <p:spPr>
          <a:xfrm>
            <a:off x="3962400" y="2371675"/>
            <a:ext cx="2987100" cy="1279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000043"/>
              </a:buClr>
              <a:buSzPts val="1400"/>
              <a:buFont typeface="Quicksand Medium"/>
              <a:buChar char=""/>
              <a:defRPr sz="1400">
                <a:solidFill>
                  <a:schemeClr val="dk1"/>
                </a:solidFill>
              </a:defRPr>
            </a:lvl1pPr>
            <a:lvl2pPr indent="-317500" lvl="1" marL="914400" rtl="0">
              <a:spcBef>
                <a:spcPts val="0"/>
              </a:spcBef>
              <a:spcAft>
                <a:spcPts val="0"/>
              </a:spcAft>
              <a:buClr>
                <a:srgbClr val="000043"/>
              </a:buClr>
              <a:buSzPts val="1400"/>
              <a:buFont typeface="Quicksand Medium"/>
              <a:buChar char="●"/>
              <a:defRPr sz="1200"/>
            </a:lvl2pPr>
            <a:lvl3pPr indent="-317500" lvl="2" marL="1371600" rtl="0">
              <a:spcBef>
                <a:spcPts val="1600"/>
              </a:spcBef>
              <a:spcAft>
                <a:spcPts val="0"/>
              </a:spcAft>
              <a:buClr>
                <a:srgbClr val="000043"/>
              </a:buClr>
              <a:buSzPts val="1400"/>
              <a:buFont typeface="Quicksand Medium"/>
              <a:buChar char="■"/>
              <a:defRPr sz="1200"/>
            </a:lvl3pPr>
            <a:lvl4pPr indent="-317500" lvl="3" marL="1828800" rtl="0">
              <a:spcBef>
                <a:spcPts val="1600"/>
              </a:spcBef>
              <a:spcAft>
                <a:spcPts val="0"/>
              </a:spcAft>
              <a:buClr>
                <a:srgbClr val="000043"/>
              </a:buClr>
              <a:buSzPts val="1400"/>
              <a:buFont typeface="Quicksand Medium"/>
              <a:buChar char="●"/>
              <a:defRPr sz="1200"/>
            </a:lvl4pPr>
            <a:lvl5pPr indent="-317500" lvl="4" marL="2286000" rtl="0">
              <a:spcBef>
                <a:spcPts val="1600"/>
              </a:spcBef>
              <a:spcAft>
                <a:spcPts val="0"/>
              </a:spcAft>
              <a:buClr>
                <a:srgbClr val="000043"/>
              </a:buClr>
              <a:buSzPts val="1400"/>
              <a:buFont typeface="Quicksand Medium"/>
              <a:buChar char="○"/>
              <a:defRPr sz="1200"/>
            </a:lvl5pPr>
            <a:lvl6pPr indent="-317500" lvl="5" marL="2743200" rtl="0">
              <a:spcBef>
                <a:spcPts val="1600"/>
              </a:spcBef>
              <a:spcAft>
                <a:spcPts val="0"/>
              </a:spcAft>
              <a:buClr>
                <a:srgbClr val="000043"/>
              </a:buClr>
              <a:buSzPts val="1400"/>
              <a:buFont typeface="Quicksand Medium"/>
              <a:buChar char="■"/>
              <a:defRPr sz="1200"/>
            </a:lvl6pPr>
            <a:lvl7pPr indent="-317500" lvl="6" marL="3200400" rtl="0">
              <a:spcBef>
                <a:spcPts val="1600"/>
              </a:spcBef>
              <a:spcAft>
                <a:spcPts val="0"/>
              </a:spcAft>
              <a:buClr>
                <a:srgbClr val="000043"/>
              </a:buClr>
              <a:buSzPts val="1400"/>
              <a:buFont typeface="Quicksand Medium"/>
              <a:buChar char="●"/>
              <a:defRPr sz="1200"/>
            </a:lvl7pPr>
            <a:lvl8pPr indent="-317500" lvl="7" marL="3657600" rtl="0">
              <a:spcBef>
                <a:spcPts val="1600"/>
              </a:spcBef>
              <a:spcAft>
                <a:spcPts val="0"/>
              </a:spcAft>
              <a:buClr>
                <a:srgbClr val="000043"/>
              </a:buClr>
              <a:buSzPts val="1400"/>
              <a:buFont typeface="Quicksand Medium"/>
              <a:buChar char="○"/>
              <a:defRPr sz="1200"/>
            </a:lvl8pPr>
            <a:lvl9pPr indent="-317500" lvl="8" marL="4114800" rtl="0">
              <a:spcBef>
                <a:spcPts val="1600"/>
              </a:spcBef>
              <a:spcAft>
                <a:spcPts val="1600"/>
              </a:spcAft>
              <a:buClr>
                <a:srgbClr val="000043"/>
              </a:buClr>
              <a:buSzPts val="1400"/>
              <a:buFont typeface="Quicksand Medium"/>
              <a:buChar char="■"/>
              <a:defRPr sz="1200"/>
            </a:lvl9pPr>
          </a:lstStyle>
          <a:p/>
        </p:txBody>
      </p:sp>
      <p:sp>
        <p:nvSpPr>
          <p:cNvPr id="217" name="Google Shape;217;p36"/>
          <p:cNvSpPr txBox="1"/>
          <p:nvPr>
            <p:ph idx="3" type="subTitle"/>
          </p:nvPr>
        </p:nvSpPr>
        <p:spPr>
          <a:xfrm>
            <a:off x="713225" y="1925800"/>
            <a:ext cx="2987100" cy="470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1800"/>
              <a:buNone/>
              <a:defRPr b="1">
                <a:solidFill>
                  <a:schemeClr val="accen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18" name="Google Shape;218;p36"/>
          <p:cNvSpPr txBox="1"/>
          <p:nvPr>
            <p:ph idx="4" type="subTitle"/>
          </p:nvPr>
        </p:nvSpPr>
        <p:spPr>
          <a:xfrm>
            <a:off x="3962400" y="1925800"/>
            <a:ext cx="2987100" cy="470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1800"/>
              <a:buNone/>
              <a:defRPr b="1">
                <a:solidFill>
                  <a:schemeClr val="accen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19" name="Google Shape;219;p36"/>
          <p:cNvSpPr/>
          <p:nvPr/>
        </p:nvSpPr>
        <p:spPr>
          <a:xfrm>
            <a:off x="7520700" y="205110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6"/>
          <p:cNvSpPr/>
          <p:nvPr/>
        </p:nvSpPr>
        <p:spPr>
          <a:xfrm>
            <a:off x="6304500" y="0"/>
            <a:ext cx="1216200" cy="2051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1" name="Shape 221"/>
        <p:cNvGrpSpPr/>
        <p:nvPr/>
      </p:nvGrpSpPr>
      <p:grpSpPr>
        <a:xfrm>
          <a:off x="0" y="0"/>
          <a:ext cx="0" cy="0"/>
          <a:chOff x="0" y="0"/>
          <a:chExt cx="0" cy="0"/>
        </a:xfrm>
      </p:grpSpPr>
      <p:sp>
        <p:nvSpPr>
          <p:cNvPr id="222" name="Google Shape;222;p37"/>
          <p:cNvSpPr txBox="1"/>
          <p:nvPr>
            <p:ph type="title"/>
          </p:nvPr>
        </p:nvSpPr>
        <p:spPr>
          <a:xfrm>
            <a:off x="717800" y="383175"/>
            <a:ext cx="7708200" cy="647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223" name="Google Shape;223;p37"/>
          <p:cNvSpPr/>
          <p:nvPr/>
        </p:nvSpPr>
        <p:spPr>
          <a:xfrm rot="5400000">
            <a:off x="6703350" y="2702925"/>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24" name="Shape 224"/>
        <p:cNvGrpSpPr/>
        <p:nvPr/>
      </p:nvGrpSpPr>
      <p:grpSpPr>
        <a:xfrm>
          <a:off x="0" y="0"/>
          <a:ext cx="0" cy="0"/>
          <a:chOff x="0" y="0"/>
          <a:chExt cx="0" cy="0"/>
        </a:xfrm>
      </p:grpSpPr>
      <p:sp>
        <p:nvSpPr>
          <p:cNvPr id="225" name="Google Shape;225;p38"/>
          <p:cNvSpPr txBox="1"/>
          <p:nvPr>
            <p:ph type="title"/>
          </p:nvPr>
        </p:nvSpPr>
        <p:spPr>
          <a:xfrm>
            <a:off x="1156525" y="1340400"/>
            <a:ext cx="42321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26" name="Google Shape;226;p38"/>
          <p:cNvSpPr txBox="1"/>
          <p:nvPr>
            <p:ph idx="1" type="body"/>
          </p:nvPr>
        </p:nvSpPr>
        <p:spPr>
          <a:xfrm>
            <a:off x="1156525" y="2096100"/>
            <a:ext cx="4232100" cy="20118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400">
                <a:solidFill>
                  <a:schemeClr val="accent2"/>
                </a:solidFill>
              </a:defRPr>
            </a:lvl1pPr>
            <a:lvl2pPr indent="-304800" lvl="1" marL="914400" rtl="0">
              <a:spcBef>
                <a:spcPts val="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27" name="Google Shape;227;p38"/>
          <p:cNvSpPr/>
          <p:nvPr/>
        </p:nvSpPr>
        <p:spPr>
          <a:xfrm>
            <a:off x="6732125" y="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8"/>
          <p:cNvSpPr/>
          <p:nvPr/>
        </p:nvSpPr>
        <p:spPr>
          <a:xfrm>
            <a:off x="7951325" y="257175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29" name="Shape 229"/>
        <p:cNvGrpSpPr/>
        <p:nvPr/>
      </p:nvGrpSpPr>
      <p:grpSpPr>
        <a:xfrm>
          <a:off x="0" y="0"/>
          <a:ext cx="0" cy="0"/>
          <a:chOff x="0" y="0"/>
          <a:chExt cx="0" cy="0"/>
        </a:xfrm>
      </p:grpSpPr>
      <p:sp>
        <p:nvSpPr>
          <p:cNvPr id="230" name="Google Shape;230;p39"/>
          <p:cNvSpPr txBox="1"/>
          <p:nvPr>
            <p:ph type="title"/>
          </p:nvPr>
        </p:nvSpPr>
        <p:spPr>
          <a:xfrm>
            <a:off x="713225" y="1170000"/>
            <a:ext cx="5533200" cy="28035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7400">
                <a:solidFill>
                  <a:schemeClr val="accent1"/>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31" name="Google Shape;231;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32" name="Google Shape;232;p39"/>
          <p:cNvSpPr/>
          <p:nvPr/>
        </p:nvSpPr>
        <p:spPr>
          <a:xfrm>
            <a:off x="6732125" y="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9"/>
          <p:cNvSpPr/>
          <p:nvPr/>
        </p:nvSpPr>
        <p:spPr>
          <a:xfrm>
            <a:off x="7951325" y="2571750"/>
            <a:ext cx="1216200" cy="134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34" name="Shape 234"/>
        <p:cNvGrpSpPr/>
        <p:nvPr/>
      </p:nvGrpSpPr>
      <p:grpSpPr>
        <a:xfrm>
          <a:off x="0" y="0"/>
          <a:ext cx="0" cy="0"/>
          <a:chOff x="0" y="0"/>
          <a:chExt cx="0" cy="0"/>
        </a:xfrm>
      </p:grpSpPr>
      <p:sp>
        <p:nvSpPr>
          <p:cNvPr id="235" name="Google Shape;235;p40"/>
          <p:cNvSpPr txBox="1"/>
          <p:nvPr>
            <p:ph type="title"/>
          </p:nvPr>
        </p:nvSpPr>
        <p:spPr>
          <a:xfrm>
            <a:off x="713375" y="2227050"/>
            <a:ext cx="44625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4700">
                <a:solidFill>
                  <a:schemeClr val="accent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236" name="Google Shape;236;p40"/>
          <p:cNvSpPr txBox="1"/>
          <p:nvPr>
            <p:ph idx="1" type="subTitle"/>
          </p:nvPr>
        </p:nvSpPr>
        <p:spPr>
          <a:xfrm>
            <a:off x="713225" y="3045375"/>
            <a:ext cx="4462500" cy="6780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237" name="Google Shape;237;p40"/>
          <p:cNvSpPr txBox="1"/>
          <p:nvPr>
            <p:ph hasCustomPrompt="1" idx="2" type="title"/>
          </p:nvPr>
        </p:nvSpPr>
        <p:spPr>
          <a:xfrm>
            <a:off x="713300" y="1262325"/>
            <a:ext cx="4462500" cy="1141800"/>
          </a:xfrm>
          <a:prstGeom prst="rect">
            <a:avLst/>
          </a:prstGeom>
        </p:spPr>
        <p:txBody>
          <a:bodyPr anchorCtr="0" anchor="b" bIns="91425" lIns="91425" spcFirstLastPara="1" rIns="91425" wrap="square" tIns="91425">
            <a:noAutofit/>
          </a:bodyPr>
          <a:lstStyle>
            <a:lvl1pPr lvl="0" rtl="0">
              <a:spcBef>
                <a:spcPts val="0"/>
              </a:spcBef>
              <a:spcAft>
                <a:spcPts val="0"/>
              </a:spcAft>
              <a:buSzPts val="7200"/>
              <a:buNone/>
              <a:defRPr sz="7200">
                <a:solidFill>
                  <a:schemeClr val="dk2"/>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238" name="Google Shape;238;p40"/>
          <p:cNvSpPr/>
          <p:nvPr/>
        </p:nvSpPr>
        <p:spPr>
          <a:xfrm>
            <a:off x="5270400" y="979500"/>
            <a:ext cx="1216200" cy="1592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40"/>
          <p:cNvSpPr/>
          <p:nvPr/>
        </p:nvSpPr>
        <p:spPr>
          <a:xfrm>
            <a:off x="6486600" y="2571900"/>
            <a:ext cx="12162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40" name="Shape 240"/>
        <p:cNvGrpSpPr/>
        <p:nvPr/>
      </p:nvGrpSpPr>
      <p:grpSpPr>
        <a:xfrm>
          <a:off x="0" y="0"/>
          <a:ext cx="0" cy="0"/>
          <a:chOff x="0" y="0"/>
          <a:chExt cx="0" cy="0"/>
        </a:xfrm>
      </p:grpSpPr>
      <p:sp>
        <p:nvSpPr>
          <p:cNvPr id="241" name="Google Shape;241;p41"/>
          <p:cNvSpPr txBox="1"/>
          <p:nvPr>
            <p:ph idx="1" type="body"/>
          </p:nvPr>
        </p:nvSpPr>
        <p:spPr>
          <a:xfrm>
            <a:off x="713225" y="544075"/>
            <a:ext cx="4264800" cy="15417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b="1" sz="3800">
                <a:solidFill>
                  <a:schemeClr val="accent1"/>
                </a:solidFill>
                <a:latin typeface="Inter"/>
                <a:ea typeface="Inter"/>
                <a:cs typeface="Inter"/>
                <a:sym typeface="Inter"/>
              </a:defRPr>
            </a:lvl1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42" name="Shape 242"/>
        <p:cNvGrpSpPr/>
        <p:nvPr/>
      </p:nvGrpSpPr>
      <p:grpSpPr>
        <a:xfrm>
          <a:off x="0" y="0"/>
          <a:ext cx="0" cy="0"/>
          <a:chOff x="0" y="0"/>
          <a:chExt cx="0" cy="0"/>
        </a:xfrm>
      </p:grpSpPr>
      <p:sp>
        <p:nvSpPr>
          <p:cNvPr id="243" name="Google Shape;243;p42"/>
          <p:cNvSpPr txBox="1"/>
          <p:nvPr>
            <p:ph hasCustomPrompt="1" type="title"/>
          </p:nvPr>
        </p:nvSpPr>
        <p:spPr>
          <a:xfrm>
            <a:off x="713225" y="1412150"/>
            <a:ext cx="7717500" cy="1657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9200">
                <a:solidFill>
                  <a:schemeClr val="accent3"/>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44" name="Google Shape;244;p42"/>
          <p:cNvSpPr txBox="1"/>
          <p:nvPr>
            <p:ph idx="1" type="body"/>
          </p:nvPr>
        </p:nvSpPr>
        <p:spPr>
          <a:xfrm>
            <a:off x="713400" y="3069625"/>
            <a:ext cx="7717500" cy="6615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sz="1400">
                <a:solidFill>
                  <a:schemeClr val="dk1"/>
                </a:solidFill>
              </a:defRPr>
            </a:lvl1pPr>
            <a:lvl2pPr indent="-317500" lvl="1" marL="914400" rtl="0" algn="ctr">
              <a:spcBef>
                <a:spcPts val="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45" name="Google Shape;245;p42"/>
          <p:cNvSpPr/>
          <p:nvPr/>
        </p:nvSpPr>
        <p:spPr>
          <a:xfrm flipH="1" rot="10800000">
            <a:off x="0" y="257175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42"/>
          <p:cNvSpPr/>
          <p:nvPr/>
        </p:nvSpPr>
        <p:spPr>
          <a:xfrm flipH="1" rot="10800000">
            <a:off x="7927800" y="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7" name="Shape 247"/>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8">
    <p:spTree>
      <p:nvGrpSpPr>
        <p:cNvPr id="248" name="Shape 248"/>
        <p:cNvGrpSpPr/>
        <p:nvPr/>
      </p:nvGrpSpPr>
      <p:grpSpPr>
        <a:xfrm>
          <a:off x="0" y="0"/>
          <a:ext cx="0" cy="0"/>
          <a:chOff x="0" y="0"/>
          <a:chExt cx="0" cy="0"/>
        </a:xfrm>
      </p:grpSpPr>
      <p:sp>
        <p:nvSpPr>
          <p:cNvPr id="249" name="Google Shape;249;p44"/>
          <p:cNvSpPr txBox="1"/>
          <p:nvPr>
            <p:ph type="title"/>
          </p:nvPr>
        </p:nvSpPr>
        <p:spPr>
          <a:xfrm>
            <a:off x="2683950" y="3273525"/>
            <a:ext cx="5757300" cy="572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None/>
              <a:defRPr b="1" sz="1800">
                <a:solidFill>
                  <a:schemeClr val="accent1"/>
                </a:solidFill>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0" name="Google Shape;250;p44"/>
          <p:cNvSpPr txBox="1"/>
          <p:nvPr>
            <p:ph idx="1" type="subTitle"/>
          </p:nvPr>
        </p:nvSpPr>
        <p:spPr>
          <a:xfrm flipH="1">
            <a:off x="2684000" y="1247225"/>
            <a:ext cx="5757300" cy="18552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800"/>
              <a:buFont typeface="Didact Gothic"/>
              <a:buNone/>
              <a:defRPr sz="2800">
                <a:latin typeface="Montserrat SemiBold"/>
                <a:ea typeface="Montserrat SemiBold"/>
                <a:cs typeface="Montserrat SemiBold"/>
                <a:sym typeface="Montserrat SemiBold"/>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51" name="Google Shape;251;p44"/>
          <p:cNvSpPr/>
          <p:nvPr/>
        </p:nvSpPr>
        <p:spPr>
          <a:xfrm flipH="1" rot="10800000">
            <a:off x="1216200" y="2571750"/>
            <a:ext cx="1216200" cy="2571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44"/>
          <p:cNvSpPr/>
          <p:nvPr/>
        </p:nvSpPr>
        <p:spPr>
          <a:xfrm flipH="1" rot="10800000">
            <a:off x="0" y="1061825"/>
            <a:ext cx="1216200" cy="15099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
    <p:spTree>
      <p:nvGrpSpPr>
        <p:cNvPr id="253" name="Shape 253"/>
        <p:cNvGrpSpPr/>
        <p:nvPr/>
      </p:nvGrpSpPr>
      <p:grpSpPr>
        <a:xfrm>
          <a:off x="0" y="0"/>
          <a:ext cx="0" cy="0"/>
          <a:chOff x="0" y="0"/>
          <a:chExt cx="0" cy="0"/>
        </a:xfrm>
      </p:grpSpPr>
      <p:sp>
        <p:nvSpPr>
          <p:cNvPr id="254" name="Google Shape;254;p45"/>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255" name="Google Shape;255;p45"/>
          <p:cNvSpPr txBox="1"/>
          <p:nvPr>
            <p:ph idx="2" type="ctrTitle"/>
          </p:nvPr>
        </p:nvSpPr>
        <p:spPr>
          <a:xfrm>
            <a:off x="2310350" y="1446813"/>
            <a:ext cx="2150400" cy="3840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Montserrat"/>
              <a:buNone/>
              <a:defRPr sz="1800">
                <a:solidFill>
                  <a:schemeClr val="accent1"/>
                </a:solidFill>
                <a:latin typeface="Montserrat"/>
                <a:ea typeface="Montserrat"/>
                <a:cs typeface="Montserrat"/>
                <a:sym typeface="Montserrat"/>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0"/>
              </a:spcBef>
              <a:spcAft>
                <a:spcPts val="0"/>
              </a:spcAft>
              <a:buSzPts val="2000"/>
              <a:buFont typeface="Montserrat"/>
              <a:buNone/>
              <a:defRPr sz="2000">
                <a:latin typeface="Montserrat"/>
                <a:ea typeface="Montserrat"/>
                <a:cs typeface="Montserrat"/>
                <a:sym typeface="Montserrat"/>
              </a:defRPr>
            </a:lvl3pPr>
            <a:lvl4pPr lvl="3" rtl="0">
              <a:spcBef>
                <a:spcPts val="0"/>
              </a:spcBef>
              <a:spcAft>
                <a:spcPts val="0"/>
              </a:spcAft>
              <a:buSzPts val="2000"/>
              <a:buFont typeface="Montserrat"/>
              <a:buNone/>
              <a:defRPr sz="2000">
                <a:latin typeface="Montserrat"/>
                <a:ea typeface="Montserrat"/>
                <a:cs typeface="Montserrat"/>
                <a:sym typeface="Montserrat"/>
              </a:defRPr>
            </a:lvl4pPr>
            <a:lvl5pPr lvl="4" rtl="0">
              <a:spcBef>
                <a:spcPts val="0"/>
              </a:spcBef>
              <a:spcAft>
                <a:spcPts val="0"/>
              </a:spcAft>
              <a:buSzPts val="2000"/>
              <a:buFont typeface="Montserrat"/>
              <a:buNone/>
              <a:defRPr sz="2000">
                <a:latin typeface="Montserrat"/>
                <a:ea typeface="Montserrat"/>
                <a:cs typeface="Montserrat"/>
                <a:sym typeface="Montserrat"/>
              </a:defRPr>
            </a:lvl5pPr>
            <a:lvl6pPr lvl="5" rtl="0">
              <a:spcBef>
                <a:spcPts val="0"/>
              </a:spcBef>
              <a:spcAft>
                <a:spcPts val="0"/>
              </a:spcAft>
              <a:buSzPts val="2000"/>
              <a:buFont typeface="Montserrat"/>
              <a:buNone/>
              <a:defRPr sz="2000">
                <a:latin typeface="Montserrat"/>
                <a:ea typeface="Montserrat"/>
                <a:cs typeface="Montserrat"/>
                <a:sym typeface="Montserrat"/>
              </a:defRPr>
            </a:lvl6pPr>
            <a:lvl7pPr lvl="6" rtl="0">
              <a:spcBef>
                <a:spcPts val="0"/>
              </a:spcBef>
              <a:spcAft>
                <a:spcPts val="0"/>
              </a:spcAft>
              <a:buSzPts val="2000"/>
              <a:buFont typeface="Montserrat"/>
              <a:buNone/>
              <a:defRPr sz="2000">
                <a:latin typeface="Montserrat"/>
                <a:ea typeface="Montserrat"/>
                <a:cs typeface="Montserrat"/>
                <a:sym typeface="Montserrat"/>
              </a:defRPr>
            </a:lvl7pPr>
            <a:lvl8pPr lvl="7" rtl="0">
              <a:spcBef>
                <a:spcPts val="0"/>
              </a:spcBef>
              <a:spcAft>
                <a:spcPts val="0"/>
              </a:spcAft>
              <a:buSzPts val="2000"/>
              <a:buFont typeface="Montserrat"/>
              <a:buNone/>
              <a:defRPr sz="2000">
                <a:latin typeface="Montserrat"/>
                <a:ea typeface="Montserrat"/>
                <a:cs typeface="Montserrat"/>
                <a:sym typeface="Montserrat"/>
              </a:defRPr>
            </a:lvl8pPr>
            <a:lvl9pPr lvl="8" rtl="0">
              <a:spcBef>
                <a:spcPts val="0"/>
              </a:spcBef>
              <a:spcAft>
                <a:spcPts val="0"/>
              </a:spcAft>
              <a:buSzPts val="2000"/>
              <a:buFont typeface="Montserrat"/>
              <a:buNone/>
              <a:defRPr sz="2000">
                <a:latin typeface="Montserrat"/>
                <a:ea typeface="Montserrat"/>
                <a:cs typeface="Montserrat"/>
                <a:sym typeface="Montserrat"/>
              </a:defRPr>
            </a:lvl9pPr>
          </a:lstStyle>
          <a:p/>
        </p:txBody>
      </p:sp>
      <p:sp>
        <p:nvSpPr>
          <p:cNvPr id="256" name="Google Shape;256;p45"/>
          <p:cNvSpPr txBox="1"/>
          <p:nvPr>
            <p:ph hasCustomPrompt="1" idx="3" type="title"/>
          </p:nvPr>
        </p:nvSpPr>
        <p:spPr>
          <a:xfrm>
            <a:off x="717800" y="1521025"/>
            <a:ext cx="1493400" cy="94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8000"/>
              <a:buNone/>
              <a:defRPr sz="7000">
                <a:solidFill>
                  <a:srgbClr val="4A8CFF"/>
                </a:solidFill>
              </a:defRPr>
            </a:lvl1pPr>
            <a:lvl2pPr lvl="1"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257" name="Google Shape;257;p45"/>
          <p:cNvSpPr txBox="1"/>
          <p:nvPr>
            <p:ph idx="1" type="subTitle"/>
          </p:nvPr>
        </p:nvSpPr>
        <p:spPr>
          <a:xfrm>
            <a:off x="2310350" y="1858875"/>
            <a:ext cx="2150400" cy="767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Font typeface="Montserrat"/>
              <a:buNone/>
              <a:defRPr sz="1400">
                <a:solidFill>
                  <a:schemeClr val="accent2"/>
                </a:solidFill>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1600"/>
              </a:spcBef>
              <a:spcAft>
                <a:spcPts val="0"/>
              </a:spcAft>
              <a:buSzPts val="1400"/>
              <a:buFont typeface="Montserrat"/>
              <a:buNone/>
              <a:defRPr>
                <a:latin typeface="Montserrat"/>
                <a:ea typeface="Montserrat"/>
                <a:cs typeface="Montserrat"/>
                <a:sym typeface="Montserrat"/>
              </a:defRPr>
            </a:lvl3pPr>
            <a:lvl4pPr lvl="3" rtl="0">
              <a:spcBef>
                <a:spcPts val="1600"/>
              </a:spcBef>
              <a:spcAft>
                <a:spcPts val="0"/>
              </a:spcAft>
              <a:buSzPts val="1400"/>
              <a:buFont typeface="Montserrat"/>
              <a:buNone/>
              <a:defRPr>
                <a:latin typeface="Montserrat"/>
                <a:ea typeface="Montserrat"/>
                <a:cs typeface="Montserrat"/>
                <a:sym typeface="Montserrat"/>
              </a:defRPr>
            </a:lvl4pPr>
            <a:lvl5pPr lvl="4" rtl="0">
              <a:spcBef>
                <a:spcPts val="1600"/>
              </a:spcBef>
              <a:spcAft>
                <a:spcPts val="0"/>
              </a:spcAft>
              <a:buSzPts val="1400"/>
              <a:buFont typeface="Montserrat"/>
              <a:buNone/>
              <a:defRPr>
                <a:latin typeface="Montserrat"/>
                <a:ea typeface="Montserrat"/>
                <a:cs typeface="Montserrat"/>
                <a:sym typeface="Montserrat"/>
              </a:defRPr>
            </a:lvl5pPr>
            <a:lvl6pPr lvl="5" rtl="0">
              <a:spcBef>
                <a:spcPts val="1600"/>
              </a:spcBef>
              <a:spcAft>
                <a:spcPts val="0"/>
              </a:spcAft>
              <a:buSzPts val="1400"/>
              <a:buFont typeface="Montserrat"/>
              <a:buNone/>
              <a:defRPr>
                <a:latin typeface="Montserrat"/>
                <a:ea typeface="Montserrat"/>
                <a:cs typeface="Montserrat"/>
                <a:sym typeface="Montserrat"/>
              </a:defRPr>
            </a:lvl6pPr>
            <a:lvl7pPr lvl="6" rtl="0">
              <a:spcBef>
                <a:spcPts val="1600"/>
              </a:spcBef>
              <a:spcAft>
                <a:spcPts val="0"/>
              </a:spcAft>
              <a:buSzPts val="1400"/>
              <a:buFont typeface="Montserrat"/>
              <a:buNone/>
              <a:defRPr>
                <a:latin typeface="Montserrat"/>
                <a:ea typeface="Montserrat"/>
                <a:cs typeface="Montserrat"/>
                <a:sym typeface="Montserrat"/>
              </a:defRPr>
            </a:lvl7pPr>
            <a:lvl8pPr lvl="7" rtl="0">
              <a:spcBef>
                <a:spcPts val="1600"/>
              </a:spcBef>
              <a:spcAft>
                <a:spcPts val="0"/>
              </a:spcAft>
              <a:buSzPts val="1400"/>
              <a:buFont typeface="Montserrat"/>
              <a:buNone/>
              <a:defRPr>
                <a:latin typeface="Montserrat"/>
                <a:ea typeface="Montserrat"/>
                <a:cs typeface="Montserrat"/>
                <a:sym typeface="Montserrat"/>
              </a:defRPr>
            </a:lvl8pPr>
            <a:lvl9pPr lvl="8" rtl="0">
              <a:spcBef>
                <a:spcPts val="1600"/>
              </a:spcBef>
              <a:spcAft>
                <a:spcPts val="1600"/>
              </a:spcAft>
              <a:buSzPts val="1400"/>
              <a:buFont typeface="Montserrat"/>
              <a:buNone/>
              <a:defRPr>
                <a:latin typeface="Montserrat"/>
                <a:ea typeface="Montserrat"/>
                <a:cs typeface="Montserrat"/>
                <a:sym typeface="Montserrat"/>
              </a:defRPr>
            </a:lvl9pPr>
          </a:lstStyle>
          <a:p/>
        </p:txBody>
      </p:sp>
      <p:sp>
        <p:nvSpPr>
          <p:cNvPr id="258" name="Google Shape;258;p45"/>
          <p:cNvSpPr txBox="1"/>
          <p:nvPr>
            <p:ph idx="4" type="ctrTitle"/>
          </p:nvPr>
        </p:nvSpPr>
        <p:spPr>
          <a:xfrm>
            <a:off x="6233050" y="1446813"/>
            <a:ext cx="2150400" cy="3840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Montserrat"/>
              <a:buNone/>
              <a:defRPr sz="1800">
                <a:solidFill>
                  <a:schemeClr val="accent1"/>
                </a:solidFill>
                <a:latin typeface="Montserrat"/>
                <a:ea typeface="Montserrat"/>
                <a:cs typeface="Montserrat"/>
                <a:sym typeface="Montserrat"/>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0"/>
              </a:spcBef>
              <a:spcAft>
                <a:spcPts val="0"/>
              </a:spcAft>
              <a:buSzPts val="2000"/>
              <a:buFont typeface="Montserrat"/>
              <a:buNone/>
              <a:defRPr sz="2000">
                <a:latin typeface="Montserrat"/>
                <a:ea typeface="Montserrat"/>
                <a:cs typeface="Montserrat"/>
                <a:sym typeface="Montserrat"/>
              </a:defRPr>
            </a:lvl3pPr>
            <a:lvl4pPr lvl="3" rtl="0">
              <a:spcBef>
                <a:spcPts val="0"/>
              </a:spcBef>
              <a:spcAft>
                <a:spcPts val="0"/>
              </a:spcAft>
              <a:buSzPts val="2000"/>
              <a:buFont typeface="Montserrat"/>
              <a:buNone/>
              <a:defRPr sz="2000">
                <a:latin typeface="Montserrat"/>
                <a:ea typeface="Montserrat"/>
                <a:cs typeface="Montserrat"/>
                <a:sym typeface="Montserrat"/>
              </a:defRPr>
            </a:lvl4pPr>
            <a:lvl5pPr lvl="4" rtl="0">
              <a:spcBef>
                <a:spcPts val="0"/>
              </a:spcBef>
              <a:spcAft>
                <a:spcPts val="0"/>
              </a:spcAft>
              <a:buSzPts val="2000"/>
              <a:buFont typeface="Montserrat"/>
              <a:buNone/>
              <a:defRPr sz="2000">
                <a:latin typeface="Montserrat"/>
                <a:ea typeface="Montserrat"/>
                <a:cs typeface="Montserrat"/>
                <a:sym typeface="Montserrat"/>
              </a:defRPr>
            </a:lvl5pPr>
            <a:lvl6pPr lvl="5" rtl="0">
              <a:spcBef>
                <a:spcPts val="0"/>
              </a:spcBef>
              <a:spcAft>
                <a:spcPts val="0"/>
              </a:spcAft>
              <a:buSzPts val="2000"/>
              <a:buFont typeface="Montserrat"/>
              <a:buNone/>
              <a:defRPr sz="2000">
                <a:latin typeface="Montserrat"/>
                <a:ea typeface="Montserrat"/>
                <a:cs typeface="Montserrat"/>
                <a:sym typeface="Montserrat"/>
              </a:defRPr>
            </a:lvl6pPr>
            <a:lvl7pPr lvl="6" rtl="0">
              <a:spcBef>
                <a:spcPts val="0"/>
              </a:spcBef>
              <a:spcAft>
                <a:spcPts val="0"/>
              </a:spcAft>
              <a:buSzPts val="2000"/>
              <a:buFont typeface="Montserrat"/>
              <a:buNone/>
              <a:defRPr sz="2000">
                <a:latin typeface="Montserrat"/>
                <a:ea typeface="Montserrat"/>
                <a:cs typeface="Montserrat"/>
                <a:sym typeface="Montserrat"/>
              </a:defRPr>
            </a:lvl7pPr>
            <a:lvl8pPr lvl="7" rtl="0">
              <a:spcBef>
                <a:spcPts val="0"/>
              </a:spcBef>
              <a:spcAft>
                <a:spcPts val="0"/>
              </a:spcAft>
              <a:buSzPts val="2000"/>
              <a:buFont typeface="Montserrat"/>
              <a:buNone/>
              <a:defRPr sz="2000">
                <a:latin typeface="Montserrat"/>
                <a:ea typeface="Montserrat"/>
                <a:cs typeface="Montserrat"/>
                <a:sym typeface="Montserrat"/>
              </a:defRPr>
            </a:lvl8pPr>
            <a:lvl9pPr lvl="8" rtl="0">
              <a:spcBef>
                <a:spcPts val="0"/>
              </a:spcBef>
              <a:spcAft>
                <a:spcPts val="0"/>
              </a:spcAft>
              <a:buSzPts val="2000"/>
              <a:buFont typeface="Montserrat"/>
              <a:buNone/>
              <a:defRPr sz="2000">
                <a:latin typeface="Montserrat"/>
                <a:ea typeface="Montserrat"/>
                <a:cs typeface="Montserrat"/>
                <a:sym typeface="Montserrat"/>
              </a:defRPr>
            </a:lvl9pPr>
          </a:lstStyle>
          <a:p/>
        </p:txBody>
      </p:sp>
      <p:sp>
        <p:nvSpPr>
          <p:cNvPr id="259" name="Google Shape;259;p45"/>
          <p:cNvSpPr txBox="1"/>
          <p:nvPr>
            <p:ph hasCustomPrompt="1" idx="5" type="title"/>
          </p:nvPr>
        </p:nvSpPr>
        <p:spPr>
          <a:xfrm>
            <a:off x="4686400" y="1521025"/>
            <a:ext cx="1493400" cy="94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8000"/>
              <a:buNone/>
              <a:defRPr sz="7000">
                <a:solidFill>
                  <a:srgbClr val="4A8CFF"/>
                </a:solidFill>
              </a:defRPr>
            </a:lvl1pPr>
            <a:lvl2pPr lvl="1"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260" name="Google Shape;260;p45"/>
          <p:cNvSpPr txBox="1"/>
          <p:nvPr>
            <p:ph idx="6" type="subTitle"/>
          </p:nvPr>
        </p:nvSpPr>
        <p:spPr>
          <a:xfrm>
            <a:off x="6275800" y="1858878"/>
            <a:ext cx="2150400" cy="767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Font typeface="Montserrat"/>
              <a:buNone/>
              <a:defRPr sz="1400">
                <a:solidFill>
                  <a:schemeClr val="accent2"/>
                </a:solidFill>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1600"/>
              </a:spcBef>
              <a:spcAft>
                <a:spcPts val="0"/>
              </a:spcAft>
              <a:buSzPts val="1400"/>
              <a:buFont typeface="Montserrat"/>
              <a:buNone/>
              <a:defRPr>
                <a:latin typeface="Montserrat"/>
                <a:ea typeface="Montserrat"/>
                <a:cs typeface="Montserrat"/>
                <a:sym typeface="Montserrat"/>
              </a:defRPr>
            </a:lvl3pPr>
            <a:lvl4pPr lvl="3" rtl="0">
              <a:spcBef>
                <a:spcPts val="1600"/>
              </a:spcBef>
              <a:spcAft>
                <a:spcPts val="0"/>
              </a:spcAft>
              <a:buSzPts val="1400"/>
              <a:buFont typeface="Montserrat"/>
              <a:buNone/>
              <a:defRPr>
                <a:latin typeface="Montserrat"/>
                <a:ea typeface="Montserrat"/>
                <a:cs typeface="Montserrat"/>
                <a:sym typeface="Montserrat"/>
              </a:defRPr>
            </a:lvl4pPr>
            <a:lvl5pPr lvl="4" rtl="0">
              <a:spcBef>
                <a:spcPts val="1600"/>
              </a:spcBef>
              <a:spcAft>
                <a:spcPts val="0"/>
              </a:spcAft>
              <a:buSzPts val="1400"/>
              <a:buFont typeface="Montserrat"/>
              <a:buNone/>
              <a:defRPr>
                <a:latin typeface="Montserrat"/>
                <a:ea typeface="Montserrat"/>
                <a:cs typeface="Montserrat"/>
                <a:sym typeface="Montserrat"/>
              </a:defRPr>
            </a:lvl5pPr>
            <a:lvl6pPr lvl="5" rtl="0">
              <a:spcBef>
                <a:spcPts val="1600"/>
              </a:spcBef>
              <a:spcAft>
                <a:spcPts val="0"/>
              </a:spcAft>
              <a:buSzPts val="1400"/>
              <a:buFont typeface="Montserrat"/>
              <a:buNone/>
              <a:defRPr>
                <a:latin typeface="Montserrat"/>
                <a:ea typeface="Montserrat"/>
                <a:cs typeface="Montserrat"/>
                <a:sym typeface="Montserrat"/>
              </a:defRPr>
            </a:lvl6pPr>
            <a:lvl7pPr lvl="6" rtl="0">
              <a:spcBef>
                <a:spcPts val="1600"/>
              </a:spcBef>
              <a:spcAft>
                <a:spcPts val="0"/>
              </a:spcAft>
              <a:buSzPts val="1400"/>
              <a:buFont typeface="Montserrat"/>
              <a:buNone/>
              <a:defRPr>
                <a:latin typeface="Montserrat"/>
                <a:ea typeface="Montserrat"/>
                <a:cs typeface="Montserrat"/>
                <a:sym typeface="Montserrat"/>
              </a:defRPr>
            </a:lvl7pPr>
            <a:lvl8pPr lvl="7" rtl="0">
              <a:spcBef>
                <a:spcPts val="1600"/>
              </a:spcBef>
              <a:spcAft>
                <a:spcPts val="0"/>
              </a:spcAft>
              <a:buSzPts val="1400"/>
              <a:buFont typeface="Montserrat"/>
              <a:buNone/>
              <a:defRPr>
                <a:latin typeface="Montserrat"/>
                <a:ea typeface="Montserrat"/>
                <a:cs typeface="Montserrat"/>
                <a:sym typeface="Montserrat"/>
              </a:defRPr>
            </a:lvl8pPr>
            <a:lvl9pPr lvl="8" rtl="0">
              <a:spcBef>
                <a:spcPts val="1600"/>
              </a:spcBef>
              <a:spcAft>
                <a:spcPts val="1600"/>
              </a:spcAft>
              <a:buSzPts val="1400"/>
              <a:buFont typeface="Montserrat"/>
              <a:buNone/>
              <a:defRPr>
                <a:latin typeface="Montserrat"/>
                <a:ea typeface="Montserrat"/>
                <a:cs typeface="Montserrat"/>
                <a:sym typeface="Montserrat"/>
              </a:defRPr>
            </a:lvl9pPr>
          </a:lstStyle>
          <a:p/>
        </p:txBody>
      </p:sp>
      <p:sp>
        <p:nvSpPr>
          <p:cNvPr id="261" name="Google Shape;261;p45"/>
          <p:cNvSpPr txBox="1"/>
          <p:nvPr>
            <p:ph idx="7" type="ctrTitle"/>
          </p:nvPr>
        </p:nvSpPr>
        <p:spPr>
          <a:xfrm>
            <a:off x="2310350" y="2868777"/>
            <a:ext cx="2150400" cy="3840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Montserrat"/>
              <a:buNone/>
              <a:defRPr sz="1800">
                <a:solidFill>
                  <a:schemeClr val="accent1"/>
                </a:solidFill>
                <a:latin typeface="Montserrat"/>
                <a:ea typeface="Montserrat"/>
                <a:cs typeface="Montserrat"/>
                <a:sym typeface="Montserrat"/>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0"/>
              </a:spcBef>
              <a:spcAft>
                <a:spcPts val="0"/>
              </a:spcAft>
              <a:buSzPts val="2000"/>
              <a:buFont typeface="Montserrat"/>
              <a:buNone/>
              <a:defRPr sz="2000">
                <a:latin typeface="Montserrat"/>
                <a:ea typeface="Montserrat"/>
                <a:cs typeface="Montserrat"/>
                <a:sym typeface="Montserrat"/>
              </a:defRPr>
            </a:lvl3pPr>
            <a:lvl4pPr lvl="3" rtl="0">
              <a:spcBef>
                <a:spcPts val="0"/>
              </a:spcBef>
              <a:spcAft>
                <a:spcPts val="0"/>
              </a:spcAft>
              <a:buSzPts val="2000"/>
              <a:buFont typeface="Montserrat"/>
              <a:buNone/>
              <a:defRPr sz="2000">
                <a:latin typeface="Montserrat"/>
                <a:ea typeface="Montserrat"/>
                <a:cs typeface="Montserrat"/>
                <a:sym typeface="Montserrat"/>
              </a:defRPr>
            </a:lvl4pPr>
            <a:lvl5pPr lvl="4" rtl="0">
              <a:spcBef>
                <a:spcPts val="0"/>
              </a:spcBef>
              <a:spcAft>
                <a:spcPts val="0"/>
              </a:spcAft>
              <a:buSzPts val="2000"/>
              <a:buFont typeface="Montserrat"/>
              <a:buNone/>
              <a:defRPr sz="2000">
                <a:latin typeface="Montserrat"/>
                <a:ea typeface="Montserrat"/>
                <a:cs typeface="Montserrat"/>
                <a:sym typeface="Montserrat"/>
              </a:defRPr>
            </a:lvl5pPr>
            <a:lvl6pPr lvl="5" rtl="0">
              <a:spcBef>
                <a:spcPts val="0"/>
              </a:spcBef>
              <a:spcAft>
                <a:spcPts val="0"/>
              </a:spcAft>
              <a:buSzPts val="2000"/>
              <a:buFont typeface="Montserrat"/>
              <a:buNone/>
              <a:defRPr sz="2000">
                <a:latin typeface="Montserrat"/>
                <a:ea typeface="Montserrat"/>
                <a:cs typeface="Montserrat"/>
                <a:sym typeface="Montserrat"/>
              </a:defRPr>
            </a:lvl6pPr>
            <a:lvl7pPr lvl="6" rtl="0">
              <a:spcBef>
                <a:spcPts val="0"/>
              </a:spcBef>
              <a:spcAft>
                <a:spcPts val="0"/>
              </a:spcAft>
              <a:buSzPts val="2000"/>
              <a:buFont typeface="Montserrat"/>
              <a:buNone/>
              <a:defRPr sz="2000">
                <a:latin typeface="Montserrat"/>
                <a:ea typeface="Montserrat"/>
                <a:cs typeface="Montserrat"/>
                <a:sym typeface="Montserrat"/>
              </a:defRPr>
            </a:lvl7pPr>
            <a:lvl8pPr lvl="7" rtl="0">
              <a:spcBef>
                <a:spcPts val="0"/>
              </a:spcBef>
              <a:spcAft>
                <a:spcPts val="0"/>
              </a:spcAft>
              <a:buSzPts val="2000"/>
              <a:buFont typeface="Montserrat"/>
              <a:buNone/>
              <a:defRPr sz="2000">
                <a:latin typeface="Montserrat"/>
                <a:ea typeface="Montserrat"/>
                <a:cs typeface="Montserrat"/>
                <a:sym typeface="Montserrat"/>
              </a:defRPr>
            </a:lvl8pPr>
            <a:lvl9pPr lvl="8" rtl="0">
              <a:spcBef>
                <a:spcPts val="0"/>
              </a:spcBef>
              <a:spcAft>
                <a:spcPts val="0"/>
              </a:spcAft>
              <a:buSzPts val="2000"/>
              <a:buFont typeface="Montserrat"/>
              <a:buNone/>
              <a:defRPr sz="2000">
                <a:latin typeface="Montserrat"/>
                <a:ea typeface="Montserrat"/>
                <a:cs typeface="Montserrat"/>
                <a:sym typeface="Montserrat"/>
              </a:defRPr>
            </a:lvl9pPr>
          </a:lstStyle>
          <a:p/>
        </p:txBody>
      </p:sp>
      <p:sp>
        <p:nvSpPr>
          <p:cNvPr id="262" name="Google Shape;262;p45"/>
          <p:cNvSpPr txBox="1"/>
          <p:nvPr>
            <p:ph hasCustomPrompt="1" idx="8" type="title"/>
          </p:nvPr>
        </p:nvSpPr>
        <p:spPr>
          <a:xfrm>
            <a:off x="717800" y="2960450"/>
            <a:ext cx="1493400" cy="94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8000"/>
              <a:buNone/>
              <a:defRPr sz="7000">
                <a:solidFill>
                  <a:srgbClr val="4A8CFF"/>
                </a:solidFill>
              </a:defRPr>
            </a:lvl1pPr>
            <a:lvl2pPr lvl="1"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263" name="Google Shape;263;p45"/>
          <p:cNvSpPr txBox="1"/>
          <p:nvPr>
            <p:ph idx="9" type="subTitle"/>
          </p:nvPr>
        </p:nvSpPr>
        <p:spPr>
          <a:xfrm>
            <a:off x="2310350" y="3298325"/>
            <a:ext cx="2150400" cy="767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Font typeface="Montserrat"/>
              <a:buNone/>
              <a:defRPr sz="1400">
                <a:solidFill>
                  <a:schemeClr val="accent2"/>
                </a:solidFill>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1600"/>
              </a:spcBef>
              <a:spcAft>
                <a:spcPts val="0"/>
              </a:spcAft>
              <a:buSzPts val="1400"/>
              <a:buFont typeface="Montserrat"/>
              <a:buNone/>
              <a:defRPr>
                <a:latin typeface="Montserrat"/>
                <a:ea typeface="Montserrat"/>
                <a:cs typeface="Montserrat"/>
                <a:sym typeface="Montserrat"/>
              </a:defRPr>
            </a:lvl3pPr>
            <a:lvl4pPr lvl="3" rtl="0">
              <a:spcBef>
                <a:spcPts val="1600"/>
              </a:spcBef>
              <a:spcAft>
                <a:spcPts val="0"/>
              </a:spcAft>
              <a:buSzPts val="1400"/>
              <a:buFont typeface="Montserrat"/>
              <a:buNone/>
              <a:defRPr>
                <a:latin typeface="Montserrat"/>
                <a:ea typeface="Montserrat"/>
                <a:cs typeface="Montserrat"/>
                <a:sym typeface="Montserrat"/>
              </a:defRPr>
            </a:lvl4pPr>
            <a:lvl5pPr lvl="4" rtl="0">
              <a:spcBef>
                <a:spcPts val="1600"/>
              </a:spcBef>
              <a:spcAft>
                <a:spcPts val="0"/>
              </a:spcAft>
              <a:buSzPts val="1400"/>
              <a:buFont typeface="Montserrat"/>
              <a:buNone/>
              <a:defRPr>
                <a:latin typeface="Montserrat"/>
                <a:ea typeface="Montserrat"/>
                <a:cs typeface="Montserrat"/>
                <a:sym typeface="Montserrat"/>
              </a:defRPr>
            </a:lvl5pPr>
            <a:lvl6pPr lvl="5" rtl="0">
              <a:spcBef>
                <a:spcPts val="1600"/>
              </a:spcBef>
              <a:spcAft>
                <a:spcPts val="0"/>
              </a:spcAft>
              <a:buSzPts val="1400"/>
              <a:buFont typeface="Montserrat"/>
              <a:buNone/>
              <a:defRPr>
                <a:latin typeface="Montserrat"/>
                <a:ea typeface="Montserrat"/>
                <a:cs typeface="Montserrat"/>
                <a:sym typeface="Montserrat"/>
              </a:defRPr>
            </a:lvl6pPr>
            <a:lvl7pPr lvl="6" rtl="0">
              <a:spcBef>
                <a:spcPts val="1600"/>
              </a:spcBef>
              <a:spcAft>
                <a:spcPts val="0"/>
              </a:spcAft>
              <a:buSzPts val="1400"/>
              <a:buFont typeface="Montserrat"/>
              <a:buNone/>
              <a:defRPr>
                <a:latin typeface="Montserrat"/>
                <a:ea typeface="Montserrat"/>
                <a:cs typeface="Montserrat"/>
                <a:sym typeface="Montserrat"/>
              </a:defRPr>
            </a:lvl7pPr>
            <a:lvl8pPr lvl="7" rtl="0">
              <a:spcBef>
                <a:spcPts val="1600"/>
              </a:spcBef>
              <a:spcAft>
                <a:spcPts val="0"/>
              </a:spcAft>
              <a:buSzPts val="1400"/>
              <a:buFont typeface="Montserrat"/>
              <a:buNone/>
              <a:defRPr>
                <a:latin typeface="Montserrat"/>
                <a:ea typeface="Montserrat"/>
                <a:cs typeface="Montserrat"/>
                <a:sym typeface="Montserrat"/>
              </a:defRPr>
            </a:lvl8pPr>
            <a:lvl9pPr lvl="8" rtl="0">
              <a:spcBef>
                <a:spcPts val="1600"/>
              </a:spcBef>
              <a:spcAft>
                <a:spcPts val="1600"/>
              </a:spcAft>
              <a:buSzPts val="1400"/>
              <a:buFont typeface="Montserrat"/>
              <a:buNone/>
              <a:defRPr>
                <a:latin typeface="Montserrat"/>
                <a:ea typeface="Montserrat"/>
                <a:cs typeface="Montserrat"/>
                <a:sym typeface="Montserrat"/>
              </a:defRPr>
            </a:lvl9pPr>
          </a:lstStyle>
          <a:p/>
        </p:txBody>
      </p:sp>
      <p:sp>
        <p:nvSpPr>
          <p:cNvPr id="264" name="Google Shape;264;p45"/>
          <p:cNvSpPr txBox="1"/>
          <p:nvPr>
            <p:ph idx="13" type="ctrTitle"/>
          </p:nvPr>
        </p:nvSpPr>
        <p:spPr>
          <a:xfrm>
            <a:off x="6275650" y="2868775"/>
            <a:ext cx="2150400" cy="3840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Montserrat"/>
              <a:buNone/>
              <a:defRPr sz="1800">
                <a:solidFill>
                  <a:schemeClr val="accent1"/>
                </a:solidFill>
                <a:latin typeface="Montserrat"/>
                <a:ea typeface="Montserrat"/>
                <a:cs typeface="Montserrat"/>
                <a:sym typeface="Montserrat"/>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0"/>
              </a:spcBef>
              <a:spcAft>
                <a:spcPts val="0"/>
              </a:spcAft>
              <a:buSzPts val="2000"/>
              <a:buFont typeface="Montserrat"/>
              <a:buNone/>
              <a:defRPr sz="2000">
                <a:latin typeface="Montserrat"/>
                <a:ea typeface="Montserrat"/>
                <a:cs typeface="Montserrat"/>
                <a:sym typeface="Montserrat"/>
              </a:defRPr>
            </a:lvl3pPr>
            <a:lvl4pPr lvl="3" rtl="0">
              <a:spcBef>
                <a:spcPts val="0"/>
              </a:spcBef>
              <a:spcAft>
                <a:spcPts val="0"/>
              </a:spcAft>
              <a:buSzPts val="2000"/>
              <a:buFont typeface="Montserrat"/>
              <a:buNone/>
              <a:defRPr sz="2000">
                <a:latin typeface="Montserrat"/>
                <a:ea typeface="Montserrat"/>
                <a:cs typeface="Montserrat"/>
                <a:sym typeface="Montserrat"/>
              </a:defRPr>
            </a:lvl4pPr>
            <a:lvl5pPr lvl="4" rtl="0">
              <a:spcBef>
                <a:spcPts val="0"/>
              </a:spcBef>
              <a:spcAft>
                <a:spcPts val="0"/>
              </a:spcAft>
              <a:buSzPts val="2000"/>
              <a:buFont typeface="Montserrat"/>
              <a:buNone/>
              <a:defRPr sz="2000">
                <a:latin typeface="Montserrat"/>
                <a:ea typeface="Montserrat"/>
                <a:cs typeface="Montserrat"/>
                <a:sym typeface="Montserrat"/>
              </a:defRPr>
            </a:lvl5pPr>
            <a:lvl6pPr lvl="5" rtl="0">
              <a:spcBef>
                <a:spcPts val="0"/>
              </a:spcBef>
              <a:spcAft>
                <a:spcPts val="0"/>
              </a:spcAft>
              <a:buSzPts val="2000"/>
              <a:buFont typeface="Montserrat"/>
              <a:buNone/>
              <a:defRPr sz="2000">
                <a:latin typeface="Montserrat"/>
                <a:ea typeface="Montserrat"/>
                <a:cs typeface="Montserrat"/>
                <a:sym typeface="Montserrat"/>
              </a:defRPr>
            </a:lvl6pPr>
            <a:lvl7pPr lvl="6" rtl="0">
              <a:spcBef>
                <a:spcPts val="0"/>
              </a:spcBef>
              <a:spcAft>
                <a:spcPts val="0"/>
              </a:spcAft>
              <a:buSzPts val="2000"/>
              <a:buFont typeface="Montserrat"/>
              <a:buNone/>
              <a:defRPr sz="2000">
                <a:latin typeface="Montserrat"/>
                <a:ea typeface="Montserrat"/>
                <a:cs typeface="Montserrat"/>
                <a:sym typeface="Montserrat"/>
              </a:defRPr>
            </a:lvl7pPr>
            <a:lvl8pPr lvl="7" rtl="0">
              <a:spcBef>
                <a:spcPts val="0"/>
              </a:spcBef>
              <a:spcAft>
                <a:spcPts val="0"/>
              </a:spcAft>
              <a:buSzPts val="2000"/>
              <a:buFont typeface="Montserrat"/>
              <a:buNone/>
              <a:defRPr sz="2000">
                <a:latin typeface="Montserrat"/>
                <a:ea typeface="Montserrat"/>
                <a:cs typeface="Montserrat"/>
                <a:sym typeface="Montserrat"/>
              </a:defRPr>
            </a:lvl8pPr>
            <a:lvl9pPr lvl="8" rtl="0">
              <a:spcBef>
                <a:spcPts val="0"/>
              </a:spcBef>
              <a:spcAft>
                <a:spcPts val="0"/>
              </a:spcAft>
              <a:buSzPts val="2000"/>
              <a:buFont typeface="Montserrat"/>
              <a:buNone/>
              <a:defRPr sz="2000">
                <a:latin typeface="Montserrat"/>
                <a:ea typeface="Montserrat"/>
                <a:cs typeface="Montserrat"/>
                <a:sym typeface="Montserrat"/>
              </a:defRPr>
            </a:lvl9pPr>
          </a:lstStyle>
          <a:p/>
        </p:txBody>
      </p:sp>
      <p:sp>
        <p:nvSpPr>
          <p:cNvPr id="265" name="Google Shape;265;p45"/>
          <p:cNvSpPr txBox="1"/>
          <p:nvPr>
            <p:ph hasCustomPrompt="1" idx="14" type="title"/>
          </p:nvPr>
        </p:nvSpPr>
        <p:spPr>
          <a:xfrm>
            <a:off x="4686400" y="2960450"/>
            <a:ext cx="1493400" cy="94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8000"/>
              <a:buNone/>
              <a:defRPr sz="7000">
                <a:solidFill>
                  <a:srgbClr val="4A8CFF"/>
                </a:solidFill>
              </a:defRPr>
            </a:lvl1pPr>
            <a:lvl2pPr lvl="1"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266" name="Google Shape;266;p45"/>
          <p:cNvSpPr txBox="1"/>
          <p:nvPr>
            <p:ph idx="15" type="subTitle"/>
          </p:nvPr>
        </p:nvSpPr>
        <p:spPr>
          <a:xfrm>
            <a:off x="6275800" y="3298325"/>
            <a:ext cx="2150400" cy="767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Font typeface="Montserrat"/>
              <a:buNone/>
              <a:defRPr sz="1400">
                <a:solidFill>
                  <a:schemeClr val="accent2"/>
                </a:solidFill>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1600"/>
              </a:spcBef>
              <a:spcAft>
                <a:spcPts val="0"/>
              </a:spcAft>
              <a:buSzPts val="1400"/>
              <a:buFont typeface="Montserrat"/>
              <a:buNone/>
              <a:defRPr>
                <a:latin typeface="Montserrat"/>
                <a:ea typeface="Montserrat"/>
                <a:cs typeface="Montserrat"/>
                <a:sym typeface="Montserrat"/>
              </a:defRPr>
            </a:lvl3pPr>
            <a:lvl4pPr lvl="3" rtl="0">
              <a:spcBef>
                <a:spcPts val="1600"/>
              </a:spcBef>
              <a:spcAft>
                <a:spcPts val="0"/>
              </a:spcAft>
              <a:buSzPts val="1400"/>
              <a:buFont typeface="Montserrat"/>
              <a:buNone/>
              <a:defRPr>
                <a:latin typeface="Montserrat"/>
                <a:ea typeface="Montserrat"/>
                <a:cs typeface="Montserrat"/>
                <a:sym typeface="Montserrat"/>
              </a:defRPr>
            </a:lvl4pPr>
            <a:lvl5pPr lvl="4" rtl="0">
              <a:spcBef>
                <a:spcPts val="1600"/>
              </a:spcBef>
              <a:spcAft>
                <a:spcPts val="0"/>
              </a:spcAft>
              <a:buSzPts val="1400"/>
              <a:buFont typeface="Montserrat"/>
              <a:buNone/>
              <a:defRPr>
                <a:latin typeface="Montserrat"/>
                <a:ea typeface="Montserrat"/>
                <a:cs typeface="Montserrat"/>
                <a:sym typeface="Montserrat"/>
              </a:defRPr>
            </a:lvl5pPr>
            <a:lvl6pPr lvl="5" rtl="0">
              <a:spcBef>
                <a:spcPts val="1600"/>
              </a:spcBef>
              <a:spcAft>
                <a:spcPts val="0"/>
              </a:spcAft>
              <a:buSzPts val="1400"/>
              <a:buFont typeface="Montserrat"/>
              <a:buNone/>
              <a:defRPr>
                <a:latin typeface="Montserrat"/>
                <a:ea typeface="Montserrat"/>
                <a:cs typeface="Montserrat"/>
                <a:sym typeface="Montserrat"/>
              </a:defRPr>
            </a:lvl6pPr>
            <a:lvl7pPr lvl="6" rtl="0">
              <a:spcBef>
                <a:spcPts val="1600"/>
              </a:spcBef>
              <a:spcAft>
                <a:spcPts val="0"/>
              </a:spcAft>
              <a:buSzPts val="1400"/>
              <a:buFont typeface="Montserrat"/>
              <a:buNone/>
              <a:defRPr>
                <a:latin typeface="Montserrat"/>
                <a:ea typeface="Montserrat"/>
                <a:cs typeface="Montserrat"/>
                <a:sym typeface="Montserrat"/>
              </a:defRPr>
            </a:lvl7pPr>
            <a:lvl8pPr lvl="7" rtl="0">
              <a:spcBef>
                <a:spcPts val="1600"/>
              </a:spcBef>
              <a:spcAft>
                <a:spcPts val="0"/>
              </a:spcAft>
              <a:buSzPts val="1400"/>
              <a:buFont typeface="Montserrat"/>
              <a:buNone/>
              <a:defRPr>
                <a:latin typeface="Montserrat"/>
                <a:ea typeface="Montserrat"/>
                <a:cs typeface="Montserrat"/>
                <a:sym typeface="Montserrat"/>
              </a:defRPr>
            </a:lvl8pPr>
            <a:lvl9pPr lvl="8" rtl="0">
              <a:spcBef>
                <a:spcPts val="1600"/>
              </a:spcBef>
              <a:spcAft>
                <a:spcPts val="1600"/>
              </a:spcAft>
              <a:buSzPts val="1400"/>
              <a:buFont typeface="Montserrat"/>
              <a:buNone/>
              <a:defRPr>
                <a:latin typeface="Montserrat"/>
                <a:ea typeface="Montserrat"/>
                <a:cs typeface="Montserrat"/>
                <a:sym typeface="Montserrat"/>
              </a:defRPr>
            </a:lvl9pPr>
          </a:lstStyle>
          <a:p/>
        </p:txBody>
      </p:sp>
      <p:sp>
        <p:nvSpPr>
          <p:cNvPr id="267" name="Google Shape;267;p45"/>
          <p:cNvSpPr/>
          <p:nvPr/>
        </p:nvSpPr>
        <p:spPr>
          <a:xfrm>
            <a:off x="50" y="4834275"/>
            <a:ext cx="4572000" cy="309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45"/>
          <p:cNvSpPr/>
          <p:nvPr/>
        </p:nvSpPr>
        <p:spPr>
          <a:xfrm>
            <a:off x="4572000" y="4834275"/>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3">
    <p:spTree>
      <p:nvGrpSpPr>
        <p:cNvPr id="269" name="Shape 269"/>
        <p:cNvGrpSpPr/>
        <p:nvPr/>
      </p:nvGrpSpPr>
      <p:grpSpPr>
        <a:xfrm>
          <a:off x="0" y="0"/>
          <a:ext cx="0" cy="0"/>
          <a:chOff x="0" y="0"/>
          <a:chExt cx="0" cy="0"/>
        </a:xfrm>
      </p:grpSpPr>
      <p:sp>
        <p:nvSpPr>
          <p:cNvPr id="270" name="Google Shape;270;p46"/>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271" name="Google Shape;271;p46"/>
          <p:cNvSpPr txBox="1"/>
          <p:nvPr>
            <p:ph idx="1" type="subTitle"/>
          </p:nvPr>
        </p:nvSpPr>
        <p:spPr>
          <a:xfrm>
            <a:off x="1454225" y="3391300"/>
            <a:ext cx="2261700" cy="408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272" name="Google Shape;272;p46"/>
          <p:cNvSpPr txBox="1"/>
          <p:nvPr>
            <p:ph idx="2" type="subTitle"/>
          </p:nvPr>
        </p:nvSpPr>
        <p:spPr>
          <a:xfrm>
            <a:off x="1454225" y="3766750"/>
            <a:ext cx="2261700" cy="723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273" name="Google Shape;273;p46"/>
          <p:cNvSpPr txBox="1"/>
          <p:nvPr>
            <p:ph idx="3" type="subTitle"/>
          </p:nvPr>
        </p:nvSpPr>
        <p:spPr>
          <a:xfrm>
            <a:off x="5427875" y="3391300"/>
            <a:ext cx="2261700" cy="408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274" name="Google Shape;274;p46"/>
          <p:cNvSpPr txBox="1"/>
          <p:nvPr>
            <p:ph idx="4" type="subTitle"/>
          </p:nvPr>
        </p:nvSpPr>
        <p:spPr>
          <a:xfrm>
            <a:off x="5427875" y="3766750"/>
            <a:ext cx="2261700" cy="723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275" name="Google Shape;275;p46"/>
          <p:cNvSpPr/>
          <p:nvPr/>
        </p:nvSpPr>
        <p:spPr>
          <a:xfrm rot="5400000">
            <a:off x="-2131350" y="2050000"/>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5">
    <p:spTree>
      <p:nvGrpSpPr>
        <p:cNvPr id="276" name="Shape 276"/>
        <p:cNvGrpSpPr/>
        <p:nvPr/>
      </p:nvGrpSpPr>
      <p:grpSpPr>
        <a:xfrm>
          <a:off x="0" y="0"/>
          <a:ext cx="0" cy="0"/>
          <a:chOff x="0" y="0"/>
          <a:chExt cx="0" cy="0"/>
        </a:xfrm>
      </p:grpSpPr>
      <p:sp>
        <p:nvSpPr>
          <p:cNvPr id="277" name="Google Shape;277;p47"/>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278" name="Google Shape;278;p47"/>
          <p:cNvSpPr txBox="1"/>
          <p:nvPr>
            <p:ph idx="1" type="subTitle"/>
          </p:nvPr>
        </p:nvSpPr>
        <p:spPr>
          <a:xfrm>
            <a:off x="1098800" y="3775200"/>
            <a:ext cx="28131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279" name="Google Shape;279;p47"/>
          <p:cNvSpPr txBox="1"/>
          <p:nvPr>
            <p:ph idx="2" type="subTitle"/>
          </p:nvPr>
        </p:nvSpPr>
        <p:spPr>
          <a:xfrm>
            <a:off x="1098800" y="3051300"/>
            <a:ext cx="28131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280" name="Google Shape;280;p47"/>
          <p:cNvSpPr txBox="1"/>
          <p:nvPr>
            <p:ph idx="3" type="subTitle"/>
          </p:nvPr>
        </p:nvSpPr>
        <p:spPr>
          <a:xfrm>
            <a:off x="1098800" y="2315550"/>
            <a:ext cx="28131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281" name="Google Shape;281;p47"/>
          <p:cNvSpPr txBox="1"/>
          <p:nvPr>
            <p:ph idx="4" type="subTitle"/>
          </p:nvPr>
        </p:nvSpPr>
        <p:spPr>
          <a:xfrm>
            <a:off x="1098800" y="1591650"/>
            <a:ext cx="28131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282" name="Google Shape;282;p47"/>
          <p:cNvSpPr/>
          <p:nvPr/>
        </p:nvSpPr>
        <p:spPr>
          <a:xfrm flipH="1" rot="10800000">
            <a:off x="5416200" y="1010100"/>
            <a:ext cx="1216200" cy="1561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47"/>
          <p:cNvSpPr/>
          <p:nvPr/>
        </p:nvSpPr>
        <p:spPr>
          <a:xfrm flipH="1" rot="10800000">
            <a:off x="6632400" y="2571600"/>
            <a:ext cx="1216200" cy="2571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284" name="Shape 284"/>
        <p:cNvGrpSpPr/>
        <p:nvPr/>
      </p:nvGrpSpPr>
      <p:grpSpPr>
        <a:xfrm>
          <a:off x="0" y="0"/>
          <a:ext cx="0" cy="0"/>
          <a:chOff x="0" y="0"/>
          <a:chExt cx="0" cy="0"/>
        </a:xfrm>
      </p:grpSpPr>
      <p:sp>
        <p:nvSpPr>
          <p:cNvPr id="285" name="Google Shape;285;p48"/>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286" name="Google Shape;286;p48"/>
          <p:cNvSpPr txBox="1"/>
          <p:nvPr>
            <p:ph idx="1" type="subTitle"/>
          </p:nvPr>
        </p:nvSpPr>
        <p:spPr>
          <a:xfrm>
            <a:off x="788100" y="2390400"/>
            <a:ext cx="2261700" cy="408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287" name="Google Shape;287;p48"/>
          <p:cNvSpPr txBox="1"/>
          <p:nvPr>
            <p:ph idx="2" type="subTitle"/>
          </p:nvPr>
        </p:nvSpPr>
        <p:spPr>
          <a:xfrm>
            <a:off x="788100" y="2765850"/>
            <a:ext cx="2261700" cy="723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1600"/>
              </a:spcBef>
              <a:spcAft>
                <a:spcPts val="0"/>
              </a:spcAft>
              <a:buNone/>
              <a:defRPr sz="1400">
                <a:solidFill>
                  <a:schemeClr val="dk1"/>
                </a:solidFill>
              </a:defRPr>
            </a:lvl2pPr>
            <a:lvl3pPr lvl="2" rtl="0" algn="ctr">
              <a:lnSpc>
                <a:spcPct val="100000"/>
              </a:lnSpc>
              <a:spcBef>
                <a:spcPts val="1600"/>
              </a:spcBef>
              <a:spcAft>
                <a:spcPts val="0"/>
              </a:spcAft>
              <a:buNone/>
              <a:defRPr sz="1400">
                <a:solidFill>
                  <a:schemeClr val="dk1"/>
                </a:solidFill>
              </a:defRPr>
            </a:lvl3pPr>
            <a:lvl4pPr lvl="3" rtl="0" algn="ctr">
              <a:lnSpc>
                <a:spcPct val="100000"/>
              </a:lnSpc>
              <a:spcBef>
                <a:spcPts val="1600"/>
              </a:spcBef>
              <a:spcAft>
                <a:spcPts val="0"/>
              </a:spcAft>
              <a:buNone/>
              <a:defRPr sz="1400">
                <a:solidFill>
                  <a:schemeClr val="dk1"/>
                </a:solidFill>
              </a:defRPr>
            </a:lvl4pPr>
            <a:lvl5pPr lvl="4" rtl="0" algn="ctr">
              <a:lnSpc>
                <a:spcPct val="100000"/>
              </a:lnSpc>
              <a:spcBef>
                <a:spcPts val="1600"/>
              </a:spcBef>
              <a:spcAft>
                <a:spcPts val="0"/>
              </a:spcAft>
              <a:buNone/>
              <a:defRPr sz="1400">
                <a:solidFill>
                  <a:schemeClr val="dk1"/>
                </a:solidFill>
              </a:defRPr>
            </a:lvl5pPr>
            <a:lvl6pPr lvl="5" rtl="0" algn="ctr">
              <a:lnSpc>
                <a:spcPct val="100000"/>
              </a:lnSpc>
              <a:spcBef>
                <a:spcPts val="1600"/>
              </a:spcBef>
              <a:spcAft>
                <a:spcPts val="0"/>
              </a:spcAft>
              <a:buNone/>
              <a:defRPr sz="1400">
                <a:solidFill>
                  <a:schemeClr val="dk1"/>
                </a:solidFill>
              </a:defRPr>
            </a:lvl6pPr>
            <a:lvl7pPr lvl="6" rtl="0" algn="ctr">
              <a:lnSpc>
                <a:spcPct val="100000"/>
              </a:lnSpc>
              <a:spcBef>
                <a:spcPts val="1600"/>
              </a:spcBef>
              <a:spcAft>
                <a:spcPts val="0"/>
              </a:spcAft>
              <a:buNone/>
              <a:defRPr sz="1400">
                <a:solidFill>
                  <a:schemeClr val="dk1"/>
                </a:solidFill>
              </a:defRPr>
            </a:lvl7pPr>
            <a:lvl8pPr lvl="7" rtl="0" algn="ctr">
              <a:lnSpc>
                <a:spcPct val="100000"/>
              </a:lnSpc>
              <a:spcBef>
                <a:spcPts val="1600"/>
              </a:spcBef>
              <a:spcAft>
                <a:spcPts val="0"/>
              </a:spcAft>
              <a:buNone/>
              <a:defRPr sz="1400">
                <a:solidFill>
                  <a:schemeClr val="dk1"/>
                </a:solidFill>
              </a:defRPr>
            </a:lvl8pPr>
            <a:lvl9pPr lvl="8" rtl="0" algn="ctr">
              <a:lnSpc>
                <a:spcPct val="100000"/>
              </a:lnSpc>
              <a:spcBef>
                <a:spcPts val="1600"/>
              </a:spcBef>
              <a:spcAft>
                <a:spcPts val="1600"/>
              </a:spcAft>
              <a:buNone/>
              <a:defRPr sz="1400">
                <a:solidFill>
                  <a:schemeClr val="dk1"/>
                </a:solidFill>
              </a:defRPr>
            </a:lvl9pPr>
          </a:lstStyle>
          <a:p/>
        </p:txBody>
      </p:sp>
      <p:sp>
        <p:nvSpPr>
          <p:cNvPr id="288" name="Google Shape;288;p48"/>
          <p:cNvSpPr txBox="1"/>
          <p:nvPr>
            <p:ph idx="3" type="subTitle"/>
          </p:nvPr>
        </p:nvSpPr>
        <p:spPr>
          <a:xfrm>
            <a:off x="3441150" y="2390400"/>
            <a:ext cx="2261700" cy="408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289" name="Google Shape;289;p48"/>
          <p:cNvSpPr txBox="1"/>
          <p:nvPr>
            <p:ph idx="4" type="subTitle"/>
          </p:nvPr>
        </p:nvSpPr>
        <p:spPr>
          <a:xfrm>
            <a:off x="3441150" y="2765850"/>
            <a:ext cx="2261700" cy="723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1600"/>
              </a:spcBef>
              <a:spcAft>
                <a:spcPts val="0"/>
              </a:spcAft>
              <a:buNone/>
              <a:defRPr sz="1400">
                <a:solidFill>
                  <a:schemeClr val="dk1"/>
                </a:solidFill>
              </a:defRPr>
            </a:lvl2pPr>
            <a:lvl3pPr lvl="2" rtl="0" algn="ctr">
              <a:lnSpc>
                <a:spcPct val="100000"/>
              </a:lnSpc>
              <a:spcBef>
                <a:spcPts val="1600"/>
              </a:spcBef>
              <a:spcAft>
                <a:spcPts val="0"/>
              </a:spcAft>
              <a:buNone/>
              <a:defRPr sz="1400">
                <a:solidFill>
                  <a:schemeClr val="dk1"/>
                </a:solidFill>
              </a:defRPr>
            </a:lvl3pPr>
            <a:lvl4pPr lvl="3" rtl="0" algn="ctr">
              <a:lnSpc>
                <a:spcPct val="100000"/>
              </a:lnSpc>
              <a:spcBef>
                <a:spcPts val="1600"/>
              </a:spcBef>
              <a:spcAft>
                <a:spcPts val="0"/>
              </a:spcAft>
              <a:buNone/>
              <a:defRPr sz="1400">
                <a:solidFill>
                  <a:schemeClr val="dk1"/>
                </a:solidFill>
              </a:defRPr>
            </a:lvl4pPr>
            <a:lvl5pPr lvl="4" rtl="0" algn="ctr">
              <a:lnSpc>
                <a:spcPct val="100000"/>
              </a:lnSpc>
              <a:spcBef>
                <a:spcPts val="1600"/>
              </a:spcBef>
              <a:spcAft>
                <a:spcPts val="0"/>
              </a:spcAft>
              <a:buNone/>
              <a:defRPr sz="1400">
                <a:solidFill>
                  <a:schemeClr val="dk1"/>
                </a:solidFill>
              </a:defRPr>
            </a:lvl5pPr>
            <a:lvl6pPr lvl="5" rtl="0" algn="ctr">
              <a:lnSpc>
                <a:spcPct val="100000"/>
              </a:lnSpc>
              <a:spcBef>
                <a:spcPts val="1600"/>
              </a:spcBef>
              <a:spcAft>
                <a:spcPts val="0"/>
              </a:spcAft>
              <a:buNone/>
              <a:defRPr sz="1400">
                <a:solidFill>
                  <a:schemeClr val="dk1"/>
                </a:solidFill>
              </a:defRPr>
            </a:lvl6pPr>
            <a:lvl7pPr lvl="6" rtl="0" algn="ctr">
              <a:lnSpc>
                <a:spcPct val="100000"/>
              </a:lnSpc>
              <a:spcBef>
                <a:spcPts val="1600"/>
              </a:spcBef>
              <a:spcAft>
                <a:spcPts val="0"/>
              </a:spcAft>
              <a:buNone/>
              <a:defRPr sz="1400">
                <a:solidFill>
                  <a:schemeClr val="dk1"/>
                </a:solidFill>
              </a:defRPr>
            </a:lvl7pPr>
            <a:lvl8pPr lvl="7" rtl="0" algn="ctr">
              <a:lnSpc>
                <a:spcPct val="100000"/>
              </a:lnSpc>
              <a:spcBef>
                <a:spcPts val="1600"/>
              </a:spcBef>
              <a:spcAft>
                <a:spcPts val="0"/>
              </a:spcAft>
              <a:buNone/>
              <a:defRPr sz="1400">
                <a:solidFill>
                  <a:schemeClr val="dk1"/>
                </a:solidFill>
              </a:defRPr>
            </a:lvl8pPr>
            <a:lvl9pPr lvl="8" rtl="0" algn="ctr">
              <a:lnSpc>
                <a:spcPct val="100000"/>
              </a:lnSpc>
              <a:spcBef>
                <a:spcPts val="1600"/>
              </a:spcBef>
              <a:spcAft>
                <a:spcPts val="1600"/>
              </a:spcAft>
              <a:buNone/>
              <a:defRPr sz="1400">
                <a:solidFill>
                  <a:schemeClr val="dk1"/>
                </a:solidFill>
              </a:defRPr>
            </a:lvl9pPr>
          </a:lstStyle>
          <a:p/>
        </p:txBody>
      </p:sp>
      <p:sp>
        <p:nvSpPr>
          <p:cNvPr id="290" name="Google Shape;290;p48"/>
          <p:cNvSpPr txBox="1"/>
          <p:nvPr>
            <p:ph idx="5" type="subTitle"/>
          </p:nvPr>
        </p:nvSpPr>
        <p:spPr>
          <a:xfrm>
            <a:off x="6094200" y="2390400"/>
            <a:ext cx="2261700" cy="408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291" name="Google Shape;291;p48"/>
          <p:cNvSpPr txBox="1"/>
          <p:nvPr>
            <p:ph idx="6" type="subTitle"/>
          </p:nvPr>
        </p:nvSpPr>
        <p:spPr>
          <a:xfrm>
            <a:off x="6094200" y="2765850"/>
            <a:ext cx="2261700" cy="723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1600"/>
              </a:spcBef>
              <a:spcAft>
                <a:spcPts val="0"/>
              </a:spcAft>
              <a:buNone/>
              <a:defRPr sz="1400">
                <a:solidFill>
                  <a:schemeClr val="dk1"/>
                </a:solidFill>
              </a:defRPr>
            </a:lvl2pPr>
            <a:lvl3pPr lvl="2" rtl="0" algn="ctr">
              <a:lnSpc>
                <a:spcPct val="100000"/>
              </a:lnSpc>
              <a:spcBef>
                <a:spcPts val="1600"/>
              </a:spcBef>
              <a:spcAft>
                <a:spcPts val="0"/>
              </a:spcAft>
              <a:buNone/>
              <a:defRPr sz="1400">
                <a:solidFill>
                  <a:schemeClr val="dk1"/>
                </a:solidFill>
              </a:defRPr>
            </a:lvl3pPr>
            <a:lvl4pPr lvl="3" rtl="0" algn="ctr">
              <a:lnSpc>
                <a:spcPct val="100000"/>
              </a:lnSpc>
              <a:spcBef>
                <a:spcPts val="1600"/>
              </a:spcBef>
              <a:spcAft>
                <a:spcPts val="0"/>
              </a:spcAft>
              <a:buNone/>
              <a:defRPr sz="1400">
                <a:solidFill>
                  <a:schemeClr val="dk1"/>
                </a:solidFill>
              </a:defRPr>
            </a:lvl4pPr>
            <a:lvl5pPr lvl="4" rtl="0" algn="ctr">
              <a:lnSpc>
                <a:spcPct val="100000"/>
              </a:lnSpc>
              <a:spcBef>
                <a:spcPts val="1600"/>
              </a:spcBef>
              <a:spcAft>
                <a:spcPts val="0"/>
              </a:spcAft>
              <a:buNone/>
              <a:defRPr sz="1400">
                <a:solidFill>
                  <a:schemeClr val="dk1"/>
                </a:solidFill>
              </a:defRPr>
            </a:lvl5pPr>
            <a:lvl6pPr lvl="5" rtl="0" algn="ctr">
              <a:lnSpc>
                <a:spcPct val="100000"/>
              </a:lnSpc>
              <a:spcBef>
                <a:spcPts val="1600"/>
              </a:spcBef>
              <a:spcAft>
                <a:spcPts val="0"/>
              </a:spcAft>
              <a:buNone/>
              <a:defRPr sz="1400">
                <a:solidFill>
                  <a:schemeClr val="dk1"/>
                </a:solidFill>
              </a:defRPr>
            </a:lvl6pPr>
            <a:lvl7pPr lvl="6" rtl="0" algn="ctr">
              <a:lnSpc>
                <a:spcPct val="100000"/>
              </a:lnSpc>
              <a:spcBef>
                <a:spcPts val="1600"/>
              </a:spcBef>
              <a:spcAft>
                <a:spcPts val="0"/>
              </a:spcAft>
              <a:buNone/>
              <a:defRPr sz="1400">
                <a:solidFill>
                  <a:schemeClr val="dk1"/>
                </a:solidFill>
              </a:defRPr>
            </a:lvl7pPr>
            <a:lvl8pPr lvl="7" rtl="0" algn="ctr">
              <a:lnSpc>
                <a:spcPct val="100000"/>
              </a:lnSpc>
              <a:spcBef>
                <a:spcPts val="1600"/>
              </a:spcBef>
              <a:spcAft>
                <a:spcPts val="0"/>
              </a:spcAft>
              <a:buNone/>
              <a:defRPr sz="1400">
                <a:solidFill>
                  <a:schemeClr val="dk1"/>
                </a:solidFill>
              </a:defRPr>
            </a:lvl8pPr>
            <a:lvl9pPr lvl="8" rtl="0" algn="ctr">
              <a:lnSpc>
                <a:spcPct val="100000"/>
              </a:lnSpc>
              <a:spcBef>
                <a:spcPts val="1600"/>
              </a:spcBef>
              <a:spcAft>
                <a:spcPts val="1600"/>
              </a:spcAft>
              <a:buNone/>
              <a:defRPr sz="1400">
                <a:solidFill>
                  <a:schemeClr val="dk1"/>
                </a:solidFill>
              </a:defRPr>
            </a:lvl9pPr>
          </a:lstStyle>
          <a:p/>
        </p:txBody>
      </p:sp>
      <p:sp>
        <p:nvSpPr>
          <p:cNvPr id="292" name="Google Shape;292;p48"/>
          <p:cNvSpPr/>
          <p:nvPr/>
        </p:nvSpPr>
        <p:spPr>
          <a:xfrm flipH="1">
            <a:off x="4572000" y="4834275"/>
            <a:ext cx="4572000" cy="309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48"/>
          <p:cNvSpPr/>
          <p:nvPr/>
        </p:nvSpPr>
        <p:spPr>
          <a:xfrm flipH="1">
            <a:off x="50" y="4834275"/>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
  <p:cSld name="CUSTOM_3">
    <p:spTree>
      <p:nvGrpSpPr>
        <p:cNvPr id="294" name="Shape 294"/>
        <p:cNvGrpSpPr/>
        <p:nvPr/>
      </p:nvGrpSpPr>
      <p:grpSpPr>
        <a:xfrm>
          <a:off x="0" y="0"/>
          <a:ext cx="0" cy="0"/>
          <a:chOff x="0" y="0"/>
          <a:chExt cx="0" cy="0"/>
        </a:xfrm>
      </p:grpSpPr>
      <p:sp>
        <p:nvSpPr>
          <p:cNvPr id="295" name="Google Shape;295;p49"/>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296" name="Google Shape;296;p49"/>
          <p:cNvSpPr txBox="1"/>
          <p:nvPr>
            <p:ph idx="1" type="subTitle"/>
          </p:nvPr>
        </p:nvSpPr>
        <p:spPr>
          <a:xfrm>
            <a:off x="1878275" y="1251675"/>
            <a:ext cx="2787600" cy="423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lt1"/>
                </a:solidFill>
              </a:defRPr>
            </a:lvl1pPr>
            <a:lvl2pPr lvl="1" rtl="0">
              <a:spcBef>
                <a:spcPts val="1600"/>
              </a:spcBef>
              <a:spcAft>
                <a:spcPts val="0"/>
              </a:spcAft>
              <a:buNone/>
              <a:defRPr b="1">
                <a:solidFill>
                  <a:schemeClr val="lt1"/>
                </a:solidFill>
              </a:defRPr>
            </a:lvl2pPr>
            <a:lvl3pPr lvl="2" rtl="0">
              <a:spcBef>
                <a:spcPts val="1600"/>
              </a:spcBef>
              <a:spcAft>
                <a:spcPts val="0"/>
              </a:spcAft>
              <a:buNone/>
              <a:defRPr b="1">
                <a:solidFill>
                  <a:schemeClr val="lt1"/>
                </a:solidFill>
              </a:defRPr>
            </a:lvl3pPr>
            <a:lvl4pPr lvl="3" rtl="0">
              <a:spcBef>
                <a:spcPts val="1600"/>
              </a:spcBef>
              <a:spcAft>
                <a:spcPts val="0"/>
              </a:spcAft>
              <a:buNone/>
              <a:defRPr b="1">
                <a:solidFill>
                  <a:schemeClr val="lt1"/>
                </a:solidFill>
              </a:defRPr>
            </a:lvl4pPr>
            <a:lvl5pPr lvl="4" rtl="0">
              <a:spcBef>
                <a:spcPts val="1600"/>
              </a:spcBef>
              <a:spcAft>
                <a:spcPts val="0"/>
              </a:spcAft>
              <a:buNone/>
              <a:defRPr b="1">
                <a:solidFill>
                  <a:schemeClr val="lt1"/>
                </a:solidFill>
              </a:defRPr>
            </a:lvl5pPr>
            <a:lvl6pPr lvl="5" rtl="0">
              <a:spcBef>
                <a:spcPts val="1600"/>
              </a:spcBef>
              <a:spcAft>
                <a:spcPts val="0"/>
              </a:spcAft>
              <a:buNone/>
              <a:defRPr b="1">
                <a:solidFill>
                  <a:schemeClr val="lt1"/>
                </a:solidFill>
              </a:defRPr>
            </a:lvl6pPr>
            <a:lvl7pPr lvl="6" rtl="0">
              <a:spcBef>
                <a:spcPts val="1600"/>
              </a:spcBef>
              <a:spcAft>
                <a:spcPts val="0"/>
              </a:spcAft>
              <a:buNone/>
              <a:defRPr b="1">
                <a:solidFill>
                  <a:schemeClr val="lt1"/>
                </a:solidFill>
              </a:defRPr>
            </a:lvl7pPr>
            <a:lvl8pPr lvl="7" rtl="0">
              <a:spcBef>
                <a:spcPts val="1600"/>
              </a:spcBef>
              <a:spcAft>
                <a:spcPts val="0"/>
              </a:spcAft>
              <a:buNone/>
              <a:defRPr b="1">
                <a:solidFill>
                  <a:schemeClr val="lt1"/>
                </a:solidFill>
              </a:defRPr>
            </a:lvl8pPr>
            <a:lvl9pPr lvl="8" rtl="0">
              <a:spcBef>
                <a:spcPts val="1600"/>
              </a:spcBef>
              <a:spcAft>
                <a:spcPts val="1600"/>
              </a:spcAft>
              <a:buNone/>
              <a:defRPr b="1">
                <a:solidFill>
                  <a:schemeClr val="lt1"/>
                </a:solidFill>
              </a:defRPr>
            </a:lvl9pPr>
          </a:lstStyle>
          <a:p/>
        </p:txBody>
      </p:sp>
      <p:sp>
        <p:nvSpPr>
          <p:cNvPr id="297" name="Google Shape;297;p49"/>
          <p:cNvSpPr txBox="1"/>
          <p:nvPr>
            <p:ph idx="2" type="subTitle"/>
          </p:nvPr>
        </p:nvSpPr>
        <p:spPr>
          <a:xfrm>
            <a:off x="1878275" y="1744345"/>
            <a:ext cx="2787600" cy="8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298" name="Google Shape;298;p49"/>
          <p:cNvSpPr txBox="1"/>
          <p:nvPr>
            <p:ph idx="3" type="subTitle"/>
          </p:nvPr>
        </p:nvSpPr>
        <p:spPr>
          <a:xfrm>
            <a:off x="5351497" y="1251675"/>
            <a:ext cx="2787600" cy="423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lt1"/>
                </a:solidFill>
              </a:defRPr>
            </a:lvl1pPr>
            <a:lvl2pPr lvl="1" rtl="0">
              <a:spcBef>
                <a:spcPts val="1600"/>
              </a:spcBef>
              <a:spcAft>
                <a:spcPts val="0"/>
              </a:spcAft>
              <a:buNone/>
              <a:defRPr b="1">
                <a:solidFill>
                  <a:schemeClr val="lt1"/>
                </a:solidFill>
              </a:defRPr>
            </a:lvl2pPr>
            <a:lvl3pPr lvl="2" rtl="0">
              <a:spcBef>
                <a:spcPts val="1600"/>
              </a:spcBef>
              <a:spcAft>
                <a:spcPts val="0"/>
              </a:spcAft>
              <a:buNone/>
              <a:defRPr b="1">
                <a:solidFill>
                  <a:schemeClr val="lt1"/>
                </a:solidFill>
              </a:defRPr>
            </a:lvl3pPr>
            <a:lvl4pPr lvl="3" rtl="0">
              <a:spcBef>
                <a:spcPts val="1600"/>
              </a:spcBef>
              <a:spcAft>
                <a:spcPts val="0"/>
              </a:spcAft>
              <a:buNone/>
              <a:defRPr b="1">
                <a:solidFill>
                  <a:schemeClr val="lt1"/>
                </a:solidFill>
              </a:defRPr>
            </a:lvl4pPr>
            <a:lvl5pPr lvl="4" rtl="0">
              <a:spcBef>
                <a:spcPts val="1600"/>
              </a:spcBef>
              <a:spcAft>
                <a:spcPts val="0"/>
              </a:spcAft>
              <a:buNone/>
              <a:defRPr b="1">
                <a:solidFill>
                  <a:schemeClr val="lt1"/>
                </a:solidFill>
              </a:defRPr>
            </a:lvl5pPr>
            <a:lvl6pPr lvl="5" rtl="0">
              <a:spcBef>
                <a:spcPts val="1600"/>
              </a:spcBef>
              <a:spcAft>
                <a:spcPts val="0"/>
              </a:spcAft>
              <a:buNone/>
              <a:defRPr b="1">
                <a:solidFill>
                  <a:schemeClr val="lt1"/>
                </a:solidFill>
              </a:defRPr>
            </a:lvl6pPr>
            <a:lvl7pPr lvl="6" rtl="0">
              <a:spcBef>
                <a:spcPts val="1600"/>
              </a:spcBef>
              <a:spcAft>
                <a:spcPts val="0"/>
              </a:spcAft>
              <a:buNone/>
              <a:defRPr b="1">
                <a:solidFill>
                  <a:schemeClr val="lt1"/>
                </a:solidFill>
              </a:defRPr>
            </a:lvl7pPr>
            <a:lvl8pPr lvl="7" rtl="0">
              <a:spcBef>
                <a:spcPts val="1600"/>
              </a:spcBef>
              <a:spcAft>
                <a:spcPts val="0"/>
              </a:spcAft>
              <a:buNone/>
              <a:defRPr b="1">
                <a:solidFill>
                  <a:schemeClr val="lt1"/>
                </a:solidFill>
              </a:defRPr>
            </a:lvl8pPr>
            <a:lvl9pPr lvl="8" rtl="0">
              <a:spcBef>
                <a:spcPts val="1600"/>
              </a:spcBef>
              <a:spcAft>
                <a:spcPts val="1600"/>
              </a:spcAft>
              <a:buNone/>
              <a:defRPr b="1">
                <a:solidFill>
                  <a:schemeClr val="lt1"/>
                </a:solidFill>
              </a:defRPr>
            </a:lvl9pPr>
          </a:lstStyle>
          <a:p/>
        </p:txBody>
      </p:sp>
      <p:sp>
        <p:nvSpPr>
          <p:cNvPr id="299" name="Google Shape;299;p49"/>
          <p:cNvSpPr txBox="1"/>
          <p:nvPr>
            <p:ph idx="4" type="subTitle"/>
          </p:nvPr>
        </p:nvSpPr>
        <p:spPr>
          <a:xfrm>
            <a:off x="5351493" y="1744282"/>
            <a:ext cx="2787600" cy="8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300" name="Google Shape;300;p49"/>
          <p:cNvSpPr txBox="1"/>
          <p:nvPr>
            <p:ph idx="5" type="subTitle"/>
          </p:nvPr>
        </p:nvSpPr>
        <p:spPr>
          <a:xfrm>
            <a:off x="1878275" y="2898148"/>
            <a:ext cx="2787600" cy="3402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lt1"/>
                </a:solidFill>
              </a:defRPr>
            </a:lvl1pPr>
            <a:lvl2pPr lvl="1" rtl="0">
              <a:spcBef>
                <a:spcPts val="1600"/>
              </a:spcBef>
              <a:spcAft>
                <a:spcPts val="0"/>
              </a:spcAft>
              <a:buNone/>
              <a:defRPr b="1">
                <a:solidFill>
                  <a:schemeClr val="lt1"/>
                </a:solidFill>
              </a:defRPr>
            </a:lvl2pPr>
            <a:lvl3pPr lvl="2" rtl="0">
              <a:spcBef>
                <a:spcPts val="1600"/>
              </a:spcBef>
              <a:spcAft>
                <a:spcPts val="0"/>
              </a:spcAft>
              <a:buNone/>
              <a:defRPr b="1">
                <a:solidFill>
                  <a:schemeClr val="lt1"/>
                </a:solidFill>
              </a:defRPr>
            </a:lvl3pPr>
            <a:lvl4pPr lvl="3" rtl="0">
              <a:spcBef>
                <a:spcPts val="1600"/>
              </a:spcBef>
              <a:spcAft>
                <a:spcPts val="0"/>
              </a:spcAft>
              <a:buNone/>
              <a:defRPr b="1">
                <a:solidFill>
                  <a:schemeClr val="lt1"/>
                </a:solidFill>
              </a:defRPr>
            </a:lvl4pPr>
            <a:lvl5pPr lvl="4" rtl="0">
              <a:spcBef>
                <a:spcPts val="1600"/>
              </a:spcBef>
              <a:spcAft>
                <a:spcPts val="0"/>
              </a:spcAft>
              <a:buNone/>
              <a:defRPr b="1">
                <a:solidFill>
                  <a:schemeClr val="lt1"/>
                </a:solidFill>
              </a:defRPr>
            </a:lvl5pPr>
            <a:lvl6pPr lvl="5" rtl="0">
              <a:spcBef>
                <a:spcPts val="1600"/>
              </a:spcBef>
              <a:spcAft>
                <a:spcPts val="0"/>
              </a:spcAft>
              <a:buNone/>
              <a:defRPr b="1">
                <a:solidFill>
                  <a:schemeClr val="lt1"/>
                </a:solidFill>
              </a:defRPr>
            </a:lvl6pPr>
            <a:lvl7pPr lvl="6" rtl="0">
              <a:spcBef>
                <a:spcPts val="1600"/>
              </a:spcBef>
              <a:spcAft>
                <a:spcPts val="0"/>
              </a:spcAft>
              <a:buNone/>
              <a:defRPr b="1">
                <a:solidFill>
                  <a:schemeClr val="lt1"/>
                </a:solidFill>
              </a:defRPr>
            </a:lvl7pPr>
            <a:lvl8pPr lvl="7" rtl="0">
              <a:spcBef>
                <a:spcPts val="1600"/>
              </a:spcBef>
              <a:spcAft>
                <a:spcPts val="0"/>
              </a:spcAft>
              <a:buNone/>
              <a:defRPr b="1">
                <a:solidFill>
                  <a:schemeClr val="lt1"/>
                </a:solidFill>
              </a:defRPr>
            </a:lvl8pPr>
            <a:lvl9pPr lvl="8" rtl="0">
              <a:spcBef>
                <a:spcPts val="1600"/>
              </a:spcBef>
              <a:spcAft>
                <a:spcPts val="1600"/>
              </a:spcAft>
              <a:buNone/>
              <a:defRPr b="1">
                <a:solidFill>
                  <a:schemeClr val="lt1"/>
                </a:solidFill>
              </a:defRPr>
            </a:lvl9pPr>
          </a:lstStyle>
          <a:p/>
        </p:txBody>
      </p:sp>
      <p:sp>
        <p:nvSpPr>
          <p:cNvPr id="301" name="Google Shape;301;p49"/>
          <p:cNvSpPr txBox="1"/>
          <p:nvPr>
            <p:ph idx="6" type="subTitle"/>
          </p:nvPr>
        </p:nvSpPr>
        <p:spPr>
          <a:xfrm>
            <a:off x="1878275" y="3390754"/>
            <a:ext cx="2787600" cy="8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302" name="Google Shape;302;p49"/>
          <p:cNvSpPr txBox="1"/>
          <p:nvPr>
            <p:ph idx="7" type="subTitle"/>
          </p:nvPr>
        </p:nvSpPr>
        <p:spPr>
          <a:xfrm>
            <a:off x="5351425" y="2898156"/>
            <a:ext cx="2787600" cy="3402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lt1"/>
                </a:solidFill>
              </a:defRPr>
            </a:lvl1pPr>
            <a:lvl2pPr lvl="1" rtl="0">
              <a:spcBef>
                <a:spcPts val="1600"/>
              </a:spcBef>
              <a:spcAft>
                <a:spcPts val="0"/>
              </a:spcAft>
              <a:buNone/>
              <a:defRPr b="1">
                <a:solidFill>
                  <a:schemeClr val="lt1"/>
                </a:solidFill>
              </a:defRPr>
            </a:lvl2pPr>
            <a:lvl3pPr lvl="2" rtl="0">
              <a:spcBef>
                <a:spcPts val="1600"/>
              </a:spcBef>
              <a:spcAft>
                <a:spcPts val="0"/>
              </a:spcAft>
              <a:buNone/>
              <a:defRPr b="1">
                <a:solidFill>
                  <a:schemeClr val="lt1"/>
                </a:solidFill>
              </a:defRPr>
            </a:lvl3pPr>
            <a:lvl4pPr lvl="3" rtl="0">
              <a:spcBef>
                <a:spcPts val="1600"/>
              </a:spcBef>
              <a:spcAft>
                <a:spcPts val="0"/>
              </a:spcAft>
              <a:buNone/>
              <a:defRPr b="1">
                <a:solidFill>
                  <a:schemeClr val="lt1"/>
                </a:solidFill>
              </a:defRPr>
            </a:lvl4pPr>
            <a:lvl5pPr lvl="4" rtl="0">
              <a:spcBef>
                <a:spcPts val="1600"/>
              </a:spcBef>
              <a:spcAft>
                <a:spcPts val="0"/>
              </a:spcAft>
              <a:buNone/>
              <a:defRPr b="1">
                <a:solidFill>
                  <a:schemeClr val="lt1"/>
                </a:solidFill>
              </a:defRPr>
            </a:lvl5pPr>
            <a:lvl6pPr lvl="5" rtl="0">
              <a:spcBef>
                <a:spcPts val="1600"/>
              </a:spcBef>
              <a:spcAft>
                <a:spcPts val="0"/>
              </a:spcAft>
              <a:buNone/>
              <a:defRPr b="1">
                <a:solidFill>
                  <a:schemeClr val="lt1"/>
                </a:solidFill>
              </a:defRPr>
            </a:lvl6pPr>
            <a:lvl7pPr lvl="6" rtl="0">
              <a:spcBef>
                <a:spcPts val="1600"/>
              </a:spcBef>
              <a:spcAft>
                <a:spcPts val="0"/>
              </a:spcAft>
              <a:buNone/>
              <a:defRPr b="1">
                <a:solidFill>
                  <a:schemeClr val="lt1"/>
                </a:solidFill>
              </a:defRPr>
            </a:lvl7pPr>
            <a:lvl8pPr lvl="7" rtl="0">
              <a:spcBef>
                <a:spcPts val="1600"/>
              </a:spcBef>
              <a:spcAft>
                <a:spcPts val="0"/>
              </a:spcAft>
              <a:buNone/>
              <a:defRPr b="1">
                <a:solidFill>
                  <a:schemeClr val="lt1"/>
                </a:solidFill>
              </a:defRPr>
            </a:lvl8pPr>
            <a:lvl9pPr lvl="8" rtl="0">
              <a:spcBef>
                <a:spcPts val="1600"/>
              </a:spcBef>
              <a:spcAft>
                <a:spcPts val="1600"/>
              </a:spcAft>
              <a:buNone/>
              <a:defRPr b="1">
                <a:solidFill>
                  <a:schemeClr val="lt1"/>
                </a:solidFill>
              </a:defRPr>
            </a:lvl9pPr>
          </a:lstStyle>
          <a:p/>
        </p:txBody>
      </p:sp>
      <p:sp>
        <p:nvSpPr>
          <p:cNvPr id="303" name="Google Shape;303;p49"/>
          <p:cNvSpPr txBox="1"/>
          <p:nvPr>
            <p:ph idx="8" type="subTitle"/>
          </p:nvPr>
        </p:nvSpPr>
        <p:spPr>
          <a:xfrm>
            <a:off x="5351425" y="3390754"/>
            <a:ext cx="2787600" cy="8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304" name="Google Shape;304;p49"/>
          <p:cNvSpPr txBox="1"/>
          <p:nvPr>
            <p:ph idx="9" type="subTitle"/>
          </p:nvPr>
        </p:nvSpPr>
        <p:spPr>
          <a:xfrm rot="-5400803">
            <a:off x="609009" y="1779468"/>
            <a:ext cx="1284300" cy="492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b="1">
                <a:solidFill>
                  <a:schemeClr val="lt1"/>
                </a:solidFill>
              </a:defRPr>
            </a:lvl1pPr>
            <a:lvl2pPr lvl="1" rtl="0">
              <a:spcBef>
                <a:spcPts val="1600"/>
              </a:spcBef>
              <a:spcAft>
                <a:spcPts val="0"/>
              </a:spcAft>
              <a:buSzPts val="1400"/>
              <a:buNone/>
              <a:defRPr b="1"/>
            </a:lvl2pPr>
            <a:lvl3pPr lvl="2" rtl="0">
              <a:spcBef>
                <a:spcPts val="1600"/>
              </a:spcBef>
              <a:spcAft>
                <a:spcPts val="0"/>
              </a:spcAft>
              <a:buSzPts val="1400"/>
              <a:buNone/>
              <a:defRPr b="1"/>
            </a:lvl3pPr>
            <a:lvl4pPr lvl="3" rtl="0">
              <a:spcBef>
                <a:spcPts val="1600"/>
              </a:spcBef>
              <a:spcAft>
                <a:spcPts val="0"/>
              </a:spcAft>
              <a:buSzPts val="1400"/>
              <a:buNone/>
              <a:defRPr b="1"/>
            </a:lvl4pPr>
            <a:lvl5pPr lvl="4" rtl="0">
              <a:spcBef>
                <a:spcPts val="1600"/>
              </a:spcBef>
              <a:spcAft>
                <a:spcPts val="0"/>
              </a:spcAft>
              <a:buSzPts val="1400"/>
              <a:buNone/>
              <a:defRPr b="1"/>
            </a:lvl5pPr>
            <a:lvl6pPr lvl="5" rtl="0">
              <a:spcBef>
                <a:spcPts val="1600"/>
              </a:spcBef>
              <a:spcAft>
                <a:spcPts val="0"/>
              </a:spcAft>
              <a:buSzPts val="1400"/>
              <a:buNone/>
              <a:defRPr b="1"/>
            </a:lvl6pPr>
            <a:lvl7pPr lvl="6" rtl="0">
              <a:spcBef>
                <a:spcPts val="1600"/>
              </a:spcBef>
              <a:spcAft>
                <a:spcPts val="0"/>
              </a:spcAft>
              <a:buSzPts val="1400"/>
              <a:buNone/>
              <a:defRPr b="1"/>
            </a:lvl7pPr>
            <a:lvl8pPr lvl="7" rtl="0">
              <a:spcBef>
                <a:spcPts val="1600"/>
              </a:spcBef>
              <a:spcAft>
                <a:spcPts val="0"/>
              </a:spcAft>
              <a:buSzPts val="1400"/>
              <a:buNone/>
              <a:defRPr b="1"/>
            </a:lvl8pPr>
            <a:lvl9pPr lvl="8" rtl="0">
              <a:spcBef>
                <a:spcPts val="1600"/>
              </a:spcBef>
              <a:spcAft>
                <a:spcPts val="1600"/>
              </a:spcAft>
              <a:buSzPts val="1400"/>
              <a:buNone/>
              <a:defRPr b="1"/>
            </a:lvl9pPr>
          </a:lstStyle>
          <a:p/>
        </p:txBody>
      </p:sp>
      <p:sp>
        <p:nvSpPr>
          <p:cNvPr id="305" name="Google Shape;305;p49"/>
          <p:cNvSpPr txBox="1"/>
          <p:nvPr>
            <p:ph idx="13" type="subTitle"/>
          </p:nvPr>
        </p:nvSpPr>
        <p:spPr>
          <a:xfrm rot="-5400000">
            <a:off x="609075" y="3422400"/>
            <a:ext cx="1284300" cy="492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b="1">
                <a:solidFill>
                  <a:schemeClr val="lt1"/>
                </a:solidFill>
              </a:defRPr>
            </a:lvl1pPr>
            <a:lvl2pPr lvl="1" rtl="0">
              <a:spcBef>
                <a:spcPts val="1600"/>
              </a:spcBef>
              <a:spcAft>
                <a:spcPts val="0"/>
              </a:spcAft>
              <a:buSzPts val="1400"/>
              <a:buNone/>
              <a:defRPr b="1"/>
            </a:lvl2pPr>
            <a:lvl3pPr lvl="2" rtl="0">
              <a:spcBef>
                <a:spcPts val="1600"/>
              </a:spcBef>
              <a:spcAft>
                <a:spcPts val="0"/>
              </a:spcAft>
              <a:buSzPts val="1400"/>
              <a:buNone/>
              <a:defRPr b="1"/>
            </a:lvl3pPr>
            <a:lvl4pPr lvl="3" rtl="0">
              <a:spcBef>
                <a:spcPts val="1600"/>
              </a:spcBef>
              <a:spcAft>
                <a:spcPts val="0"/>
              </a:spcAft>
              <a:buSzPts val="1400"/>
              <a:buNone/>
              <a:defRPr b="1"/>
            </a:lvl4pPr>
            <a:lvl5pPr lvl="4" rtl="0">
              <a:spcBef>
                <a:spcPts val="1600"/>
              </a:spcBef>
              <a:spcAft>
                <a:spcPts val="0"/>
              </a:spcAft>
              <a:buSzPts val="1400"/>
              <a:buNone/>
              <a:defRPr b="1"/>
            </a:lvl5pPr>
            <a:lvl6pPr lvl="5" rtl="0">
              <a:spcBef>
                <a:spcPts val="1600"/>
              </a:spcBef>
              <a:spcAft>
                <a:spcPts val="0"/>
              </a:spcAft>
              <a:buSzPts val="1400"/>
              <a:buNone/>
              <a:defRPr b="1"/>
            </a:lvl6pPr>
            <a:lvl7pPr lvl="6" rtl="0">
              <a:spcBef>
                <a:spcPts val="1600"/>
              </a:spcBef>
              <a:spcAft>
                <a:spcPts val="0"/>
              </a:spcAft>
              <a:buSzPts val="1400"/>
              <a:buNone/>
              <a:defRPr b="1"/>
            </a:lvl7pPr>
            <a:lvl8pPr lvl="7" rtl="0">
              <a:spcBef>
                <a:spcPts val="1600"/>
              </a:spcBef>
              <a:spcAft>
                <a:spcPts val="0"/>
              </a:spcAft>
              <a:buSzPts val="1400"/>
              <a:buNone/>
              <a:defRPr b="1"/>
            </a:lvl8pPr>
            <a:lvl9pPr lvl="8" rtl="0">
              <a:spcBef>
                <a:spcPts val="1600"/>
              </a:spcBef>
              <a:spcAft>
                <a:spcPts val="1600"/>
              </a:spcAft>
              <a:buSzPts val="1400"/>
              <a:buNone/>
              <a:defRPr b="1"/>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14">
    <p:spTree>
      <p:nvGrpSpPr>
        <p:cNvPr id="306" name="Shape 306"/>
        <p:cNvGrpSpPr/>
        <p:nvPr/>
      </p:nvGrpSpPr>
      <p:grpSpPr>
        <a:xfrm>
          <a:off x="0" y="0"/>
          <a:ext cx="0" cy="0"/>
          <a:chOff x="0" y="0"/>
          <a:chExt cx="0" cy="0"/>
        </a:xfrm>
      </p:grpSpPr>
      <p:sp>
        <p:nvSpPr>
          <p:cNvPr id="307" name="Google Shape;307;p50"/>
          <p:cNvSpPr txBox="1"/>
          <p:nvPr>
            <p:ph idx="1" type="subTitle"/>
          </p:nvPr>
        </p:nvSpPr>
        <p:spPr>
          <a:xfrm>
            <a:off x="5951340" y="1570850"/>
            <a:ext cx="2479500" cy="4239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a:solidFill>
                  <a:schemeClr val="accent1"/>
                </a:solidFill>
              </a:defRPr>
            </a:lvl1pPr>
            <a:lvl2pPr lvl="1" rtl="0" algn="r">
              <a:spcBef>
                <a:spcPts val="1600"/>
              </a:spcBef>
              <a:spcAft>
                <a:spcPts val="0"/>
              </a:spcAft>
              <a:buNone/>
              <a:defRPr b="1">
                <a:solidFill>
                  <a:schemeClr val="accent1"/>
                </a:solidFill>
              </a:defRPr>
            </a:lvl2pPr>
            <a:lvl3pPr lvl="2" rtl="0" algn="r">
              <a:spcBef>
                <a:spcPts val="1600"/>
              </a:spcBef>
              <a:spcAft>
                <a:spcPts val="0"/>
              </a:spcAft>
              <a:buNone/>
              <a:defRPr b="1">
                <a:solidFill>
                  <a:schemeClr val="accent1"/>
                </a:solidFill>
              </a:defRPr>
            </a:lvl3pPr>
            <a:lvl4pPr lvl="3" rtl="0" algn="r">
              <a:spcBef>
                <a:spcPts val="1600"/>
              </a:spcBef>
              <a:spcAft>
                <a:spcPts val="0"/>
              </a:spcAft>
              <a:buNone/>
              <a:defRPr b="1">
                <a:solidFill>
                  <a:schemeClr val="accent1"/>
                </a:solidFill>
              </a:defRPr>
            </a:lvl4pPr>
            <a:lvl5pPr lvl="4" rtl="0" algn="r">
              <a:spcBef>
                <a:spcPts val="1600"/>
              </a:spcBef>
              <a:spcAft>
                <a:spcPts val="0"/>
              </a:spcAft>
              <a:buNone/>
              <a:defRPr b="1">
                <a:solidFill>
                  <a:schemeClr val="accent1"/>
                </a:solidFill>
              </a:defRPr>
            </a:lvl5pPr>
            <a:lvl6pPr lvl="5" rtl="0" algn="r">
              <a:spcBef>
                <a:spcPts val="1600"/>
              </a:spcBef>
              <a:spcAft>
                <a:spcPts val="0"/>
              </a:spcAft>
              <a:buNone/>
              <a:defRPr b="1">
                <a:solidFill>
                  <a:schemeClr val="accent1"/>
                </a:solidFill>
              </a:defRPr>
            </a:lvl6pPr>
            <a:lvl7pPr lvl="6" rtl="0" algn="r">
              <a:spcBef>
                <a:spcPts val="1600"/>
              </a:spcBef>
              <a:spcAft>
                <a:spcPts val="0"/>
              </a:spcAft>
              <a:buNone/>
              <a:defRPr b="1">
                <a:solidFill>
                  <a:schemeClr val="accent1"/>
                </a:solidFill>
              </a:defRPr>
            </a:lvl7pPr>
            <a:lvl8pPr lvl="7" rtl="0" algn="r">
              <a:spcBef>
                <a:spcPts val="1600"/>
              </a:spcBef>
              <a:spcAft>
                <a:spcPts val="0"/>
              </a:spcAft>
              <a:buNone/>
              <a:defRPr b="1">
                <a:solidFill>
                  <a:schemeClr val="accent1"/>
                </a:solidFill>
              </a:defRPr>
            </a:lvl8pPr>
            <a:lvl9pPr lvl="8" rtl="0" algn="r">
              <a:spcBef>
                <a:spcPts val="1600"/>
              </a:spcBef>
              <a:spcAft>
                <a:spcPts val="1600"/>
              </a:spcAft>
              <a:buNone/>
              <a:defRPr b="1">
                <a:solidFill>
                  <a:schemeClr val="accent1"/>
                </a:solidFill>
              </a:defRPr>
            </a:lvl9pPr>
          </a:lstStyle>
          <a:p/>
        </p:txBody>
      </p:sp>
      <p:sp>
        <p:nvSpPr>
          <p:cNvPr id="308" name="Google Shape;308;p50"/>
          <p:cNvSpPr txBox="1"/>
          <p:nvPr>
            <p:ph idx="2" type="subTitle"/>
          </p:nvPr>
        </p:nvSpPr>
        <p:spPr>
          <a:xfrm>
            <a:off x="5951336" y="1941975"/>
            <a:ext cx="2479500" cy="8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1"/>
                </a:solidFill>
              </a:defRPr>
            </a:lvl1pPr>
            <a:lvl2pPr lvl="1" rtl="0" algn="r">
              <a:lnSpc>
                <a:spcPct val="100000"/>
              </a:lnSpc>
              <a:spcBef>
                <a:spcPts val="1600"/>
              </a:spcBef>
              <a:spcAft>
                <a:spcPts val="0"/>
              </a:spcAft>
              <a:buNone/>
              <a:defRPr sz="1400">
                <a:solidFill>
                  <a:schemeClr val="dk1"/>
                </a:solidFill>
              </a:defRPr>
            </a:lvl2pPr>
            <a:lvl3pPr lvl="2" rtl="0" algn="r">
              <a:lnSpc>
                <a:spcPct val="100000"/>
              </a:lnSpc>
              <a:spcBef>
                <a:spcPts val="1600"/>
              </a:spcBef>
              <a:spcAft>
                <a:spcPts val="0"/>
              </a:spcAft>
              <a:buNone/>
              <a:defRPr sz="1400">
                <a:solidFill>
                  <a:schemeClr val="dk1"/>
                </a:solidFill>
              </a:defRPr>
            </a:lvl3pPr>
            <a:lvl4pPr lvl="3" rtl="0" algn="r">
              <a:lnSpc>
                <a:spcPct val="100000"/>
              </a:lnSpc>
              <a:spcBef>
                <a:spcPts val="1600"/>
              </a:spcBef>
              <a:spcAft>
                <a:spcPts val="0"/>
              </a:spcAft>
              <a:buNone/>
              <a:defRPr sz="1400">
                <a:solidFill>
                  <a:schemeClr val="dk1"/>
                </a:solidFill>
              </a:defRPr>
            </a:lvl4pPr>
            <a:lvl5pPr lvl="4" rtl="0" algn="r">
              <a:lnSpc>
                <a:spcPct val="100000"/>
              </a:lnSpc>
              <a:spcBef>
                <a:spcPts val="1600"/>
              </a:spcBef>
              <a:spcAft>
                <a:spcPts val="0"/>
              </a:spcAft>
              <a:buNone/>
              <a:defRPr sz="1400">
                <a:solidFill>
                  <a:schemeClr val="dk1"/>
                </a:solidFill>
              </a:defRPr>
            </a:lvl5pPr>
            <a:lvl6pPr lvl="5" rtl="0" algn="r">
              <a:lnSpc>
                <a:spcPct val="100000"/>
              </a:lnSpc>
              <a:spcBef>
                <a:spcPts val="1600"/>
              </a:spcBef>
              <a:spcAft>
                <a:spcPts val="0"/>
              </a:spcAft>
              <a:buNone/>
              <a:defRPr sz="1400">
                <a:solidFill>
                  <a:schemeClr val="dk1"/>
                </a:solidFill>
              </a:defRPr>
            </a:lvl6pPr>
            <a:lvl7pPr lvl="6" rtl="0" algn="r">
              <a:lnSpc>
                <a:spcPct val="100000"/>
              </a:lnSpc>
              <a:spcBef>
                <a:spcPts val="1600"/>
              </a:spcBef>
              <a:spcAft>
                <a:spcPts val="0"/>
              </a:spcAft>
              <a:buNone/>
              <a:defRPr sz="1400">
                <a:solidFill>
                  <a:schemeClr val="dk1"/>
                </a:solidFill>
              </a:defRPr>
            </a:lvl7pPr>
            <a:lvl8pPr lvl="7" rtl="0" algn="r">
              <a:lnSpc>
                <a:spcPct val="100000"/>
              </a:lnSpc>
              <a:spcBef>
                <a:spcPts val="1600"/>
              </a:spcBef>
              <a:spcAft>
                <a:spcPts val="0"/>
              </a:spcAft>
              <a:buNone/>
              <a:defRPr sz="1400">
                <a:solidFill>
                  <a:schemeClr val="dk1"/>
                </a:solidFill>
              </a:defRPr>
            </a:lvl8pPr>
            <a:lvl9pPr lvl="8" rtl="0" algn="r">
              <a:lnSpc>
                <a:spcPct val="100000"/>
              </a:lnSpc>
              <a:spcBef>
                <a:spcPts val="1600"/>
              </a:spcBef>
              <a:spcAft>
                <a:spcPts val="1600"/>
              </a:spcAft>
              <a:buNone/>
              <a:defRPr sz="1400">
                <a:solidFill>
                  <a:schemeClr val="dk1"/>
                </a:solidFill>
              </a:defRPr>
            </a:lvl9pPr>
          </a:lstStyle>
          <a:p/>
        </p:txBody>
      </p:sp>
      <p:sp>
        <p:nvSpPr>
          <p:cNvPr id="309" name="Google Shape;309;p50"/>
          <p:cNvSpPr txBox="1"/>
          <p:nvPr>
            <p:ph idx="3" type="subTitle"/>
          </p:nvPr>
        </p:nvSpPr>
        <p:spPr>
          <a:xfrm>
            <a:off x="5951276" y="3064926"/>
            <a:ext cx="2479500" cy="3402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a:solidFill>
                  <a:schemeClr val="accent1"/>
                </a:solidFill>
              </a:defRPr>
            </a:lvl1pPr>
            <a:lvl2pPr lvl="1" rtl="0" algn="r">
              <a:spcBef>
                <a:spcPts val="1600"/>
              </a:spcBef>
              <a:spcAft>
                <a:spcPts val="0"/>
              </a:spcAft>
              <a:buNone/>
              <a:defRPr b="1">
                <a:solidFill>
                  <a:schemeClr val="accent1"/>
                </a:solidFill>
              </a:defRPr>
            </a:lvl2pPr>
            <a:lvl3pPr lvl="2" rtl="0" algn="r">
              <a:spcBef>
                <a:spcPts val="1600"/>
              </a:spcBef>
              <a:spcAft>
                <a:spcPts val="0"/>
              </a:spcAft>
              <a:buNone/>
              <a:defRPr b="1">
                <a:solidFill>
                  <a:schemeClr val="accent1"/>
                </a:solidFill>
              </a:defRPr>
            </a:lvl3pPr>
            <a:lvl4pPr lvl="3" rtl="0" algn="r">
              <a:spcBef>
                <a:spcPts val="1600"/>
              </a:spcBef>
              <a:spcAft>
                <a:spcPts val="0"/>
              </a:spcAft>
              <a:buNone/>
              <a:defRPr b="1">
                <a:solidFill>
                  <a:schemeClr val="accent1"/>
                </a:solidFill>
              </a:defRPr>
            </a:lvl4pPr>
            <a:lvl5pPr lvl="4" rtl="0" algn="r">
              <a:spcBef>
                <a:spcPts val="1600"/>
              </a:spcBef>
              <a:spcAft>
                <a:spcPts val="0"/>
              </a:spcAft>
              <a:buNone/>
              <a:defRPr b="1">
                <a:solidFill>
                  <a:schemeClr val="accent1"/>
                </a:solidFill>
              </a:defRPr>
            </a:lvl5pPr>
            <a:lvl6pPr lvl="5" rtl="0" algn="r">
              <a:spcBef>
                <a:spcPts val="1600"/>
              </a:spcBef>
              <a:spcAft>
                <a:spcPts val="0"/>
              </a:spcAft>
              <a:buNone/>
              <a:defRPr b="1">
                <a:solidFill>
                  <a:schemeClr val="accent1"/>
                </a:solidFill>
              </a:defRPr>
            </a:lvl6pPr>
            <a:lvl7pPr lvl="6" rtl="0" algn="r">
              <a:spcBef>
                <a:spcPts val="1600"/>
              </a:spcBef>
              <a:spcAft>
                <a:spcPts val="0"/>
              </a:spcAft>
              <a:buNone/>
              <a:defRPr b="1">
                <a:solidFill>
                  <a:schemeClr val="accent1"/>
                </a:solidFill>
              </a:defRPr>
            </a:lvl7pPr>
            <a:lvl8pPr lvl="7" rtl="0" algn="r">
              <a:spcBef>
                <a:spcPts val="1600"/>
              </a:spcBef>
              <a:spcAft>
                <a:spcPts val="0"/>
              </a:spcAft>
              <a:buNone/>
              <a:defRPr b="1">
                <a:solidFill>
                  <a:schemeClr val="accent1"/>
                </a:solidFill>
              </a:defRPr>
            </a:lvl8pPr>
            <a:lvl9pPr lvl="8" rtl="0" algn="r">
              <a:spcBef>
                <a:spcPts val="1600"/>
              </a:spcBef>
              <a:spcAft>
                <a:spcPts val="1600"/>
              </a:spcAft>
              <a:buNone/>
              <a:defRPr b="1">
                <a:solidFill>
                  <a:schemeClr val="accent1"/>
                </a:solidFill>
              </a:defRPr>
            </a:lvl9pPr>
          </a:lstStyle>
          <a:p/>
        </p:txBody>
      </p:sp>
      <p:sp>
        <p:nvSpPr>
          <p:cNvPr id="310" name="Google Shape;310;p50"/>
          <p:cNvSpPr txBox="1"/>
          <p:nvPr>
            <p:ph idx="4" type="subTitle"/>
          </p:nvPr>
        </p:nvSpPr>
        <p:spPr>
          <a:xfrm>
            <a:off x="5951276" y="3436049"/>
            <a:ext cx="2479500" cy="8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1"/>
                </a:solidFill>
              </a:defRPr>
            </a:lvl1pPr>
            <a:lvl2pPr lvl="1" rtl="0" algn="r">
              <a:lnSpc>
                <a:spcPct val="100000"/>
              </a:lnSpc>
              <a:spcBef>
                <a:spcPts val="0"/>
              </a:spcBef>
              <a:spcAft>
                <a:spcPts val="0"/>
              </a:spcAft>
              <a:buNone/>
              <a:defRPr sz="1400">
                <a:solidFill>
                  <a:schemeClr val="dk1"/>
                </a:solidFill>
              </a:defRPr>
            </a:lvl2pPr>
            <a:lvl3pPr lvl="2" rtl="0" algn="r">
              <a:lnSpc>
                <a:spcPct val="100000"/>
              </a:lnSpc>
              <a:spcBef>
                <a:spcPts val="0"/>
              </a:spcBef>
              <a:spcAft>
                <a:spcPts val="0"/>
              </a:spcAft>
              <a:buNone/>
              <a:defRPr sz="1400">
                <a:solidFill>
                  <a:schemeClr val="dk1"/>
                </a:solidFill>
              </a:defRPr>
            </a:lvl3pPr>
            <a:lvl4pPr lvl="3" rtl="0" algn="r">
              <a:lnSpc>
                <a:spcPct val="100000"/>
              </a:lnSpc>
              <a:spcBef>
                <a:spcPts val="0"/>
              </a:spcBef>
              <a:spcAft>
                <a:spcPts val="0"/>
              </a:spcAft>
              <a:buNone/>
              <a:defRPr sz="1400">
                <a:solidFill>
                  <a:schemeClr val="dk1"/>
                </a:solidFill>
              </a:defRPr>
            </a:lvl4pPr>
            <a:lvl5pPr lvl="4" rtl="0" algn="r">
              <a:lnSpc>
                <a:spcPct val="100000"/>
              </a:lnSpc>
              <a:spcBef>
                <a:spcPts val="0"/>
              </a:spcBef>
              <a:spcAft>
                <a:spcPts val="0"/>
              </a:spcAft>
              <a:buNone/>
              <a:defRPr sz="1400">
                <a:solidFill>
                  <a:schemeClr val="dk1"/>
                </a:solidFill>
              </a:defRPr>
            </a:lvl5pPr>
            <a:lvl6pPr lvl="5" rtl="0" algn="r">
              <a:lnSpc>
                <a:spcPct val="100000"/>
              </a:lnSpc>
              <a:spcBef>
                <a:spcPts val="0"/>
              </a:spcBef>
              <a:spcAft>
                <a:spcPts val="0"/>
              </a:spcAft>
              <a:buNone/>
              <a:defRPr sz="1400">
                <a:solidFill>
                  <a:schemeClr val="dk1"/>
                </a:solidFill>
              </a:defRPr>
            </a:lvl6pPr>
            <a:lvl7pPr lvl="6" rtl="0" algn="r">
              <a:lnSpc>
                <a:spcPct val="100000"/>
              </a:lnSpc>
              <a:spcBef>
                <a:spcPts val="0"/>
              </a:spcBef>
              <a:spcAft>
                <a:spcPts val="0"/>
              </a:spcAft>
              <a:buNone/>
              <a:defRPr sz="1400">
                <a:solidFill>
                  <a:schemeClr val="dk1"/>
                </a:solidFill>
              </a:defRPr>
            </a:lvl7pPr>
            <a:lvl8pPr lvl="7" rtl="0" algn="r">
              <a:lnSpc>
                <a:spcPct val="100000"/>
              </a:lnSpc>
              <a:spcBef>
                <a:spcPts val="0"/>
              </a:spcBef>
              <a:spcAft>
                <a:spcPts val="0"/>
              </a:spcAft>
              <a:buNone/>
              <a:defRPr sz="1400">
                <a:solidFill>
                  <a:schemeClr val="dk1"/>
                </a:solidFill>
              </a:defRPr>
            </a:lvl8pPr>
            <a:lvl9pPr lvl="8" rtl="0" algn="r">
              <a:lnSpc>
                <a:spcPct val="100000"/>
              </a:lnSpc>
              <a:spcBef>
                <a:spcPts val="0"/>
              </a:spcBef>
              <a:spcAft>
                <a:spcPts val="0"/>
              </a:spcAft>
              <a:buNone/>
              <a:defRPr sz="1400">
                <a:solidFill>
                  <a:schemeClr val="dk1"/>
                </a:solidFill>
              </a:defRPr>
            </a:lvl9pPr>
          </a:lstStyle>
          <a:p/>
        </p:txBody>
      </p:sp>
      <p:sp>
        <p:nvSpPr>
          <p:cNvPr id="311" name="Google Shape;311;p50"/>
          <p:cNvSpPr txBox="1"/>
          <p:nvPr>
            <p:ph idx="5" type="subTitle"/>
          </p:nvPr>
        </p:nvSpPr>
        <p:spPr>
          <a:xfrm>
            <a:off x="3156090" y="1570850"/>
            <a:ext cx="2479500" cy="4239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a:solidFill>
                  <a:schemeClr val="accent1"/>
                </a:solidFill>
              </a:defRPr>
            </a:lvl1pPr>
            <a:lvl2pPr lvl="1" rtl="0" algn="r">
              <a:spcBef>
                <a:spcPts val="1600"/>
              </a:spcBef>
              <a:spcAft>
                <a:spcPts val="0"/>
              </a:spcAft>
              <a:buNone/>
              <a:defRPr b="1">
                <a:solidFill>
                  <a:schemeClr val="accent1"/>
                </a:solidFill>
              </a:defRPr>
            </a:lvl2pPr>
            <a:lvl3pPr lvl="2" rtl="0" algn="r">
              <a:spcBef>
                <a:spcPts val="1600"/>
              </a:spcBef>
              <a:spcAft>
                <a:spcPts val="0"/>
              </a:spcAft>
              <a:buNone/>
              <a:defRPr b="1">
                <a:solidFill>
                  <a:schemeClr val="accent1"/>
                </a:solidFill>
              </a:defRPr>
            </a:lvl3pPr>
            <a:lvl4pPr lvl="3" rtl="0" algn="r">
              <a:spcBef>
                <a:spcPts val="1600"/>
              </a:spcBef>
              <a:spcAft>
                <a:spcPts val="0"/>
              </a:spcAft>
              <a:buNone/>
              <a:defRPr b="1">
                <a:solidFill>
                  <a:schemeClr val="accent1"/>
                </a:solidFill>
              </a:defRPr>
            </a:lvl4pPr>
            <a:lvl5pPr lvl="4" rtl="0" algn="r">
              <a:spcBef>
                <a:spcPts val="1600"/>
              </a:spcBef>
              <a:spcAft>
                <a:spcPts val="0"/>
              </a:spcAft>
              <a:buNone/>
              <a:defRPr b="1">
                <a:solidFill>
                  <a:schemeClr val="accent1"/>
                </a:solidFill>
              </a:defRPr>
            </a:lvl5pPr>
            <a:lvl6pPr lvl="5" rtl="0" algn="r">
              <a:spcBef>
                <a:spcPts val="1600"/>
              </a:spcBef>
              <a:spcAft>
                <a:spcPts val="0"/>
              </a:spcAft>
              <a:buNone/>
              <a:defRPr b="1">
                <a:solidFill>
                  <a:schemeClr val="accent1"/>
                </a:solidFill>
              </a:defRPr>
            </a:lvl6pPr>
            <a:lvl7pPr lvl="6" rtl="0" algn="r">
              <a:spcBef>
                <a:spcPts val="1600"/>
              </a:spcBef>
              <a:spcAft>
                <a:spcPts val="0"/>
              </a:spcAft>
              <a:buNone/>
              <a:defRPr b="1">
                <a:solidFill>
                  <a:schemeClr val="accent1"/>
                </a:solidFill>
              </a:defRPr>
            </a:lvl7pPr>
            <a:lvl8pPr lvl="7" rtl="0" algn="r">
              <a:spcBef>
                <a:spcPts val="1600"/>
              </a:spcBef>
              <a:spcAft>
                <a:spcPts val="0"/>
              </a:spcAft>
              <a:buNone/>
              <a:defRPr b="1">
                <a:solidFill>
                  <a:schemeClr val="accent1"/>
                </a:solidFill>
              </a:defRPr>
            </a:lvl8pPr>
            <a:lvl9pPr lvl="8" rtl="0" algn="r">
              <a:spcBef>
                <a:spcPts val="1600"/>
              </a:spcBef>
              <a:spcAft>
                <a:spcPts val="1600"/>
              </a:spcAft>
              <a:buNone/>
              <a:defRPr b="1">
                <a:solidFill>
                  <a:schemeClr val="accent1"/>
                </a:solidFill>
              </a:defRPr>
            </a:lvl9pPr>
          </a:lstStyle>
          <a:p/>
        </p:txBody>
      </p:sp>
      <p:sp>
        <p:nvSpPr>
          <p:cNvPr id="312" name="Google Shape;312;p50"/>
          <p:cNvSpPr txBox="1"/>
          <p:nvPr>
            <p:ph idx="6" type="subTitle"/>
          </p:nvPr>
        </p:nvSpPr>
        <p:spPr>
          <a:xfrm>
            <a:off x="3156036" y="1941975"/>
            <a:ext cx="2479500" cy="8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1"/>
                </a:solidFill>
              </a:defRPr>
            </a:lvl1pPr>
            <a:lvl2pPr lvl="1" rtl="0" algn="r">
              <a:lnSpc>
                <a:spcPct val="100000"/>
              </a:lnSpc>
              <a:spcBef>
                <a:spcPts val="0"/>
              </a:spcBef>
              <a:spcAft>
                <a:spcPts val="0"/>
              </a:spcAft>
              <a:buNone/>
              <a:defRPr sz="1400">
                <a:solidFill>
                  <a:schemeClr val="dk1"/>
                </a:solidFill>
              </a:defRPr>
            </a:lvl2pPr>
            <a:lvl3pPr lvl="2" rtl="0" algn="r">
              <a:lnSpc>
                <a:spcPct val="100000"/>
              </a:lnSpc>
              <a:spcBef>
                <a:spcPts val="0"/>
              </a:spcBef>
              <a:spcAft>
                <a:spcPts val="0"/>
              </a:spcAft>
              <a:buNone/>
              <a:defRPr sz="1400">
                <a:solidFill>
                  <a:schemeClr val="dk1"/>
                </a:solidFill>
              </a:defRPr>
            </a:lvl3pPr>
            <a:lvl4pPr lvl="3" rtl="0" algn="r">
              <a:lnSpc>
                <a:spcPct val="100000"/>
              </a:lnSpc>
              <a:spcBef>
                <a:spcPts val="0"/>
              </a:spcBef>
              <a:spcAft>
                <a:spcPts val="0"/>
              </a:spcAft>
              <a:buNone/>
              <a:defRPr sz="1400">
                <a:solidFill>
                  <a:schemeClr val="dk1"/>
                </a:solidFill>
              </a:defRPr>
            </a:lvl4pPr>
            <a:lvl5pPr lvl="4" rtl="0" algn="r">
              <a:lnSpc>
                <a:spcPct val="100000"/>
              </a:lnSpc>
              <a:spcBef>
                <a:spcPts val="0"/>
              </a:spcBef>
              <a:spcAft>
                <a:spcPts val="0"/>
              </a:spcAft>
              <a:buNone/>
              <a:defRPr sz="1400">
                <a:solidFill>
                  <a:schemeClr val="dk1"/>
                </a:solidFill>
              </a:defRPr>
            </a:lvl5pPr>
            <a:lvl6pPr lvl="5" rtl="0" algn="r">
              <a:lnSpc>
                <a:spcPct val="100000"/>
              </a:lnSpc>
              <a:spcBef>
                <a:spcPts val="0"/>
              </a:spcBef>
              <a:spcAft>
                <a:spcPts val="0"/>
              </a:spcAft>
              <a:buNone/>
              <a:defRPr sz="1400">
                <a:solidFill>
                  <a:schemeClr val="dk1"/>
                </a:solidFill>
              </a:defRPr>
            </a:lvl6pPr>
            <a:lvl7pPr lvl="6" rtl="0" algn="r">
              <a:lnSpc>
                <a:spcPct val="100000"/>
              </a:lnSpc>
              <a:spcBef>
                <a:spcPts val="0"/>
              </a:spcBef>
              <a:spcAft>
                <a:spcPts val="0"/>
              </a:spcAft>
              <a:buNone/>
              <a:defRPr sz="1400">
                <a:solidFill>
                  <a:schemeClr val="dk1"/>
                </a:solidFill>
              </a:defRPr>
            </a:lvl7pPr>
            <a:lvl8pPr lvl="7" rtl="0" algn="r">
              <a:lnSpc>
                <a:spcPct val="100000"/>
              </a:lnSpc>
              <a:spcBef>
                <a:spcPts val="0"/>
              </a:spcBef>
              <a:spcAft>
                <a:spcPts val="0"/>
              </a:spcAft>
              <a:buNone/>
              <a:defRPr sz="1400">
                <a:solidFill>
                  <a:schemeClr val="dk1"/>
                </a:solidFill>
              </a:defRPr>
            </a:lvl8pPr>
            <a:lvl9pPr lvl="8" rtl="0" algn="r">
              <a:lnSpc>
                <a:spcPct val="100000"/>
              </a:lnSpc>
              <a:spcBef>
                <a:spcPts val="0"/>
              </a:spcBef>
              <a:spcAft>
                <a:spcPts val="0"/>
              </a:spcAft>
              <a:buNone/>
              <a:defRPr sz="1400">
                <a:solidFill>
                  <a:schemeClr val="dk1"/>
                </a:solidFill>
              </a:defRPr>
            </a:lvl9pPr>
          </a:lstStyle>
          <a:p/>
        </p:txBody>
      </p:sp>
      <p:sp>
        <p:nvSpPr>
          <p:cNvPr id="313" name="Google Shape;313;p50"/>
          <p:cNvSpPr txBox="1"/>
          <p:nvPr>
            <p:ph idx="7" type="subTitle"/>
          </p:nvPr>
        </p:nvSpPr>
        <p:spPr>
          <a:xfrm>
            <a:off x="3156026" y="3064926"/>
            <a:ext cx="2479500" cy="3402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a:solidFill>
                  <a:schemeClr val="accent1"/>
                </a:solidFill>
              </a:defRPr>
            </a:lvl1pPr>
            <a:lvl2pPr lvl="1" rtl="0" algn="r">
              <a:spcBef>
                <a:spcPts val="1600"/>
              </a:spcBef>
              <a:spcAft>
                <a:spcPts val="0"/>
              </a:spcAft>
              <a:buNone/>
              <a:defRPr b="1">
                <a:solidFill>
                  <a:schemeClr val="accent1"/>
                </a:solidFill>
              </a:defRPr>
            </a:lvl2pPr>
            <a:lvl3pPr lvl="2" rtl="0" algn="r">
              <a:spcBef>
                <a:spcPts val="1600"/>
              </a:spcBef>
              <a:spcAft>
                <a:spcPts val="0"/>
              </a:spcAft>
              <a:buNone/>
              <a:defRPr b="1">
                <a:solidFill>
                  <a:schemeClr val="accent1"/>
                </a:solidFill>
              </a:defRPr>
            </a:lvl3pPr>
            <a:lvl4pPr lvl="3" rtl="0" algn="r">
              <a:spcBef>
                <a:spcPts val="1600"/>
              </a:spcBef>
              <a:spcAft>
                <a:spcPts val="0"/>
              </a:spcAft>
              <a:buNone/>
              <a:defRPr b="1">
                <a:solidFill>
                  <a:schemeClr val="accent1"/>
                </a:solidFill>
              </a:defRPr>
            </a:lvl4pPr>
            <a:lvl5pPr lvl="4" rtl="0" algn="r">
              <a:spcBef>
                <a:spcPts val="1600"/>
              </a:spcBef>
              <a:spcAft>
                <a:spcPts val="0"/>
              </a:spcAft>
              <a:buNone/>
              <a:defRPr b="1">
                <a:solidFill>
                  <a:schemeClr val="accent1"/>
                </a:solidFill>
              </a:defRPr>
            </a:lvl5pPr>
            <a:lvl6pPr lvl="5" rtl="0" algn="r">
              <a:spcBef>
                <a:spcPts val="1600"/>
              </a:spcBef>
              <a:spcAft>
                <a:spcPts val="0"/>
              </a:spcAft>
              <a:buNone/>
              <a:defRPr b="1">
                <a:solidFill>
                  <a:schemeClr val="accent1"/>
                </a:solidFill>
              </a:defRPr>
            </a:lvl6pPr>
            <a:lvl7pPr lvl="6" rtl="0" algn="r">
              <a:spcBef>
                <a:spcPts val="1600"/>
              </a:spcBef>
              <a:spcAft>
                <a:spcPts val="0"/>
              </a:spcAft>
              <a:buNone/>
              <a:defRPr b="1">
                <a:solidFill>
                  <a:schemeClr val="accent1"/>
                </a:solidFill>
              </a:defRPr>
            </a:lvl7pPr>
            <a:lvl8pPr lvl="7" rtl="0" algn="r">
              <a:spcBef>
                <a:spcPts val="1600"/>
              </a:spcBef>
              <a:spcAft>
                <a:spcPts val="0"/>
              </a:spcAft>
              <a:buNone/>
              <a:defRPr b="1">
                <a:solidFill>
                  <a:schemeClr val="accent1"/>
                </a:solidFill>
              </a:defRPr>
            </a:lvl8pPr>
            <a:lvl9pPr lvl="8" rtl="0" algn="r">
              <a:spcBef>
                <a:spcPts val="1600"/>
              </a:spcBef>
              <a:spcAft>
                <a:spcPts val="1600"/>
              </a:spcAft>
              <a:buNone/>
              <a:defRPr b="1">
                <a:solidFill>
                  <a:schemeClr val="accent1"/>
                </a:solidFill>
              </a:defRPr>
            </a:lvl9pPr>
          </a:lstStyle>
          <a:p/>
        </p:txBody>
      </p:sp>
      <p:sp>
        <p:nvSpPr>
          <p:cNvPr id="314" name="Google Shape;314;p50"/>
          <p:cNvSpPr txBox="1"/>
          <p:nvPr>
            <p:ph idx="8" type="subTitle"/>
          </p:nvPr>
        </p:nvSpPr>
        <p:spPr>
          <a:xfrm>
            <a:off x="3155976" y="3436049"/>
            <a:ext cx="2479500" cy="8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1"/>
                </a:solidFill>
              </a:defRPr>
            </a:lvl1pPr>
            <a:lvl2pPr lvl="1" rtl="0" algn="r">
              <a:lnSpc>
                <a:spcPct val="100000"/>
              </a:lnSpc>
              <a:spcBef>
                <a:spcPts val="1600"/>
              </a:spcBef>
              <a:spcAft>
                <a:spcPts val="0"/>
              </a:spcAft>
              <a:buNone/>
              <a:defRPr sz="1400">
                <a:solidFill>
                  <a:schemeClr val="dk1"/>
                </a:solidFill>
              </a:defRPr>
            </a:lvl2pPr>
            <a:lvl3pPr lvl="2" rtl="0" algn="r">
              <a:lnSpc>
                <a:spcPct val="100000"/>
              </a:lnSpc>
              <a:spcBef>
                <a:spcPts val="1600"/>
              </a:spcBef>
              <a:spcAft>
                <a:spcPts val="0"/>
              </a:spcAft>
              <a:buNone/>
              <a:defRPr sz="1400">
                <a:solidFill>
                  <a:schemeClr val="dk1"/>
                </a:solidFill>
              </a:defRPr>
            </a:lvl3pPr>
            <a:lvl4pPr lvl="3" rtl="0" algn="r">
              <a:lnSpc>
                <a:spcPct val="100000"/>
              </a:lnSpc>
              <a:spcBef>
                <a:spcPts val="1600"/>
              </a:spcBef>
              <a:spcAft>
                <a:spcPts val="0"/>
              </a:spcAft>
              <a:buNone/>
              <a:defRPr sz="1400">
                <a:solidFill>
                  <a:schemeClr val="dk1"/>
                </a:solidFill>
              </a:defRPr>
            </a:lvl4pPr>
            <a:lvl5pPr lvl="4" rtl="0" algn="r">
              <a:lnSpc>
                <a:spcPct val="100000"/>
              </a:lnSpc>
              <a:spcBef>
                <a:spcPts val="1600"/>
              </a:spcBef>
              <a:spcAft>
                <a:spcPts val="0"/>
              </a:spcAft>
              <a:buNone/>
              <a:defRPr sz="1400">
                <a:solidFill>
                  <a:schemeClr val="dk1"/>
                </a:solidFill>
              </a:defRPr>
            </a:lvl5pPr>
            <a:lvl6pPr lvl="5" rtl="0" algn="r">
              <a:lnSpc>
                <a:spcPct val="100000"/>
              </a:lnSpc>
              <a:spcBef>
                <a:spcPts val="1600"/>
              </a:spcBef>
              <a:spcAft>
                <a:spcPts val="0"/>
              </a:spcAft>
              <a:buNone/>
              <a:defRPr sz="1400">
                <a:solidFill>
                  <a:schemeClr val="dk1"/>
                </a:solidFill>
              </a:defRPr>
            </a:lvl6pPr>
            <a:lvl7pPr lvl="6" rtl="0" algn="r">
              <a:lnSpc>
                <a:spcPct val="100000"/>
              </a:lnSpc>
              <a:spcBef>
                <a:spcPts val="1600"/>
              </a:spcBef>
              <a:spcAft>
                <a:spcPts val="0"/>
              </a:spcAft>
              <a:buNone/>
              <a:defRPr sz="1400">
                <a:solidFill>
                  <a:schemeClr val="dk1"/>
                </a:solidFill>
              </a:defRPr>
            </a:lvl7pPr>
            <a:lvl8pPr lvl="7" rtl="0" algn="r">
              <a:lnSpc>
                <a:spcPct val="100000"/>
              </a:lnSpc>
              <a:spcBef>
                <a:spcPts val="1600"/>
              </a:spcBef>
              <a:spcAft>
                <a:spcPts val="0"/>
              </a:spcAft>
              <a:buNone/>
              <a:defRPr sz="1400">
                <a:solidFill>
                  <a:schemeClr val="dk1"/>
                </a:solidFill>
              </a:defRPr>
            </a:lvl8pPr>
            <a:lvl9pPr lvl="8" rtl="0" algn="r">
              <a:lnSpc>
                <a:spcPct val="100000"/>
              </a:lnSpc>
              <a:spcBef>
                <a:spcPts val="1600"/>
              </a:spcBef>
              <a:spcAft>
                <a:spcPts val="1600"/>
              </a:spcAft>
              <a:buNone/>
              <a:defRPr sz="1400">
                <a:solidFill>
                  <a:schemeClr val="dk1"/>
                </a:solidFill>
              </a:defRPr>
            </a:lvl9pPr>
          </a:lstStyle>
          <a:p/>
        </p:txBody>
      </p:sp>
      <p:sp>
        <p:nvSpPr>
          <p:cNvPr id="315" name="Google Shape;315;p50"/>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316" name="Google Shape;316;p50"/>
          <p:cNvSpPr/>
          <p:nvPr/>
        </p:nvSpPr>
        <p:spPr>
          <a:xfrm rot="10800000">
            <a:off x="0" y="257175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50"/>
          <p:cNvSpPr/>
          <p:nvPr/>
        </p:nvSpPr>
        <p:spPr>
          <a:xfrm rot="10800000">
            <a:off x="1216200" y="1061825"/>
            <a:ext cx="1216200" cy="1509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CUSTOM_6">
    <p:spTree>
      <p:nvGrpSpPr>
        <p:cNvPr id="318" name="Shape 318"/>
        <p:cNvGrpSpPr/>
        <p:nvPr/>
      </p:nvGrpSpPr>
      <p:grpSpPr>
        <a:xfrm>
          <a:off x="0" y="0"/>
          <a:ext cx="0" cy="0"/>
          <a:chOff x="0" y="0"/>
          <a:chExt cx="0" cy="0"/>
        </a:xfrm>
      </p:grpSpPr>
      <p:sp>
        <p:nvSpPr>
          <p:cNvPr id="319" name="Google Shape;319;p51"/>
          <p:cNvSpPr txBox="1"/>
          <p:nvPr>
            <p:ph type="title"/>
          </p:nvPr>
        </p:nvSpPr>
        <p:spPr>
          <a:xfrm>
            <a:off x="3984975" y="1495800"/>
            <a:ext cx="4055400" cy="7230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accent1"/>
              </a:buClr>
              <a:buSzPts val="28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20" name="Google Shape;320;p51"/>
          <p:cNvSpPr txBox="1"/>
          <p:nvPr>
            <p:ph idx="1" type="subTitle"/>
          </p:nvPr>
        </p:nvSpPr>
        <p:spPr>
          <a:xfrm>
            <a:off x="3994375" y="2142600"/>
            <a:ext cx="4055400" cy="15051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dk1"/>
              </a:buClr>
              <a:buSzPts val="1400"/>
              <a:buNone/>
              <a:defRPr sz="1400">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21" name="Google Shape;321;p51"/>
          <p:cNvSpPr/>
          <p:nvPr/>
        </p:nvSpPr>
        <p:spPr>
          <a:xfrm flipH="1" rot="10800000">
            <a:off x="0" y="2571825"/>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51"/>
          <p:cNvSpPr/>
          <p:nvPr/>
        </p:nvSpPr>
        <p:spPr>
          <a:xfrm flipH="1" rot="10800000">
            <a:off x="1219200" y="1247175"/>
            <a:ext cx="1216200" cy="1324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2">
  <p:cSld name="CUSTOM_10">
    <p:spTree>
      <p:nvGrpSpPr>
        <p:cNvPr id="323" name="Shape 323"/>
        <p:cNvGrpSpPr/>
        <p:nvPr/>
      </p:nvGrpSpPr>
      <p:grpSpPr>
        <a:xfrm>
          <a:off x="0" y="0"/>
          <a:ext cx="0" cy="0"/>
          <a:chOff x="0" y="0"/>
          <a:chExt cx="0" cy="0"/>
        </a:xfrm>
      </p:grpSpPr>
      <p:sp>
        <p:nvSpPr>
          <p:cNvPr id="324" name="Google Shape;324;p52"/>
          <p:cNvSpPr txBox="1"/>
          <p:nvPr>
            <p:ph type="title"/>
          </p:nvPr>
        </p:nvSpPr>
        <p:spPr>
          <a:xfrm>
            <a:off x="3730075" y="1631700"/>
            <a:ext cx="4700700" cy="10902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accent1"/>
              </a:buClr>
              <a:buSzPts val="2800"/>
              <a:buNone/>
              <a:defRPr sz="3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25" name="Google Shape;325;p52"/>
          <p:cNvSpPr txBox="1"/>
          <p:nvPr>
            <p:ph idx="1" type="subTitle"/>
          </p:nvPr>
        </p:nvSpPr>
        <p:spPr>
          <a:xfrm>
            <a:off x="3730075" y="2726700"/>
            <a:ext cx="4700700" cy="8613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dk1"/>
              </a:buClr>
              <a:buSzPts val="1400"/>
              <a:buNone/>
              <a:defRPr sz="1400">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26" name="Google Shape;326;p52"/>
          <p:cNvSpPr/>
          <p:nvPr/>
        </p:nvSpPr>
        <p:spPr>
          <a:xfrm flipH="1" rot="10800000">
            <a:off x="2110925" y="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52"/>
          <p:cNvSpPr/>
          <p:nvPr/>
        </p:nvSpPr>
        <p:spPr>
          <a:xfrm flipH="1" rot="10800000">
            <a:off x="0" y="257175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4">
    <p:spTree>
      <p:nvGrpSpPr>
        <p:cNvPr id="328" name="Shape 328"/>
        <p:cNvGrpSpPr/>
        <p:nvPr/>
      </p:nvGrpSpPr>
      <p:grpSpPr>
        <a:xfrm>
          <a:off x="0" y="0"/>
          <a:ext cx="0" cy="0"/>
          <a:chOff x="0" y="0"/>
          <a:chExt cx="0" cy="0"/>
        </a:xfrm>
      </p:grpSpPr>
      <p:sp>
        <p:nvSpPr>
          <p:cNvPr id="329" name="Google Shape;329;p53"/>
          <p:cNvSpPr txBox="1"/>
          <p:nvPr>
            <p:ph type="title"/>
          </p:nvPr>
        </p:nvSpPr>
        <p:spPr>
          <a:xfrm>
            <a:off x="717800" y="383175"/>
            <a:ext cx="7708200" cy="93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7">
    <p:spTree>
      <p:nvGrpSpPr>
        <p:cNvPr id="330" name="Shape 330"/>
        <p:cNvGrpSpPr/>
        <p:nvPr/>
      </p:nvGrpSpPr>
      <p:grpSpPr>
        <a:xfrm>
          <a:off x="0" y="0"/>
          <a:ext cx="0" cy="0"/>
          <a:chOff x="0" y="0"/>
          <a:chExt cx="0" cy="0"/>
        </a:xfrm>
      </p:grpSpPr>
      <p:sp>
        <p:nvSpPr>
          <p:cNvPr id="331" name="Google Shape;331;p54"/>
          <p:cNvSpPr txBox="1"/>
          <p:nvPr>
            <p:ph type="title"/>
          </p:nvPr>
        </p:nvSpPr>
        <p:spPr>
          <a:xfrm>
            <a:off x="717800" y="383175"/>
            <a:ext cx="7708200" cy="93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332" name="Google Shape;332;p54"/>
          <p:cNvSpPr/>
          <p:nvPr/>
        </p:nvSpPr>
        <p:spPr>
          <a:xfrm flipH="1">
            <a:off x="50" y="4834275"/>
            <a:ext cx="4572000" cy="309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54"/>
          <p:cNvSpPr/>
          <p:nvPr/>
        </p:nvSpPr>
        <p:spPr>
          <a:xfrm flipH="1">
            <a:off x="4572000" y="4834275"/>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9">
    <p:spTree>
      <p:nvGrpSpPr>
        <p:cNvPr id="334" name="Shape 334"/>
        <p:cNvGrpSpPr/>
        <p:nvPr/>
      </p:nvGrpSpPr>
      <p:grpSpPr>
        <a:xfrm>
          <a:off x="0" y="0"/>
          <a:ext cx="0" cy="0"/>
          <a:chOff x="0" y="0"/>
          <a:chExt cx="0" cy="0"/>
        </a:xfrm>
      </p:grpSpPr>
      <p:sp>
        <p:nvSpPr>
          <p:cNvPr id="335" name="Google Shape;335;p55"/>
          <p:cNvSpPr txBox="1"/>
          <p:nvPr>
            <p:ph type="title"/>
          </p:nvPr>
        </p:nvSpPr>
        <p:spPr>
          <a:xfrm>
            <a:off x="717800" y="383175"/>
            <a:ext cx="7708200" cy="7404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336" name="Google Shape;336;p55"/>
          <p:cNvSpPr txBox="1"/>
          <p:nvPr>
            <p:ph idx="1" type="subTitle"/>
          </p:nvPr>
        </p:nvSpPr>
        <p:spPr>
          <a:xfrm>
            <a:off x="717800" y="1255775"/>
            <a:ext cx="4631700" cy="3398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Char char="●"/>
              <a:defRPr sz="1400">
                <a:solidFill>
                  <a:schemeClr val="dk1"/>
                </a:solidFill>
              </a:defRPr>
            </a:lvl1pPr>
            <a:lvl2pPr lvl="1" rtl="0">
              <a:spcBef>
                <a:spcPts val="1600"/>
              </a:spcBef>
              <a:spcAft>
                <a:spcPts val="0"/>
              </a:spcAft>
              <a:buSzPts val="1400"/>
              <a:buChar char="○"/>
              <a:defRPr/>
            </a:lvl2pPr>
            <a:lvl3pPr lvl="2" rtl="0">
              <a:spcBef>
                <a:spcPts val="1600"/>
              </a:spcBef>
              <a:spcAft>
                <a:spcPts val="0"/>
              </a:spcAft>
              <a:buSzPts val="1400"/>
              <a:buChar char="■"/>
              <a:defRPr/>
            </a:lvl3pPr>
            <a:lvl4pPr lvl="3" rtl="0">
              <a:spcBef>
                <a:spcPts val="1600"/>
              </a:spcBef>
              <a:spcAft>
                <a:spcPts val="0"/>
              </a:spcAft>
              <a:buSzPts val="1400"/>
              <a:buChar char="●"/>
              <a:defRPr/>
            </a:lvl4pPr>
            <a:lvl5pPr lvl="4" rtl="0">
              <a:spcBef>
                <a:spcPts val="1600"/>
              </a:spcBef>
              <a:spcAft>
                <a:spcPts val="0"/>
              </a:spcAft>
              <a:buSzPts val="1400"/>
              <a:buChar char="○"/>
              <a:defRPr/>
            </a:lvl5pPr>
            <a:lvl6pPr lvl="5" rtl="0">
              <a:spcBef>
                <a:spcPts val="1600"/>
              </a:spcBef>
              <a:spcAft>
                <a:spcPts val="0"/>
              </a:spcAft>
              <a:buSzPts val="1400"/>
              <a:buChar char="■"/>
              <a:defRPr/>
            </a:lvl6pPr>
            <a:lvl7pPr lvl="6" rtl="0">
              <a:spcBef>
                <a:spcPts val="1600"/>
              </a:spcBef>
              <a:spcAft>
                <a:spcPts val="0"/>
              </a:spcAft>
              <a:buSzPts val="1400"/>
              <a:buChar char="●"/>
              <a:defRPr/>
            </a:lvl7pPr>
            <a:lvl8pPr lvl="7" rtl="0">
              <a:spcBef>
                <a:spcPts val="1600"/>
              </a:spcBef>
              <a:spcAft>
                <a:spcPts val="0"/>
              </a:spcAft>
              <a:buSzPts val="1400"/>
              <a:buChar char="○"/>
              <a:defRPr/>
            </a:lvl8pPr>
            <a:lvl9pPr lvl="8" rtl="0">
              <a:spcBef>
                <a:spcPts val="1600"/>
              </a:spcBef>
              <a:spcAft>
                <a:spcPts val="1600"/>
              </a:spcAft>
              <a:buSzPts val="1400"/>
              <a:buChar char="■"/>
              <a:defRPr/>
            </a:lvl9pPr>
          </a:lstStyle>
          <a:p/>
        </p:txBody>
      </p:sp>
      <p:sp>
        <p:nvSpPr>
          <p:cNvPr id="337" name="Google Shape;337;p55"/>
          <p:cNvSpPr/>
          <p:nvPr/>
        </p:nvSpPr>
        <p:spPr>
          <a:xfrm>
            <a:off x="7927800" y="257160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11">
    <p:spTree>
      <p:nvGrpSpPr>
        <p:cNvPr id="338" name="Shape 338"/>
        <p:cNvGrpSpPr/>
        <p:nvPr/>
      </p:nvGrpSpPr>
      <p:grpSpPr>
        <a:xfrm>
          <a:off x="0" y="0"/>
          <a:ext cx="0" cy="0"/>
          <a:chOff x="0" y="0"/>
          <a:chExt cx="0" cy="0"/>
        </a:xfrm>
      </p:grpSpPr>
      <p:sp>
        <p:nvSpPr>
          <p:cNvPr id="339" name="Google Shape;339;p56"/>
          <p:cNvSpPr txBox="1"/>
          <p:nvPr>
            <p:ph hasCustomPrompt="1" type="title"/>
          </p:nvPr>
        </p:nvSpPr>
        <p:spPr>
          <a:xfrm>
            <a:off x="750975" y="2819150"/>
            <a:ext cx="2164200" cy="647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4800"/>
              <a:buNone/>
              <a:defRPr sz="3000">
                <a:solidFill>
                  <a:schemeClr val="dk2"/>
                </a:solidFill>
              </a:defRPr>
            </a:lvl1pPr>
            <a:lvl2pPr lvl="1" rtl="0" algn="r">
              <a:spcBef>
                <a:spcPts val="0"/>
              </a:spcBef>
              <a:spcAft>
                <a:spcPts val="0"/>
              </a:spcAft>
              <a:buSzPts val="12000"/>
              <a:buNone/>
              <a:defRPr sz="12000"/>
            </a:lvl2pPr>
            <a:lvl3pPr lvl="2" rtl="0" algn="r">
              <a:spcBef>
                <a:spcPts val="0"/>
              </a:spcBef>
              <a:spcAft>
                <a:spcPts val="0"/>
              </a:spcAft>
              <a:buSzPts val="12000"/>
              <a:buNone/>
              <a:defRPr sz="12000"/>
            </a:lvl3pPr>
            <a:lvl4pPr lvl="3" rtl="0" algn="r">
              <a:spcBef>
                <a:spcPts val="0"/>
              </a:spcBef>
              <a:spcAft>
                <a:spcPts val="0"/>
              </a:spcAft>
              <a:buSzPts val="12000"/>
              <a:buNone/>
              <a:defRPr sz="12000"/>
            </a:lvl4pPr>
            <a:lvl5pPr lvl="4" rtl="0" algn="r">
              <a:spcBef>
                <a:spcPts val="0"/>
              </a:spcBef>
              <a:spcAft>
                <a:spcPts val="0"/>
              </a:spcAft>
              <a:buSzPts val="12000"/>
              <a:buNone/>
              <a:defRPr sz="12000"/>
            </a:lvl5pPr>
            <a:lvl6pPr lvl="5" rtl="0" algn="r">
              <a:spcBef>
                <a:spcPts val="0"/>
              </a:spcBef>
              <a:spcAft>
                <a:spcPts val="0"/>
              </a:spcAft>
              <a:buSzPts val="12000"/>
              <a:buNone/>
              <a:defRPr sz="12000"/>
            </a:lvl6pPr>
            <a:lvl7pPr lvl="6" rtl="0" algn="r">
              <a:spcBef>
                <a:spcPts val="0"/>
              </a:spcBef>
              <a:spcAft>
                <a:spcPts val="0"/>
              </a:spcAft>
              <a:buSzPts val="12000"/>
              <a:buNone/>
              <a:defRPr sz="12000"/>
            </a:lvl7pPr>
            <a:lvl8pPr lvl="7" rtl="0" algn="r">
              <a:spcBef>
                <a:spcPts val="0"/>
              </a:spcBef>
              <a:spcAft>
                <a:spcPts val="0"/>
              </a:spcAft>
              <a:buSzPts val="12000"/>
              <a:buNone/>
              <a:defRPr sz="12000"/>
            </a:lvl8pPr>
            <a:lvl9pPr lvl="8" rtl="0" algn="r">
              <a:spcBef>
                <a:spcPts val="0"/>
              </a:spcBef>
              <a:spcAft>
                <a:spcPts val="0"/>
              </a:spcAft>
              <a:buSzPts val="12000"/>
              <a:buNone/>
              <a:defRPr sz="12000"/>
            </a:lvl9pPr>
          </a:lstStyle>
          <a:p>
            <a:r>
              <a:t>xx%</a:t>
            </a:r>
          </a:p>
        </p:txBody>
      </p:sp>
      <p:sp>
        <p:nvSpPr>
          <p:cNvPr id="340" name="Google Shape;340;p56"/>
          <p:cNvSpPr txBox="1"/>
          <p:nvPr>
            <p:ph idx="1" type="subTitle"/>
          </p:nvPr>
        </p:nvSpPr>
        <p:spPr>
          <a:xfrm>
            <a:off x="750975" y="3390050"/>
            <a:ext cx="2164200" cy="647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1800"/>
              <a:buNone/>
              <a:defRPr sz="1400">
                <a:solidFill>
                  <a:schemeClr val="dk1"/>
                </a:solidFill>
              </a:defRPr>
            </a:lvl1pPr>
            <a:lvl2pPr lvl="1" rtl="0" algn="r">
              <a:spcBef>
                <a:spcPts val="1600"/>
              </a:spcBef>
              <a:spcAft>
                <a:spcPts val="0"/>
              </a:spcAft>
              <a:buClr>
                <a:schemeClr val="dk1"/>
              </a:buClr>
              <a:buSzPts val="2000"/>
              <a:buNone/>
              <a:defRPr sz="2000">
                <a:solidFill>
                  <a:schemeClr val="dk1"/>
                </a:solidFill>
              </a:defRPr>
            </a:lvl2pPr>
            <a:lvl3pPr lvl="2" rtl="0" algn="r">
              <a:spcBef>
                <a:spcPts val="1600"/>
              </a:spcBef>
              <a:spcAft>
                <a:spcPts val="0"/>
              </a:spcAft>
              <a:buClr>
                <a:schemeClr val="dk1"/>
              </a:buClr>
              <a:buSzPts val="2000"/>
              <a:buNone/>
              <a:defRPr sz="2000">
                <a:solidFill>
                  <a:schemeClr val="dk1"/>
                </a:solidFill>
              </a:defRPr>
            </a:lvl3pPr>
            <a:lvl4pPr lvl="3" rtl="0" algn="r">
              <a:spcBef>
                <a:spcPts val="1600"/>
              </a:spcBef>
              <a:spcAft>
                <a:spcPts val="0"/>
              </a:spcAft>
              <a:buClr>
                <a:schemeClr val="dk1"/>
              </a:buClr>
              <a:buSzPts val="2000"/>
              <a:buNone/>
              <a:defRPr sz="2000">
                <a:solidFill>
                  <a:schemeClr val="dk1"/>
                </a:solidFill>
              </a:defRPr>
            </a:lvl4pPr>
            <a:lvl5pPr lvl="4" rtl="0" algn="r">
              <a:spcBef>
                <a:spcPts val="1600"/>
              </a:spcBef>
              <a:spcAft>
                <a:spcPts val="0"/>
              </a:spcAft>
              <a:buClr>
                <a:schemeClr val="dk1"/>
              </a:buClr>
              <a:buSzPts val="2000"/>
              <a:buNone/>
              <a:defRPr sz="2000">
                <a:solidFill>
                  <a:schemeClr val="dk1"/>
                </a:solidFill>
              </a:defRPr>
            </a:lvl5pPr>
            <a:lvl6pPr lvl="5" rtl="0" algn="r">
              <a:spcBef>
                <a:spcPts val="1600"/>
              </a:spcBef>
              <a:spcAft>
                <a:spcPts val="0"/>
              </a:spcAft>
              <a:buClr>
                <a:schemeClr val="dk1"/>
              </a:buClr>
              <a:buSzPts val="2000"/>
              <a:buNone/>
              <a:defRPr sz="2000">
                <a:solidFill>
                  <a:schemeClr val="dk1"/>
                </a:solidFill>
              </a:defRPr>
            </a:lvl6pPr>
            <a:lvl7pPr lvl="6" rtl="0" algn="r">
              <a:spcBef>
                <a:spcPts val="1600"/>
              </a:spcBef>
              <a:spcAft>
                <a:spcPts val="0"/>
              </a:spcAft>
              <a:buClr>
                <a:schemeClr val="dk1"/>
              </a:buClr>
              <a:buSzPts val="2000"/>
              <a:buNone/>
              <a:defRPr sz="2000">
                <a:solidFill>
                  <a:schemeClr val="dk1"/>
                </a:solidFill>
              </a:defRPr>
            </a:lvl7pPr>
            <a:lvl8pPr lvl="7" rtl="0" algn="r">
              <a:spcBef>
                <a:spcPts val="1600"/>
              </a:spcBef>
              <a:spcAft>
                <a:spcPts val="0"/>
              </a:spcAft>
              <a:buClr>
                <a:schemeClr val="dk1"/>
              </a:buClr>
              <a:buSzPts val="2000"/>
              <a:buNone/>
              <a:defRPr sz="2000">
                <a:solidFill>
                  <a:schemeClr val="dk1"/>
                </a:solidFill>
              </a:defRPr>
            </a:lvl8pPr>
            <a:lvl9pPr lvl="8" rtl="0" algn="r">
              <a:spcBef>
                <a:spcPts val="1600"/>
              </a:spcBef>
              <a:spcAft>
                <a:spcPts val="1600"/>
              </a:spcAft>
              <a:buClr>
                <a:schemeClr val="dk1"/>
              </a:buClr>
              <a:buSzPts val="2000"/>
              <a:buNone/>
              <a:defRPr sz="2000">
                <a:solidFill>
                  <a:schemeClr val="dk1"/>
                </a:solidFill>
              </a:defRPr>
            </a:lvl9pPr>
          </a:lstStyle>
          <a:p/>
        </p:txBody>
      </p:sp>
      <p:sp>
        <p:nvSpPr>
          <p:cNvPr id="341" name="Google Shape;341;p56"/>
          <p:cNvSpPr txBox="1"/>
          <p:nvPr>
            <p:ph hasCustomPrompt="1" idx="2" type="title"/>
          </p:nvPr>
        </p:nvSpPr>
        <p:spPr>
          <a:xfrm>
            <a:off x="3508587" y="2819150"/>
            <a:ext cx="2164200" cy="647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4800"/>
              <a:buNone/>
              <a:defRPr sz="3000">
                <a:solidFill>
                  <a:schemeClr val="dk2"/>
                </a:solidFill>
              </a:defRPr>
            </a:lvl1pPr>
            <a:lvl2pPr lvl="1" rtl="0" algn="r">
              <a:spcBef>
                <a:spcPts val="0"/>
              </a:spcBef>
              <a:spcAft>
                <a:spcPts val="0"/>
              </a:spcAft>
              <a:buSzPts val="12000"/>
              <a:buNone/>
              <a:defRPr sz="12000"/>
            </a:lvl2pPr>
            <a:lvl3pPr lvl="2" rtl="0" algn="r">
              <a:spcBef>
                <a:spcPts val="0"/>
              </a:spcBef>
              <a:spcAft>
                <a:spcPts val="0"/>
              </a:spcAft>
              <a:buSzPts val="12000"/>
              <a:buNone/>
              <a:defRPr sz="12000"/>
            </a:lvl3pPr>
            <a:lvl4pPr lvl="3" rtl="0" algn="r">
              <a:spcBef>
                <a:spcPts val="0"/>
              </a:spcBef>
              <a:spcAft>
                <a:spcPts val="0"/>
              </a:spcAft>
              <a:buSzPts val="12000"/>
              <a:buNone/>
              <a:defRPr sz="12000"/>
            </a:lvl4pPr>
            <a:lvl5pPr lvl="4" rtl="0" algn="r">
              <a:spcBef>
                <a:spcPts val="0"/>
              </a:spcBef>
              <a:spcAft>
                <a:spcPts val="0"/>
              </a:spcAft>
              <a:buSzPts val="12000"/>
              <a:buNone/>
              <a:defRPr sz="12000"/>
            </a:lvl5pPr>
            <a:lvl6pPr lvl="5" rtl="0" algn="r">
              <a:spcBef>
                <a:spcPts val="0"/>
              </a:spcBef>
              <a:spcAft>
                <a:spcPts val="0"/>
              </a:spcAft>
              <a:buSzPts val="12000"/>
              <a:buNone/>
              <a:defRPr sz="12000"/>
            </a:lvl6pPr>
            <a:lvl7pPr lvl="6" rtl="0" algn="r">
              <a:spcBef>
                <a:spcPts val="0"/>
              </a:spcBef>
              <a:spcAft>
                <a:spcPts val="0"/>
              </a:spcAft>
              <a:buSzPts val="12000"/>
              <a:buNone/>
              <a:defRPr sz="12000"/>
            </a:lvl7pPr>
            <a:lvl8pPr lvl="7" rtl="0" algn="r">
              <a:spcBef>
                <a:spcPts val="0"/>
              </a:spcBef>
              <a:spcAft>
                <a:spcPts val="0"/>
              </a:spcAft>
              <a:buSzPts val="12000"/>
              <a:buNone/>
              <a:defRPr sz="12000"/>
            </a:lvl8pPr>
            <a:lvl9pPr lvl="8" rtl="0" algn="r">
              <a:spcBef>
                <a:spcPts val="0"/>
              </a:spcBef>
              <a:spcAft>
                <a:spcPts val="0"/>
              </a:spcAft>
              <a:buSzPts val="12000"/>
              <a:buNone/>
              <a:defRPr sz="12000"/>
            </a:lvl9pPr>
          </a:lstStyle>
          <a:p>
            <a:r>
              <a:t>xx%</a:t>
            </a:r>
          </a:p>
        </p:txBody>
      </p:sp>
      <p:sp>
        <p:nvSpPr>
          <p:cNvPr id="342" name="Google Shape;342;p56"/>
          <p:cNvSpPr txBox="1"/>
          <p:nvPr>
            <p:ph idx="3" type="subTitle"/>
          </p:nvPr>
        </p:nvSpPr>
        <p:spPr>
          <a:xfrm>
            <a:off x="3508587" y="3390050"/>
            <a:ext cx="2164200" cy="647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1800"/>
              <a:buNone/>
              <a:defRPr sz="1400">
                <a:solidFill>
                  <a:schemeClr val="dk1"/>
                </a:solidFill>
              </a:defRPr>
            </a:lvl1pPr>
            <a:lvl2pPr lvl="1" rtl="0" algn="r">
              <a:spcBef>
                <a:spcPts val="1600"/>
              </a:spcBef>
              <a:spcAft>
                <a:spcPts val="0"/>
              </a:spcAft>
              <a:buClr>
                <a:schemeClr val="dk1"/>
              </a:buClr>
              <a:buSzPts val="2000"/>
              <a:buNone/>
              <a:defRPr sz="2000">
                <a:solidFill>
                  <a:schemeClr val="dk1"/>
                </a:solidFill>
              </a:defRPr>
            </a:lvl2pPr>
            <a:lvl3pPr lvl="2" rtl="0" algn="r">
              <a:spcBef>
                <a:spcPts val="1600"/>
              </a:spcBef>
              <a:spcAft>
                <a:spcPts val="0"/>
              </a:spcAft>
              <a:buClr>
                <a:schemeClr val="dk1"/>
              </a:buClr>
              <a:buSzPts val="2000"/>
              <a:buNone/>
              <a:defRPr sz="2000">
                <a:solidFill>
                  <a:schemeClr val="dk1"/>
                </a:solidFill>
              </a:defRPr>
            </a:lvl3pPr>
            <a:lvl4pPr lvl="3" rtl="0" algn="r">
              <a:spcBef>
                <a:spcPts val="1600"/>
              </a:spcBef>
              <a:spcAft>
                <a:spcPts val="0"/>
              </a:spcAft>
              <a:buClr>
                <a:schemeClr val="dk1"/>
              </a:buClr>
              <a:buSzPts val="2000"/>
              <a:buNone/>
              <a:defRPr sz="2000">
                <a:solidFill>
                  <a:schemeClr val="dk1"/>
                </a:solidFill>
              </a:defRPr>
            </a:lvl4pPr>
            <a:lvl5pPr lvl="4" rtl="0" algn="r">
              <a:spcBef>
                <a:spcPts val="1600"/>
              </a:spcBef>
              <a:spcAft>
                <a:spcPts val="0"/>
              </a:spcAft>
              <a:buClr>
                <a:schemeClr val="dk1"/>
              </a:buClr>
              <a:buSzPts val="2000"/>
              <a:buNone/>
              <a:defRPr sz="2000">
                <a:solidFill>
                  <a:schemeClr val="dk1"/>
                </a:solidFill>
              </a:defRPr>
            </a:lvl5pPr>
            <a:lvl6pPr lvl="5" rtl="0" algn="r">
              <a:spcBef>
                <a:spcPts val="1600"/>
              </a:spcBef>
              <a:spcAft>
                <a:spcPts val="0"/>
              </a:spcAft>
              <a:buClr>
                <a:schemeClr val="dk1"/>
              </a:buClr>
              <a:buSzPts val="2000"/>
              <a:buNone/>
              <a:defRPr sz="2000">
                <a:solidFill>
                  <a:schemeClr val="dk1"/>
                </a:solidFill>
              </a:defRPr>
            </a:lvl6pPr>
            <a:lvl7pPr lvl="6" rtl="0" algn="r">
              <a:spcBef>
                <a:spcPts val="1600"/>
              </a:spcBef>
              <a:spcAft>
                <a:spcPts val="0"/>
              </a:spcAft>
              <a:buClr>
                <a:schemeClr val="dk1"/>
              </a:buClr>
              <a:buSzPts val="2000"/>
              <a:buNone/>
              <a:defRPr sz="2000">
                <a:solidFill>
                  <a:schemeClr val="dk1"/>
                </a:solidFill>
              </a:defRPr>
            </a:lvl7pPr>
            <a:lvl8pPr lvl="7" rtl="0" algn="r">
              <a:spcBef>
                <a:spcPts val="1600"/>
              </a:spcBef>
              <a:spcAft>
                <a:spcPts val="0"/>
              </a:spcAft>
              <a:buClr>
                <a:schemeClr val="dk1"/>
              </a:buClr>
              <a:buSzPts val="2000"/>
              <a:buNone/>
              <a:defRPr sz="2000">
                <a:solidFill>
                  <a:schemeClr val="dk1"/>
                </a:solidFill>
              </a:defRPr>
            </a:lvl8pPr>
            <a:lvl9pPr lvl="8" rtl="0" algn="r">
              <a:spcBef>
                <a:spcPts val="1600"/>
              </a:spcBef>
              <a:spcAft>
                <a:spcPts val="1600"/>
              </a:spcAft>
              <a:buClr>
                <a:schemeClr val="dk1"/>
              </a:buClr>
              <a:buSzPts val="2000"/>
              <a:buNone/>
              <a:defRPr sz="2000">
                <a:solidFill>
                  <a:schemeClr val="dk1"/>
                </a:solidFill>
              </a:defRPr>
            </a:lvl9pPr>
          </a:lstStyle>
          <a:p/>
        </p:txBody>
      </p:sp>
      <p:sp>
        <p:nvSpPr>
          <p:cNvPr id="343" name="Google Shape;343;p56"/>
          <p:cNvSpPr txBox="1"/>
          <p:nvPr>
            <p:ph idx="4" type="title"/>
          </p:nvPr>
        </p:nvSpPr>
        <p:spPr>
          <a:xfrm>
            <a:off x="717800" y="383175"/>
            <a:ext cx="7708200" cy="647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344" name="Google Shape;344;p56"/>
          <p:cNvSpPr txBox="1"/>
          <p:nvPr>
            <p:ph hasCustomPrompt="1" idx="5" type="title"/>
          </p:nvPr>
        </p:nvSpPr>
        <p:spPr>
          <a:xfrm>
            <a:off x="6216100" y="2819150"/>
            <a:ext cx="2164200" cy="647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4800"/>
              <a:buNone/>
              <a:defRPr sz="3000">
                <a:solidFill>
                  <a:schemeClr val="dk2"/>
                </a:solidFill>
              </a:defRPr>
            </a:lvl1pPr>
            <a:lvl2pPr lvl="1" rtl="0" algn="r">
              <a:spcBef>
                <a:spcPts val="0"/>
              </a:spcBef>
              <a:spcAft>
                <a:spcPts val="0"/>
              </a:spcAft>
              <a:buSzPts val="12000"/>
              <a:buNone/>
              <a:defRPr sz="12000"/>
            </a:lvl2pPr>
            <a:lvl3pPr lvl="2" rtl="0" algn="r">
              <a:spcBef>
                <a:spcPts val="0"/>
              </a:spcBef>
              <a:spcAft>
                <a:spcPts val="0"/>
              </a:spcAft>
              <a:buSzPts val="12000"/>
              <a:buNone/>
              <a:defRPr sz="12000"/>
            </a:lvl3pPr>
            <a:lvl4pPr lvl="3" rtl="0" algn="r">
              <a:spcBef>
                <a:spcPts val="0"/>
              </a:spcBef>
              <a:spcAft>
                <a:spcPts val="0"/>
              </a:spcAft>
              <a:buSzPts val="12000"/>
              <a:buNone/>
              <a:defRPr sz="12000"/>
            </a:lvl4pPr>
            <a:lvl5pPr lvl="4" rtl="0" algn="r">
              <a:spcBef>
                <a:spcPts val="0"/>
              </a:spcBef>
              <a:spcAft>
                <a:spcPts val="0"/>
              </a:spcAft>
              <a:buSzPts val="12000"/>
              <a:buNone/>
              <a:defRPr sz="12000"/>
            </a:lvl5pPr>
            <a:lvl6pPr lvl="5" rtl="0" algn="r">
              <a:spcBef>
                <a:spcPts val="0"/>
              </a:spcBef>
              <a:spcAft>
                <a:spcPts val="0"/>
              </a:spcAft>
              <a:buSzPts val="12000"/>
              <a:buNone/>
              <a:defRPr sz="12000"/>
            </a:lvl6pPr>
            <a:lvl7pPr lvl="6" rtl="0" algn="r">
              <a:spcBef>
                <a:spcPts val="0"/>
              </a:spcBef>
              <a:spcAft>
                <a:spcPts val="0"/>
              </a:spcAft>
              <a:buSzPts val="12000"/>
              <a:buNone/>
              <a:defRPr sz="12000"/>
            </a:lvl7pPr>
            <a:lvl8pPr lvl="7" rtl="0" algn="r">
              <a:spcBef>
                <a:spcPts val="0"/>
              </a:spcBef>
              <a:spcAft>
                <a:spcPts val="0"/>
              </a:spcAft>
              <a:buSzPts val="12000"/>
              <a:buNone/>
              <a:defRPr sz="12000"/>
            </a:lvl8pPr>
            <a:lvl9pPr lvl="8" rtl="0" algn="r">
              <a:spcBef>
                <a:spcPts val="0"/>
              </a:spcBef>
              <a:spcAft>
                <a:spcPts val="0"/>
              </a:spcAft>
              <a:buSzPts val="12000"/>
              <a:buNone/>
              <a:defRPr sz="12000"/>
            </a:lvl9pPr>
          </a:lstStyle>
          <a:p>
            <a:r>
              <a:t>xx%</a:t>
            </a:r>
          </a:p>
        </p:txBody>
      </p:sp>
      <p:sp>
        <p:nvSpPr>
          <p:cNvPr id="345" name="Google Shape;345;p56"/>
          <p:cNvSpPr txBox="1"/>
          <p:nvPr>
            <p:ph idx="6" type="subTitle"/>
          </p:nvPr>
        </p:nvSpPr>
        <p:spPr>
          <a:xfrm>
            <a:off x="6216100" y="3390050"/>
            <a:ext cx="2164200" cy="647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1800"/>
              <a:buNone/>
              <a:defRPr sz="1400">
                <a:solidFill>
                  <a:schemeClr val="dk1"/>
                </a:solidFill>
              </a:defRPr>
            </a:lvl1pPr>
            <a:lvl2pPr lvl="1" rtl="0" algn="r">
              <a:spcBef>
                <a:spcPts val="1600"/>
              </a:spcBef>
              <a:spcAft>
                <a:spcPts val="0"/>
              </a:spcAft>
              <a:buClr>
                <a:schemeClr val="dk1"/>
              </a:buClr>
              <a:buSzPts val="2000"/>
              <a:buNone/>
              <a:defRPr sz="2000">
                <a:solidFill>
                  <a:schemeClr val="dk1"/>
                </a:solidFill>
              </a:defRPr>
            </a:lvl2pPr>
            <a:lvl3pPr lvl="2" rtl="0" algn="r">
              <a:spcBef>
                <a:spcPts val="1600"/>
              </a:spcBef>
              <a:spcAft>
                <a:spcPts val="0"/>
              </a:spcAft>
              <a:buClr>
                <a:schemeClr val="dk1"/>
              </a:buClr>
              <a:buSzPts val="2000"/>
              <a:buNone/>
              <a:defRPr sz="2000">
                <a:solidFill>
                  <a:schemeClr val="dk1"/>
                </a:solidFill>
              </a:defRPr>
            </a:lvl3pPr>
            <a:lvl4pPr lvl="3" rtl="0" algn="r">
              <a:spcBef>
                <a:spcPts val="1600"/>
              </a:spcBef>
              <a:spcAft>
                <a:spcPts val="0"/>
              </a:spcAft>
              <a:buClr>
                <a:schemeClr val="dk1"/>
              </a:buClr>
              <a:buSzPts val="2000"/>
              <a:buNone/>
              <a:defRPr sz="2000">
                <a:solidFill>
                  <a:schemeClr val="dk1"/>
                </a:solidFill>
              </a:defRPr>
            </a:lvl4pPr>
            <a:lvl5pPr lvl="4" rtl="0" algn="r">
              <a:spcBef>
                <a:spcPts val="1600"/>
              </a:spcBef>
              <a:spcAft>
                <a:spcPts val="0"/>
              </a:spcAft>
              <a:buClr>
                <a:schemeClr val="dk1"/>
              </a:buClr>
              <a:buSzPts val="2000"/>
              <a:buNone/>
              <a:defRPr sz="2000">
                <a:solidFill>
                  <a:schemeClr val="dk1"/>
                </a:solidFill>
              </a:defRPr>
            </a:lvl5pPr>
            <a:lvl6pPr lvl="5" rtl="0" algn="r">
              <a:spcBef>
                <a:spcPts val="1600"/>
              </a:spcBef>
              <a:spcAft>
                <a:spcPts val="0"/>
              </a:spcAft>
              <a:buClr>
                <a:schemeClr val="dk1"/>
              </a:buClr>
              <a:buSzPts val="2000"/>
              <a:buNone/>
              <a:defRPr sz="2000">
                <a:solidFill>
                  <a:schemeClr val="dk1"/>
                </a:solidFill>
              </a:defRPr>
            </a:lvl6pPr>
            <a:lvl7pPr lvl="6" rtl="0" algn="r">
              <a:spcBef>
                <a:spcPts val="1600"/>
              </a:spcBef>
              <a:spcAft>
                <a:spcPts val="0"/>
              </a:spcAft>
              <a:buClr>
                <a:schemeClr val="dk1"/>
              </a:buClr>
              <a:buSzPts val="2000"/>
              <a:buNone/>
              <a:defRPr sz="2000">
                <a:solidFill>
                  <a:schemeClr val="dk1"/>
                </a:solidFill>
              </a:defRPr>
            </a:lvl7pPr>
            <a:lvl8pPr lvl="7" rtl="0" algn="r">
              <a:spcBef>
                <a:spcPts val="1600"/>
              </a:spcBef>
              <a:spcAft>
                <a:spcPts val="0"/>
              </a:spcAft>
              <a:buClr>
                <a:schemeClr val="dk1"/>
              </a:buClr>
              <a:buSzPts val="2000"/>
              <a:buNone/>
              <a:defRPr sz="2000">
                <a:solidFill>
                  <a:schemeClr val="dk1"/>
                </a:solidFill>
              </a:defRPr>
            </a:lvl8pPr>
            <a:lvl9pPr lvl="8" rtl="0" algn="r">
              <a:spcBef>
                <a:spcPts val="1600"/>
              </a:spcBef>
              <a:spcAft>
                <a:spcPts val="1600"/>
              </a:spcAft>
              <a:buClr>
                <a:schemeClr val="dk1"/>
              </a:buClr>
              <a:buSzPts val="2000"/>
              <a:buNone/>
              <a:defRPr sz="2000">
                <a:solidFill>
                  <a:schemeClr val="dk1"/>
                </a:solidFill>
              </a:defRPr>
            </a:lvl9pPr>
          </a:lstStyle>
          <a:p/>
        </p:txBody>
      </p:sp>
      <p:sp>
        <p:nvSpPr>
          <p:cNvPr id="346" name="Google Shape;346;p56"/>
          <p:cNvSpPr/>
          <p:nvPr/>
        </p:nvSpPr>
        <p:spPr>
          <a:xfrm flipH="1">
            <a:off x="50" y="4834275"/>
            <a:ext cx="4572000" cy="309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56"/>
          <p:cNvSpPr/>
          <p:nvPr/>
        </p:nvSpPr>
        <p:spPr>
          <a:xfrm flipH="1">
            <a:off x="4572000" y="4834275"/>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12">
    <p:spTree>
      <p:nvGrpSpPr>
        <p:cNvPr id="348" name="Shape 348"/>
        <p:cNvGrpSpPr/>
        <p:nvPr/>
      </p:nvGrpSpPr>
      <p:grpSpPr>
        <a:xfrm>
          <a:off x="0" y="0"/>
          <a:ext cx="0" cy="0"/>
          <a:chOff x="0" y="0"/>
          <a:chExt cx="0" cy="0"/>
        </a:xfrm>
      </p:grpSpPr>
      <p:sp>
        <p:nvSpPr>
          <p:cNvPr id="349" name="Google Shape;349;p57"/>
          <p:cNvSpPr txBox="1"/>
          <p:nvPr>
            <p:ph idx="1" type="subTitle"/>
          </p:nvPr>
        </p:nvSpPr>
        <p:spPr>
          <a:xfrm>
            <a:off x="711900" y="1476000"/>
            <a:ext cx="22617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350" name="Google Shape;350;p57"/>
          <p:cNvSpPr txBox="1"/>
          <p:nvPr>
            <p:ph idx="2" type="subTitle"/>
          </p:nvPr>
        </p:nvSpPr>
        <p:spPr>
          <a:xfrm>
            <a:off x="711900" y="1851450"/>
            <a:ext cx="22617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351" name="Google Shape;351;p57"/>
          <p:cNvSpPr txBox="1"/>
          <p:nvPr>
            <p:ph idx="3" type="subTitle"/>
          </p:nvPr>
        </p:nvSpPr>
        <p:spPr>
          <a:xfrm>
            <a:off x="2983950" y="1476000"/>
            <a:ext cx="22617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352" name="Google Shape;352;p57"/>
          <p:cNvSpPr txBox="1"/>
          <p:nvPr>
            <p:ph idx="4" type="subTitle"/>
          </p:nvPr>
        </p:nvSpPr>
        <p:spPr>
          <a:xfrm>
            <a:off x="2983950" y="1851450"/>
            <a:ext cx="22617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p:txBody>
      </p:sp>
      <p:sp>
        <p:nvSpPr>
          <p:cNvPr id="353" name="Google Shape;353;p57"/>
          <p:cNvSpPr txBox="1"/>
          <p:nvPr>
            <p:ph idx="5" type="subTitle"/>
          </p:nvPr>
        </p:nvSpPr>
        <p:spPr>
          <a:xfrm>
            <a:off x="5256000" y="1476000"/>
            <a:ext cx="22617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354" name="Google Shape;354;p57"/>
          <p:cNvSpPr txBox="1"/>
          <p:nvPr>
            <p:ph idx="6" type="subTitle"/>
          </p:nvPr>
        </p:nvSpPr>
        <p:spPr>
          <a:xfrm>
            <a:off x="5256000" y="1851450"/>
            <a:ext cx="22617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355" name="Google Shape;355;p57"/>
          <p:cNvSpPr txBox="1"/>
          <p:nvPr>
            <p:ph idx="7" type="subTitle"/>
          </p:nvPr>
        </p:nvSpPr>
        <p:spPr>
          <a:xfrm>
            <a:off x="711900" y="2952200"/>
            <a:ext cx="22617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356" name="Google Shape;356;p57"/>
          <p:cNvSpPr txBox="1"/>
          <p:nvPr>
            <p:ph idx="8" type="subTitle"/>
          </p:nvPr>
        </p:nvSpPr>
        <p:spPr>
          <a:xfrm>
            <a:off x="711900" y="3327650"/>
            <a:ext cx="22617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p:txBody>
      </p:sp>
      <p:sp>
        <p:nvSpPr>
          <p:cNvPr id="357" name="Google Shape;357;p57"/>
          <p:cNvSpPr txBox="1"/>
          <p:nvPr>
            <p:ph idx="9" type="subTitle"/>
          </p:nvPr>
        </p:nvSpPr>
        <p:spPr>
          <a:xfrm>
            <a:off x="2983950" y="2952200"/>
            <a:ext cx="22617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358" name="Google Shape;358;p57"/>
          <p:cNvSpPr txBox="1"/>
          <p:nvPr>
            <p:ph idx="13" type="subTitle"/>
          </p:nvPr>
        </p:nvSpPr>
        <p:spPr>
          <a:xfrm>
            <a:off x="2983950" y="3327650"/>
            <a:ext cx="22617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p:txBody>
      </p:sp>
      <p:sp>
        <p:nvSpPr>
          <p:cNvPr id="359" name="Google Shape;359;p57"/>
          <p:cNvSpPr txBox="1"/>
          <p:nvPr>
            <p:ph idx="14" type="subTitle"/>
          </p:nvPr>
        </p:nvSpPr>
        <p:spPr>
          <a:xfrm>
            <a:off x="5256000" y="2952200"/>
            <a:ext cx="22617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360" name="Google Shape;360;p57"/>
          <p:cNvSpPr txBox="1"/>
          <p:nvPr>
            <p:ph idx="15" type="subTitle"/>
          </p:nvPr>
        </p:nvSpPr>
        <p:spPr>
          <a:xfrm>
            <a:off x="5256000" y="3327650"/>
            <a:ext cx="22617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p:txBody>
      </p:sp>
      <p:sp>
        <p:nvSpPr>
          <p:cNvPr id="361" name="Google Shape;361;p57"/>
          <p:cNvSpPr txBox="1"/>
          <p:nvPr>
            <p:ph type="title"/>
          </p:nvPr>
        </p:nvSpPr>
        <p:spPr>
          <a:xfrm>
            <a:off x="717800" y="383175"/>
            <a:ext cx="7708200" cy="6471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362" name="Google Shape;362;p57"/>
          <p:cNvSpPr/>
          <p:nvPr/>
        </p:nvSpPr>
        <p:spPr>
          <a:xfrm>
            <a:off x="7927800" y="257160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57"/>
          <p:cNvSpPr/>
          <p:nvPr/>
        </p:nvSpPr>
        <p:spPr>
          <a:xfrm>
            <a:off x="7927800" y="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5">
    <p:spTree>
      <p:nvGrpSpPr>
        <p:cNvPr id="364" name="Shape 364"/>
        <p:cNvGrpSpPr/>
        <p:nvPr/>
      </p:nvGrpSpPr>
      <p:grpSpPr>
        <a:xfrm>
          <a:off x="0" y="0"/>
          <a:ext cx="0" cy="0"/>
          <a:chOff x="0" y="0"/>
          <a:chExt cx="0" cy="0"/>
        </a:xfrm>
      </p:grpSpPr>
      <p:sp>
        <p:nvSpPr>
          <p:cNvPr id="365" name="Google Shape;365;p58"/>
          <p:cNvSpPr txBox="1"/>
          <p:nvPr>
            <p:ph type="title"/>
          </p:nvPr>
        </p:nvSpPr>
        <p:spPr>
          <a:xfrm>
            <a:off x="713225" y="445025"/>
            <a:ext cx="3858900" cy="13383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2800"/>
              <a:buNone/>
              <a:defRPr sz="7200">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p:txBody>
      </p:sp>
      <p:sp>
        <p:nvSpPr>
          <p:cNvPr id="366" name="Google Shape;366;p58"/>
          <p:cNvSpPr txBox="1"/>
          <p:nvPr/>
        </p:nvSpPr>
        <p:spPr>
          <a:xfrm>
            <a:off x="713225" y="3485675"/>
            <a:ext cx="3956100" cy="61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00"/>
              </a:spcBef>
              <a:spcAft>
                <a:spcPts val="0"/>
              </a:spcAft>
              <a:buNone/>
            </a:pPr>
            <a:r>
              <a:rPr lang="en" sz="1100">
                <a:solidFill>
                  <a:schemeClr val="accent2"/>
                </a:solidFill>
                <a:latin typeface="Montserrat"/>
                <a:ea typeface="Montserrat"/>
                <a:cs typeface="Montserrat"/>
                <a:sym typeface="Montserrat"/>
              </a:rPr>
              <a:t>CREDITS: This presentation template was created by </a:t>
            </a:r>
            <a:r>
              <a:rPr b="1" lang="en" sz="1100">
                <a:solidFill>
                  <a:schemeClr val="accent2"/>
                </a:solidFill>
                <a:uFill>
                  <a:noFill/>
                </a:uFill>
                <a:latin typeface="Montserrat"/>
                <a:ea typeface="Montserrat"/>
                <a:cs typeface="Montserrat"/>
                <a:sym typeface="Montserrat"/>
                <a:hlinkClick r:id="rId2">
                  <a:extLst>
                    <a:ext uri="{A12FA001-AC4F-418D-AE19-62706E023703}">
                      <ahyp:hlinkClr val="tx"/>
                    </a:ext>
                  </a:extLst>
                </a:hlinkClick>
              </a:rPr>
              <a:t>Slidesgo</a:t>
            </a:r>
            <a:r>
              <a:rPr lang="en" sz="1100">
                <a:solidFill>
                  <a:schemeClr val="accent2"/>
                </a:solidFill>
                <a:latin typeface="Montserrat"/>
                <a:ea typeface="Montserrat"/>
                <a:cs typeface="Montserrat"/>
                <a:sym typeface="Montserrat"/>
              </a:rPr>
              <a:t>, including icons by </a:t>
            </a:r>
            <a:r>
              <a:rPr b="1" lang="en" sz="1100">
                <a:solidFill>
                  <a:schemeClr val="accent2"/>
                </a:solidFill>
                <a:uFill>
                  <a:noFill/>
                </a:uFill>
                <a:latin typeface="Montserrat"/>
                <a:ea typeface="Montserrat"/>
                <a:cs typeface="Montserrat"/>
                <a:sym typeface="Montserrat"/>
                <a:hlinkClick r:id="rId3">
                  <a:extLst>
                    <a:ext uri="{A12FA001-AC4F-418D-AE19-62706E023703}">
                      <ahyp:hlinkClr val="tx"/>
                    </a:ext>
                  </a:extLst>
                </a:hlinkClick>
              </a:rPr>
              <a:t>Flaticon</a:t>
            </a:r>
            <a:r>
              <a:rPr lang="en" sz="1100">
                <a:solidFill>
                  <a:schemeClr val="accent2"/>
                </a:solidFill>
                <a:latin typeface="Montserrat"/>
                <a:ea typeface="Montserrat"/>
                <a:cs typeface="Montserrat"/>
                <a:sym typeface="Montserrat"/>
              </a:rPr>
              <a:t>, and infographics &amp; images by </a:t>
            </a:r>
            <a:r>
              <a:rPr b="1" lang="en" sz="1100">
                <a:solidFill>
                  <a:schemeClr val="accent2"/>
                </a:solidFill>
                <a:uFill>
                  <a:noFill/>
                </a:uFill>
                <a:latin typeface="Montserrat"/>
                <a:ea typeface="Montserrat"/>
                <a:cs typeface="Montserrat"/>
                <a:sym typeface="Montserrat"/>
                <a:hlinkClick r:id="rId4">
                  <a:extLst>
                    <a:ext uri="{A12FA001-AC4F-418D-AE19-62706E023703}">
                      <ahyp:hlinkClr val="tx"/>
                    </a:ext>
                  </a:extLst>
                </a:hlinkClick>
              </a:rPr>
              <a:t>Freepik</a:t>
            </a:r>
            <a:endParaRPr b="1" sz="1100">
              <a:solidFill>
                <a:schemeClr val="accent2"/>
              </a:solidFill>
              <a:latin typeface="Montserrat"/>
              <a:ea typeface="Montserrat"/>
              <a:cs typeface="Montserrat"/>
              <a:sym typeface="Montserrat"/>
            </a:endParaRPr>
          </a:p>
        </p:txBody>
      </p:sp>
      <p:sp>
        <p:nvSpPr>
          <p:cNvPr id="367" name="Google Shape;367;p58"/>
          <p:cNvSpPr/>
          <p:nvPr/>
        </p:nvSpPr>
        <p:spPr>
          <a:xfrm>
            <a:off x="6711600" y="257160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58"/>
          <p:cNvSpPr/>
          <p:nvPr/>
        </p:nvSpPr>
        <p:spPr>
          <a:xfrm>
            <a:off x="7927800" y="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72" name="Shape 372"/>
        <p:cNvGrpSpPr/>
        <p:nvPr/>
      </p:nvGrpSpPr>
      <p:grpSpPr>
        <a:xfrm>
          <a:off x="0" y="0"/>
          <a:ext cx="0" cy="0"/>
          <a:chOff x="0" y="0"/>
          <a:chExt cx="0" cy="0"/>
        </a:xfrm>
      </p:grpSpPr>
      <p:sp>
        <p:nvSpPr>
          <p:cNvPr id="373" name="Google Shape;373;p60"/>
          <p:cNvSpPr txBox="1"/>
          <p:nvPr>
            <p:ph type="ctrTitle"/>
          </p:nvPr>
        </p:nvSpPr>
        <p:spPr>
          <a:xfrm>
            <a:off x="1643858" y="1172225"/>
            <a:ext cx="6770700" cy="2052600"/>
          </a:xfrm>
          <a:prstGeom prst="rect">
            <a:avLst/>
          </a:prstGeom>
        </p:spPr>
        <p:txBody>
          <a:bodyPr anchorCtr="0" anchor="b" bIns="91425" lIns="91425" spcFirstLastPara="1" rIns="91425" wrap="square" tIns="91425">
            <a:noAutofit/>
          </a:bodyPr>
          <a:lstStyle>
            <a:lvl1pPr lvl="0" rtl="0" algn="r">
              <a:spcBef>
                <a:spcPts val="0"/>
              </a:spcBef>
              <a:spcAft>
                <a:spcPts val="0"/>
              </a:spcAft>
              <a:buSzPts val="5200"/>
              <a:buNone/>
              <a:defRPr sz="53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74" name="Google Shape;374;p60"/>
          <p:cNvSpPr txBox="1"/>
          <p:nvPr>
            <p:ph idx="1" type="subTitle"/>
          </p:nvPr>
        </p:nvSpPr>
        <p:spPr>
          <a:xfrm>
            <a:off x="1643852" y="3261775"/>
            <a:ext cx="6770700" cy="557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800"/>
              <a:buNone/>
              <a:defRPr sz="1600">
                <a:solidFill>
                  <a:schemeClr val="accent2"/>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75" name="Google Shape;375;p60"/>
          <p:cNvSpPr/>
          <p:nvPr/>
        </p:nvSpPr>
        <p:spPr>
          <a:xfrm>
            <a:off x="0" y="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6" name="Shape 376"/>
        <p:cNvGrpSpPr/>
        <p:nvPr/>
      </p:nvGrpSpPr>
      <p:grpSpPr>
        <a:xfrm>
          <a:off x="0" y="0"/>
          <a:ext cx="0" cy="0"/>
          <a:chOff x="0" y="0"/>
          <a:chExt cx="0" cy="0"/>
        </a:xfrm>
      </p:grpSpPr>
      <p:sp>
        <p:nvSpPr>
          <p:cNvPr id="377" name="Google Shape;377;p61"/>
          <p:cNvSpPr txBox="1"/>
          <p:nvPr>
            <p:ph type="title"/>
          </p:nvPr>
        </p:nvSpPr>
        <p:spPr>
          <a:xfrm>
            <a:off x="3968425" y="2227050"/>
            <a:ext cx="44625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4700">
                <a:solidFill>
                  <a:schemeClr val="accen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78" name="Google Shape;378;p61"/>
          <p:cNvSpPr txBox="1"/>
          <p:nvPr>
            <p:ph idx="1" type="subTitle"/>
          </p:nvPr>
        </p:nvSpPr>
        <p:spPr>
          <a:xfrm>
            <a:off x="3968275" y="3045375"/>
            <a:ext cx="4462500" cy="6780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8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79" name="Google Shape;379;p61"/>
          <p:cNvSpPr txBox="1"/>
          <p:nvPr>
            <p:ph hasCustomPrompt="1" idx="2" type="title"/>
          </p:nvPr>
        </p:nvSpPr>
        <p:spPr>
          <a:xfrm>
            <a:off x="3968350" y="1262325"/>
            <a:ext cx="4462500" cy="1141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7200"/>
              <a:buNone/>
              <a:defRPr sz="7200">
                <a:solidFill>
                  <a:schemeClr val="dk2"/>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380" name="Google Shape;380;p61"/>
          <p:cNvSpPr/>
          <p:nvPr/>
        </p:nvSpPr>
        <p:spPr>
          <a:xfrm flipH="1" rot="10800000">
            <a:off x="1441925" y="2571600"/>
            <a:ext cx="1216200" cy="1592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61"/>
          <p:cNvSpPr/>
          <p:nvPr/>
        </p:nvSpPr>
        <p:spPr>
          <a:xfrm flipH="1" rot="10800000">
            <a:off x="2658125" y="0"/>
            <a:ext cx="12162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82" name="Shape 382"/>
        <p:cNvGrpSpPr/>
        <p:nvPr/>
      </p:nvGrpSpPr>
      <p:grpSpPr>
        <a:xfrm>
          <a:off x="0" y="0"/>
          <a:ext cx="0" cy="0"/>
          <a:chOff x="0" y="0"/>
          <a:chExt cx="0" cy="0"/>
        </a:xfrm>
      </p:grpSpPr>
      <p:sp>
        <p:nvSpPr>
          <p:cNvPr id="383" name="Google Shape;383;p62"/>
          <p:cNvSpPr txBox="1"/>
          <p:nvPr>
            <p:ph idx="1" type="body"/>
          </p:nvPr>
        </p:nvSpPr>
        <p:spPr>
          <a:xfrm>
            <a:off x="713225" y="1152475"/>
            <a:ext cx="77175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Font typeface="Barlow"/>
              <a:buChar char="●"/>
              <a:defRPr sz="1200"/>
            </a:lvl1pPr>
            <a:lvl2pPr indent="-317500" lvl="1" marL="914400" rtl="0">
              <a:spcBef>
                <a:spcPts val="1600"/>
              </a:spcBef>
              <a:spcAft>
                <a:spcPts val="0"/>
              </a:spcAft>
              <a:buSzPts val="1400"/>
              <a:buFont typeface="Barlow"/>
              <a:buChar char="○"/>
              <a:defRPr sz="1200"/>
            </a:lvl2pPr>
            <a:lvl3pPr indent="-317500" lvl="2" marL="1371600" rtl="0">
              <a:spcBef>
                <a:spcPts val="1600"/>
              </a:spcBef>
              <a:spcAft>
                <a:spcPts val="0"/>
              </a:spcAft>
              <a:buClr>
                <a:schemeClr val="lt1"/>
              </a:buClr>
              <a:buSzPts val="1400"/>
              <a:buFont typeface="Barlow"/>
              <a:buChar char="■"/>
              <a:defRPr/>
            </a:lvl3pPr>
            <a:lvl4pPr indent="-317500" lvl="3" marL="1828800" rtl="0">
              <a:spcBef>
                <a:spcPts val="1600"/>
              </a:spcBef>
              <a:spcAft>
                <a:spcPts val="0"/>
              </a:spcAft>
              <a:buClr>
                <a:schemeClr val="lt1"/>
              </a:buClr>
              <a:buSzPts val="1400"/>
              <a:buFont typeface="Barlow"/>
              <a:buChar char="●"/>
              <a:defRPr/>
            </a:lvl4pPr>
            <a:lvl5pPr indent="-317500" lvl="4" marL="2286000" rtl="0">
              <a:spcBef>
                <a:spcPts val="1600"/>
              </a:spcBef>
              <a:spcAft>
                <a:spcPts val="0"/>
              </a:spcAft>
              <a:buClr>
                <a:schemeClr val="lt1"/>
              </a:buClr>
              <a:buSzPts val="1400"/>
              <a:buFont typeface="Barlow"/>
              <a:buChar char="○"/>
              <a:defRPr/>
            </a:lvl5pPr>
            <a:lvl6pPr indent="-317500" lvl="5" marL="2743200" rtl="0">
              <a:spcBef>
                <a:spcPts val="1600"/>
              </a:spcBef>
              <a:spcAft>
                <a:spcPts val="0"/>
              </a:spcAft>
              <a:buClr>
                <a:schemeClr val="lt1"/>
              </a:buClr>
              <a:buSzPts val="1400"/>
              <a:buFont typeface="Barlow"/>
              <a:buChar char="■"/>
              <a:defRPr/>
            </a:lvl6pPr>
            <a:lvl7pPr indent="-317500" lvl="6" marL="3200400" rtl="0">
              <a:spcBef>
                <a:spcPts val="1600"/>
              </a:spcBef>
              <a:spcAft>
                <a:spcPts val="0"/>
              </a:spcAft>
              <a:buClr>
                <a:schemeClr val="lt1"/>
              </a:buClr>
              <a:buSzPts val="1400"/>
              <a:buFont typeface="Barlow"/>
              <a:buChar char="●"/>
              <a:defRPr/>
            </a:lvl7pPr>
            <a:lvl8pPr indent="-317500" lvl="7" marL="3657600" rtl="0">
              <a:spcBef>
                <a:spcPts val="1600"/>
              </a:spcBef>
              <a:spcAft>
                <a:spcPts val="0"/>
              </a:spcAft>
              <a:buClr>
                <a:schemeClr val="lt1"/>
              </a:buClr>
              <a:buSzPts val="1400"/>
              <a:buFont typeface="Barlow"/>
              <a:buChar char="○"/>
              <a:defRPr/>
            </a:lvl8pPr>
            <a:lvl9pPr indent="-317500" lvl="8" marL="4114800" rtl="0">
              <a:spcBef>
                <a:spcPts val="1600"/>
              </a:spcBef>
              <a:spcAft>
                <a:spcPts val="1600"/>
              </a:spcAft>
              <a:buClr>
                <a:schemeClr val="lt1"/>
              </a:buClr>
              <a:buSzPts val="1400"/>
              <a:buFont typeface="Barlow"/>
              <a:buChar char="■"/>
              <a:defRPr/>
            </a:lvl9pPr>
          </a:lstStyle>
          <a:p/>
        </p:txBody>
      </p:sp>
      <p:sp>
        <p:nvSpPr>
          <p:cNvPr id="384" name="Google Shape;384;p62"/>
          <p:cNvSpPr txBox="1"/>
          <p:nvPr>
            <p:ph type="title"/>
          </p:nvPr>
        </p:nvSpPr>
        <p:spPr>
          <a:xfrm>
            <a:off x="713225" y="384048"/>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85" name="Shape 385"/>
        <p:cNvGrpSpPr/>
        <p:nvPr/>
      </p:nvGrpSpPr>
      <p:grpSpPr>
        <a:xfrm>
          <a:off x="0" y="0"/>
          <a:ext cx="0" cy="0"/>
          <a:chOff x="0" y="0"/>
          <a:chExt cx="0" cy="0"/>
        </a:xfrm>
      </p:grpSpPr>
      <p:sp>
        <p:nvSpPr>
          <p:cNvPr id="386" name="Google Shape;386;p63"/>
          <p:cNvSpPr txBox="1"/>
          <p:nvPr>
            <p:ph type="title"/>
          </p:nvPr>
        </p:nvSpPr>
        <p:spPr>
          <a:xfrm>
            <a:off x="713225" y="384048"/>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87" name="Google Shape;387;p63"/>
          <p:cNvSpPr txBox="1"/>
          <p:nvPr>
            <p:ph idx="1" type="body"/>
          </p:nvPr>
        </p:nvSpPr>
        <p:spPr>
          <a:xfrm>
            <a:off x="713225" y="2371675"/>
            <a:ext cx="2987100" cy="1279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000043"/>
              </a:buClr>
              <a:buSzPts val="1400"/>
              <a:buFont typeface="Quicksand Medium"/>
              <a:buChar char=""/>
              <a:defRPr sz="1400">
                <a:solidFill>
                  <a:schemeClr val="dk1"/>
                </a:solidFill>
              </a:defRPr>
            </a:lvl1pPr>
            <a:lvl2pPr indent="-317500" lvl="1" marL="914400" rtl="0">
              <a:spcBef>
                <a:spcPts val="0"/>
              </a:spcBef>
              <a:spcAft>
                <a:spcPts val="0"/>
              </a:spcAft>
              <a:buClr>
                <a:srgbClr val="000043"/>
              </a:buClr>
              <a:buSzPts val="1400"/>
              <a:buFont typeface="Quicksand Medium"/>
              <a:buChar char="●"/>
              <a:defRPr sz="1200"/>
            </a:lvl2pPr>
            <a:lvl3pPr indent="-317500" lvl="2" marL="1371600" rtl="0">
              <a:spcBef>
                <a:spcPts val="1600"/>
              </a:spcBef>
              <a:spcAft>
                <a:spcPts val="0"/>
              </a:spcAft>
              <a:buClr>
                <a:srgbClr val="000043"/>
              </a:buClr>
              <a:buSzPts val="1400"/>
              <a:buFont typeface="Quicksand Medium"/>
              <a:buChar char="■"/>
              <a:defRPr sz="1200"/>
            </a:lvl3pPr>
            <a:lvl4pPr indent="-317500" lvl="3" marL="1828800" rtl="0">
              <a:spcBef>
                <a:spcPts val="1600"/>
              </a:spcBef>
              <a:spcAft>
                <a:spcPts val="0"/>
              </a:spcAft>
              <a:buClr>
                <a:srgbClr val="000043"/>
              </a:buClr>
              <a:buSzPts val="1400"/>
              <a:buFont typeface="Quicksand Medium"/>
              <a:buChar char="●"/>
              <a:defRPr sz="1200"/>
            </a:lvl4pPr>
            <a:lvl5pPr indent="-317500" lvl="4" marL="2286000" rtl="0">
              <a:spcBef>
                <a:spcPts val="1600"/>
              </a:spcBef>
              <a:spcAft>
                <a:spcPts val="0"/>
              </a:spcAft>
              <a:buClr>
                <a:srgbClr val="000043"/>
              </a:buClr>
              <a:buSzPts val="1400"/>
              <a:buFont typeface="Quicksand Medium"/>
              <a:buChar char="○"/>
              <a:defRPr sz="1200"/>
            </a:lvl5pPr>
            <a:lvl6pPr indent="-317500" lvl="5" marL="2743200" rtl="0">
              <a:spcBef>
                <a:spcPts val="1600"/>
              </a:spcBef>
              <a:spcAft>
                <a:spcPts val="0"/>
              </a:spcAft>
              <a:buClr>
                <a:srgbClr val="000043"/>
              </a:buClr>
              <a:buSzPts val="1400"/>
              <a:buFont typeface="Quicksand Medium"/>
              <a:buChar char="■"/>
              <a:defRPr sz="1200"/>
            </a:lvl6pPr>
            <a:lvl7pPr indent="-317500" lvl="6" marL="3200400" rtl="0">
              <a:spcBef>
                <a:spcPts val="1600"/>
              </a:spcBef>
              <a:spcAft>
                <a:spcPts val="0"/>
              </a:spcAft>
              <a:buClr>
                <a:srgbClr val="000043"/>
              </a:buClr>
              <a:buSzPts val="1400"/>
              <a:buFont typeface="Quicksand Medium"/>
              <a:buChar char="●"/>
              <a:defRPr sz="1200"/>
            </a:lvl7pPr>
            <a:lvl8pPr indent="-317500" lvl="7" marL="3657600" rtl="0">
              <a:spcBef>
                <a:spcPts val="1600"/>
              </a:spcBef>
              <a:spcAft>
                <a:spcPts val="0"/>
              </a:spcAft>
              <a:buClr>
                <a:srgbClr val="000043"/>
              </a:buClr>
              <a:buSzPts val="1400"/>
              <a:buFont typeface="Quicksand Medium"/>
              <a:buChar char="○"/>
              <a:defRPr sz="1200"/>
            </a:lvl8pPr>
            <a:lvl9pPr indent="-317500" lvl="8" marL="4114800" rtl="0">
              <a:spcBef>
                <a:spcPts val="1600"/>
              </a:spcBef>
              <a:spcAft>
                <a:spcPts val="1600"/>
              </a:spcAft>
              <a:buClr>
                <a:srgbClr val="000043"/>
              </a:buClr>
              <a:buSzPts val="1400"/>
              <a:buFont typeface="Quicksand Medium"/>
              <a:buChar char="■"/>
              <a:defRPr sz="1200"/>
            </a:lvl9pPr>
          </a:lstStyle>
          <a:p/>
        </p:txBody>
      </p:sp>
      <p:sp>
        <p:nvSpPr>
          <p:cNvPr id="388" name="Google Shape;388;p63"/>
          <p:cNvSpPr txBox="1"/>
          <p:nvPr>
            <p:ph idx="2" type="body"/>
          </p:nvPr>
        </p:nvSpPr>
        <p:spPr>
          <a:xfrm>
            <a:off x="3962400" y="2371675"/>
            <a:ext cx="2987100" cy="1279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000043"/>
              </a:buClr>
              <a:buSzPts val="1400"/>
              <a:buFont typeface="Quicksand Medium"/>
              <a:buChar char=""/>
              <a:defRPr sz="1400">
                <a:solidFill>
                  <a:schemeClr val="dk1"/>
                </a:solidFill>
              </a:defRPr>
            </a:lvl1pPr>
            <a:lvl2pPr indent="-317500" lvl="1" marL="914400" rtl="0">
              <a:spcBef>
                <a:spcPts val="0"/>
              </a:spcBef>
              <a:spcAft>
                <a:spcPts val="0"/>
              </a:spcAft>
              <a:buClr>
                <a:srgbClr val="000043"/>
              </a:buClr>
              <a:buSzPts val="1400"/>
              <a:buFont typeface="Quicksand Medium"/>
              <a:buChar char="●"/>
              <a:defRPr sz="1200"/>
            </a:lvl2pPr>
            <a:lvl3pPr indent="-317500" lvl="2" marL="1371600" rtl="0">
              <a:spcBef>
                <a:spcPts val="1600"/>
              </a:spcBef>
              <a:spcAft>
                <a:spcPts val="0"/>
              </a:spcAft>
              <a:buClr>
                <a:srgbClr val="000043"/>
              </a:buClr>
              <a:buSzPts val="1400"/>
              <a:buFont typeface="Quicksand Medium"/>
              <a:buChar char="■"/>
              <a:defRPr sz="1200"/>
            </a:lvl3pPr>
            <a:lvl4pPr indent="-317500" lvl="3" marL="1828800" rtl="0">
              <a:spcBef>
                <a:spcPts val="1600"/>
              </a:spcBef>
              <a:spcAft>
                <a:spcPts val="0"/>
              </a:spcAft>
              <a:buClr>
                <a:srgbClr val="000043"/>
              </a:buClr>
              <a:buSzPts val="1400"/>
              <a:buFont typeface="Quicksand Medium"/>
              <a:buChar char="●"/>
              <a:defRPr sz="1200"/>
            </a:lvl4pPr>
            <a:lvl5pPr indent="-317500" lvl="4" marL="2286000" rtl="0">
              <a:spcBef>
                <a:spcPts val="1600"/>
              </a:spcBef>
              <a:spcAft>
                <a:spcPts val="0"/>
              </a:spcAft>
              <a:buClr>
                <a:srgbClr val="000043"/>
              </a:buClr>
              <a:buSzPts val="1400"/>
              <a:buFont typeface="Quicksand Medium"/>
              <a:buChar char="○"/>
              <a:defRPr sz="1200"/>
            </a:lvl5pPr>
            <a:lvl6pPr indent="-317500" lvl="5" marL="2743200" rtl="0">
              <a:spcBef>
                <a:spcPts val="1600"/>
              </a:spcBef>
              <a:spcAft>
                <a:spcPts val="0"/>
              </a:spcAft>
              <a:buClr>
                <a:srgbClr val="000043"/>
              </a:buClr>
              <a:buSzPts val="1400"/>
              <a:buFont typeface="Quicksand Medium"/>
              <a:buChar char="■"/>
              <a:defRPr sz="1200"/>
            </a:lvl6pPr>
            <a:lvl7pPr indent="-317500" lvl="6" marL="3200400" rtl="0">
              <a:spcBef>
                <a:spcPts val="1600"/>
              </a:spcBef>
              <a:spcAft>
                <a:spcPts val="0"/>
              </a:spcAft>
              <a:buClr>
                <a:srgbClr val="000043"/>
              </a:buClr>
              <a:buSzPts val="1400"/>
              <a:buFont typeface="Quicksand Medium"/>
              <a:buChar char="●"/>
              <a:defRPr sz="1200"/>
            </a:lvl7pPr>
            <a:lvl8pPr indent="-317500" lvl="7" marL="3657600" rtl="0">
              <a:spcBef>
                <a:spcPts val="1600"/>
              </a:spcBef>
              <a:spcAft>
                <a:spcPts val="0"/>
              </a:spcAft>
              <a:buClr>
                <a:srgbClr val="000043"/>
              </a:buClr>
              <a:buSzPts val="1400"/>
              <a:buFont typeface="Quicksand Medium"/>
              <a:buChar char="○"/>
              <a:defRPr sz="1200"/>
            </a:lvl8pPr>
            <a:lvl9pPr indent="-317500" lvl="8" marL="4114800" rtl="0">
              <a:spcBef>
                <a:spcPts val="1600"/>
              </a:spcBef>
              <a:spcAft>
                <a:spcPts val="1600"/>
              </a:spcAft>
              <a:buClr>
                <a:srgbClr val="000043"/>
              </a:buClr>
              <a:buSzPts val="1400"/>
              <a:buFont typeface="Quicksand Medium"/>
              <a:buChar char="■"/>
              <a:defRPr sz="1200"/>
            </a:lvl9pPr>
          </a:lstStyle>
          <a:p/>
        </p:txBody>
      </p:sp>
      <p:sp>
        <p:nvSpPr>
          <p:cNvPr id="389" name="Google Shape;389;p63"/>
          <p:cNvSpPr txBox="1"/>
          <p:nvPr>
            <p:ph idx="3" type="subTitle"/>
          </p:nvPr>
        </p:nvSpPr>
        <p:spPr>
          <a:xfrm>
            <a:off x="713225" y="1925800"/>
            <a:ext cx="2987100" cy="470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1800"/>
              <a:buNone/>
              <a:defRPr b="1">
                <a:solidFill>
                  <a:schemeClr val="accen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90" name="Google Shape;390;p63"/>
          <p:cNvSpPr txBox="1"/>
          <p:nvPr>
            <p:ph idx="4" type="subTitle"/>
          </p:nvPr>
        </p:nvSpPr>
        <p:spPr>
          <a:xfrm>
            <a:off x="3962400" y="1925800"/>
            <a:ext cx="2987100" cy="470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1800"/>
              <a:buNone/>
              <a:defRPr b="1">
                <a:solidFill>
                  <a:schemeClr val="accen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91" name="Google Shape;391;p63"/>
          <p:cNvSpPr/>
          <p:nvPr/>
        </p:nvSpPr>
        <p:spPr>
          <a:xfrm>
            <a:off x="7520700" y="205110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63"/>
          <p:cNvSpPr/>
          <p:nvPr/>
        </p:nvSpPr>
        <p:spPr>
          <a:xfrm>
            <a:off x="6304500" y="0"/>
            <a:ext cx="1216200" cy="2051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3" name="Shape 393"/>
        <p:cNvGrpSpPr/>
        <p:nvPr/>
      </p:nvGrpSpPr>
      <p:grpSpPr>
        <a:xfrm>
          <a:off x="0" y="0"/>
          <a:ext cx="0" cy="0"/>
          <a:chOff x="0" y="0"/>
          <a:chExt cx="0" cy="0"/>
        </a:xfrm>
      </p:grpSpPr>
      <p:sp>
        <p:nvSpPr>
          <p:cNvPr id="394" name="Google Shape;394;p64"/>
          <p:cNvSpPr txBox="1"/>
          <p:nvPr>
            <p:ph type="title"/>
          </p:nvPr>
        </p:nvSpPr>
        <p:spPr>
          <a:xfrm>
            <a:off x="717800" y="383175"/>
            <a:ext cx="7708200" cy="647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395" name="Google Shape;395;p64"/>
          <p:cNvSpPr/>
          <p:nvPr/>
        </p:nvSpPr>
        <p:spPr>
          <a:xfrm rot="5400000">
            <a:off x="6703350" y="2702925"/>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6" name="Shape 396"/>
        <p:cNvGrpSpPr/>
        <p:nvPr/>
      </p:nvGrpSpPr>
      <p:grpSpPr>
        <a:xfrm>
          <a:off x="0" y="0"/>
          <a:ext cx="0" cy="0"/>
          <a:chOff x="0" y="0"/>
          <a:chExt cx="0" cy="0"/>
        </a:xfrm>
      </p:grpSpPr>
      <p:sp>
        <p:nvSpPr>
          <p:cNvPr id="397" name="Google Shape;397;p65"/>
          <p:cNvSpPr txBox="1"/>
          <p:nvPr>
            <p:ph type="title"/>
          </p:nvPr>
        </p:nvSpPr>
        <p:spPr>
          <a:xfrm>
            <a:off x="1156525" y="1340400"/>
            <a:ext cx="42321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98" name="Google Shape;398;p65"/>
          <p:cNvSpPr txBox="1"/>
          <p:nvPr>
            <p:ph idx="1" type="body"/>
          </p:nvPr>
        </p:nvSpPr>
        <p:spPr>
          <a:xfrm>
            <a:off x="1156525" y="2096100"/>
            <a:ext cx="4232100" cy="20118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400">
                <a:solidFill>
                  <a:schemeClr val="accent2"/>
                </a:solidFill>
              </a:defRPr>
            </a:lvl1pPr>
            <a:lvl2pPr indent="-304800" lvl="1" marL="914400" rtl="0">
              <a:spcBef>
                <a:spcPts val="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99" name="Google Shape;399;p65"/>
          <p:cNvSpPr/>
          <p:nvPr/>
        </p:nvSpPr>
        <p:spPr>
          <a:xfrm>
            <a:off x="6732125" y="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65"/>
          <p:cNvSpPr/>
          <p:nvPr/>
        </p:nvSpPr>
        <p:spPr>
          <a:xfrm>
            <a:off x="7951325" y="257175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01" name="Shape 401"/>
        <p:cNvGrpSpPr/>
        <p:nvPr/>
      </p:nvGrpSpPr>
      <p:grpSpPr>
        <a:xfrm>
          <a:off x="0" y="0"/>
          <a:ext cx="0" cy="0"/>
          <a:chOff x="0" y="0"/>
          <a:chExt cx="0" cy="0"/>
        </a:xfrm>
      </p:grpSpPr>
      <p:sp>
        <p:nvSpPr>
          <p:cNvPr id="402" name="Google Shape;402;p66"/>
          <p:cNvSpPr txBox="1"/>
          <p:nvPr>
            <p:ph type="title"/>
          </p:nvPr>
        </p:nvSpPr>
        <p:spPr>
          <a:xfrm>
            <a:off x="713225" y="1170000"/>
            <a:ext cx="5533200" cy="28035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7400">
                <a:solidFill>
                  <a:schemeClr val="accent1"/>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403" name="Google Shape;403;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404" name="Google Shape;404;p66"/>
          <p:cNvSpPr/>
          <p:nvPr/>
        </p:nvSpPr>
        <p:spPr>
          <a:xfrm>
            <a:off x="6732125" y="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66"/>
          <p:cNvSpPr/>
          <p:nvPr/>
        </p:nvSpPr>
        <p:spPr>
          <a:xfrm>
            <a:off x="7951325" y="2571750"/>
            <a:ext cx="1216200" cy="134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06" name="Shape 406"/>
        <p:cNvGrpSpPr/>
        <p:nvPr/>
      </p:nvGrpSpPr>
      <p:grpSpPr>
        <a:xfrm>
          <a:off x="0" y="0"/>
          <a:ext cx="0" cy="0"/>
          <a:chOff x="0" y="0"/>
          <a:chExt cx="0" cy="0"/>
        </a:xfrm>
      </p:grpSpPr>
      <p:sp>
        <p:nvSpPr>
          <p:cNvPr id="407" name="Google Shape;407;p67"/>
          <p:cNvSpPr txBox="1"/>
          <p:nvPr>
            <p:ph type="title"/>
          </p:nvPr>
        </p:nvSpPr>
        <p:spPr>
          <a:xfrm>
            <a:off x="713375" y="2227050"/>
            <a:ext cx="44625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4700">
                <a:solidFill>
                  <a:schemeClr val="accent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408" name="Google Shape;408;p67"/>
          <p:cNvSpPr txBox="1"/>
          <p:nvPr>
            <p:ph idx="1" type="subTitle"/>
          </p:nvPr>
        </p:nvSpPr>
        <p:spPr>
          <a:xfrm>
            <a:off x="713225" y="3045375"/>
            <a:ext cx="4462500" cy="6780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09" name="Google Shape;409;p67"/>
          <p:cNvSpPr txBox="1"/>
          <p:nvPr>
            <p:ph hasCustomPrompt="1" idx="2" type="title"/>
          </p:nvPr>
        </p:nvSpPr>
        <p:spPr>
          <a:xfrm>
            <a:off x="713300" y="1262325"/>
            <a:ext cx="4462500" cy="1141800"/>
          </a:xfrm>
          <a:prstGeom prst="rect">
            <a:avLst/>
          </a:prstGeom>
        </p:spPr>
        <p:txBody>
          <a:bodyPr anchorCtr="0" anchor="b" bIns="91425" lIns="91425" spcFirstLastPara="1" rIns="91425" wrap="square" tIns="91425">
            <a:noAutofit/>
          </a:bodyPr>
          <a:lstStyle>
            <a:lvl1pPr lvl="0" rtl="0">
              <a:spcBef>
                <a:spcPts val="0"/>
              </a:spcBef>
              <a:spcAft>
                <a:spcPts val="0"/>
              </a:spcAft>
              <a:buSzPts val="7200"/>
              <a:buNone/>
              <a:defRPr sz="7200">
                <a:solidFill>
                  <a:schemeClr val="dk2"/>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410" name="Google Shape;410;p67"/>
          <p:cNvSpPr/>
          <p:nvPr/>
        </p:nvSpPr>
        <p:spPr>
          <a:xfrm>
            <a:off x="5270400" y="979500"/>
            <a:ext cx="1216200" cy="1592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67"/>
          <p:cNvSpPr/>
          <p:nvPr/>
        </p:nvSpPr>
        <p:spPr>
          <a:xfrm>
            <a:off x="6486600" y="2571900"/>
            <a:ext cx="12162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2" name="Shape 412"/>
        <p:cNvGrpSpPr/>
        <p:nvPr/>
      </p:nvGrpSpPr>
      <p:grpSpPr>
        <a:xfrm>
          <a:off x="0" y="0"/>
          <a:ext cx="0" cy="0"/>
          <a:chOff x="0" y="0"/>
          <a:chExt cx="0" cy="0"/>
        </a:xfrm>
      </p:grpSpPr>
      <p:sp>
        <p:nvSpPr>
          <p:cNvPr id="413" name="Google Shape;413;p68"/>
          <p:cNvSpPr txBox="1"/>
          <p:nvPr>
            <p:ph idx="1" type="body"/>
          </p:nvPr>
        </p:nvSpPr>
        <p:spPr>
          <a:xfrm>
            <a:off x="713225" y="544075"/>
            <a:ext cx="4264800" cy="15417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b="1" sz="3800">
                <a:solidFill>
                  <a:schemeClr val="accent1"/>
                </a:solidFill>
                <a:latin typeface="Inter"/>
                <a:ea typeface="Inter"/>
                <a:cs typeface="Inter"/>
                <a:sym typeface="Inter"/>
              </a:defRPr>
            </a:lvl1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14" name="Shape 414"/>
        <p:cNvGrpSpPr/>
        <p:nvPr/>
      </p:nvGrpSpPr>
      <p:grpSpPr>
        <a:xfrm>
          <a:off x="0" y="0"/>
          <a:ext cx="0" cy="0"/>
          <a:chOff x="0" y="0"/>
          <a:chExt cx="0" cy="0"/>
        </a:xfrm>
      </p:grpSpPr>
      <p:sp>
        <p:nvSpPr>
          <p:cNvPr id="415" name="Google Shape;415;p69"/>
          <p:cNvSpPr txBox="1"/>
          <p:nvPr>
            <p:ph hasCustomPrompt="1" type="title"/>
          </p:nvPr>
        </p:nvSpPr>
        <p:spPr>
          <a:xfrm>
            <a:off x="713225" y="1412150"/>
            <a:ext cx="7717500" cy="1657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9200">
                <a:solidFill>
                  <a:schemeClr val="accent3"/>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16" name="Google Shape;416;p69"/>
          <p:cNvSpPr txBox="1"/>
          <p:nvPr>
            <p:ph idx="1" type="body"/>
          </p:nvPr>
        </p:nvSpPr>
        <p:spPr>
          <a:xfrm>
            <a:off x="713400" y="3069625"/>
            <a:ext cx="7717500" cy="6615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sz="1400">
                <a:solidFill>
                  <a:schemeClr val="dk1"/>
                </a:solidFill>
              </a:defRPr>
            </a:lvl1pPr>
            <a:lvl2pPr indent="-317500" lvl="1" marL="914400" rtl="0" algn="ctr">
              <a:spcBef>
                <a:spcPts val="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17" name="Google Shape;417;p69"/>
          <p:cNvSpPr/>
          <p:nvPr/>
        </p:nvSpPr>
        <p:spPr>
          <a:xfrm flipH="1" rot="10800000">
            <a:off x="0" y="257175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69"/>
          <p:cNvSpPr/>
          <p:nvPr/>
        </p:nvSpPr>
        <p:spPr>
          <a:xfrm flipH="1" rot="10800000">
            <a:off x="7927800" y="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19" name="Shape 419"/>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8">
    <p:spTree>
      <p:nvGrpSpPr>
        <p:cNvPr id="420" name="Shape 420"/>
        <p:cNvGrpSpPr/>
        <p:nvPr/>
      </p:nvGrpSpPr>
      <p:grpSpPr>
        <a:xfrm>
          <a:off x="0" y="0"/>
          <a:ext cx="0" cy="0"/>
          <a:chOff x="0" y="0"/>
          <a:chExt cx="0" cy="0"/>
        </a:xfrm>
      </p:grpSpPr>
      <p:sp>
        <p:nvSpPr>
          <p:cNvPr id="421" name="Google Shape;421;p71"/>
          <p:cNvSpPr txBox="1"/>
          <p:nvPr>
            <p:ph type="title"/>
          </p:nvPr>
        </p:nvSpPr>
        <p:spPr>
          <a:xfrm>
            <a:off x="2683950" y="3273525"/>
            <a:ext cx="5757300" cy="572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None/>
              <a:defRPr b="1" sz="1800">
                <a:solidFill>
                  <a:schemeClr val="accent1"/>
                </a:solidFill>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22" name="Google Shape;422;p71"/>
          <p:cNvSpPr txBox="1"/>
          <p:nvPr>
            <p:ph idx="1" type="subTitle"/>
          </p:nvPr>
        </p:nvSpPr>
        <p:spPr>
          <a:xfrm flipH="1">
            <a:off x="2684000" y="1247225"/>
            <a:ext cx="5757300" cy="18552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800"/>
              <a:buFont typeface="Didact Gothic"/>
              <a:buNone/>
              <a:defRPr sz="2800">
                <a:latin typeface="Montserrat SemiBold"/>
                <a:ea typeface="Montserrat SemiBold"/>
                <a:cs typeface="Montserrat SemiBold"/>
                <a:sym typeface="Montserrat SemiBold"/>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23" name="Google Shape;423;p71"/>
          <p:cNvSpPr/>
          <p:nvPr/>
        </p:nvSpPr>
        <p:spPr>
          <a:xfrm flipH="1" rot="10800000">
            <a:off x="1216200" y="2571750"/>
            <a:ext cx="1216200" cy="2571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71"/>
          <p:cNvSpPr/>
          <p:nvPr/>
        </p:nvSpPr>
        <p:spPr>
          <a:xfrm flipH="1" rot="10800000">
            <a:off x="0" y="1061825"/>
            <a:ext cx="1216200" cy="15099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
    <p:spTree>
      <p:nvGrpSpPr>
        <p:cNvPr id="425" name="Shape 425"/>
        <p:cNvGrpSpPr/>
        <p:nvPr/>
      </p:nvGrpSpPr>
      <p:grpSpPr>
        <a:xfrm>
          <a:off x="0" y="0"/>
          <a:ext cx="0" cy="0"/>
          <a:chOff x="0" y="0"/>
          <a:chExt cx="0" cy="0"/>
        </a:xfrm>
      </p:grpSpPr>
      <p:sp>
        <p:nvSpPr>
          <p:cNvPr id="426" name="Google Shape;426;p72"/>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427" name="Google Shape;427;p72"/>
          <p:cNvSpPr txBox="1"/>
          <p:nvPr>
            <p:ph idx="2" type="ctrTitle"/>
          </p:nvPr>
        </p:nvSpPr>
        <p:spPr>
          <a:xfrm>
            <a:off x="2310350" y="1446813"/>
            <a:ext cx="2150400" cy="3840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Montserrat"/>
              <a:buNone/>
              <a:defRPr sz="1800">
                <a:solidFill>
                  <a:schemeClr val="accent1"/>
                </a:solidFill>
                <a:latin typeface="Montserrat"/>
                <a:ea typeface="Montserrat"/>
                <a:cs typeface="Montserrat"/>
                <a:sym typeface="Montserrat"/>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0"/>
              </a:spcBef>
              <a:spcAft>
                <a:spcPts val="0"/>
              </a:spcAft>
              <a:buSzPts val="2000"/>
              <a:buFont typeface="Montserrat"/>
              <a:buNone/>
              <a:defRPr sz="2000">
                <a:latin typeface="Montserrat"/>
                <a:ea typeface="Montserrat"/>
                <a:cs typeface="Montserrat"/>
                <a:sym typeface="Montserrat"/>
              </a:defRPr>
            </a:lvl3pPr>
            <a:lvl4pPr lvl="3" rtl="0">
              <a:spcBef>
                <a:spcPts val="0"/>
              </a:spcBef>
              <a:spcAft>
                <a:spcPts val="0"/>
              </a:spcAft>
              <a:buSzPts val="2000"/>
              <a:buFont typeface="Montserrat"/>
              <a:buNone/>
              <a:defRPr sz="2000">
                <a:latin typeface="Montserrat"/>
                <a:ea typeface="Montserrat"/>
                <a:cs typeface="Montserrat"/>
                <a:sym typeface="Montserrat"/>
              </a:defRPr>
            </a:lvl4pPr>
            <a:lvl5pPr lvl="4" rtl="0">
              <a:spcBef>
                <a:spcPts val="0"/>
              </a:spcBef>
              <a:spcAft>
                <a:spcPts val="0"/>
              </a:spcAft>
              <a:buSzPts val="2000"/>
              <a:buFont typeface="Montserrat"/>
              <a:buNone/>
              <a:defRPr sz="2000">
                <a:latin typeface="Montserrat"/>
                <a:ea typeface="Montserrat"/>
                <a:cs typeface="Montserrat"/>
                <a:sym typeface="Montserrat"/>
              </a:defRPr>
            </a:lvl5pPr>
            <a:lvl6pPr lvl="5" rtl="0">
              <a:spcBef>
                <a:spcPts val="0"/>
              </a:spcBef>
              <a:spcAft>
                <a:spcPts val="0"/>
              </a:spcAft>
              <a:buSzPts val="2000"/>
              <a:buFont typeface="Montserrat"/>
              <a:buNone/>
              <a:defRPr sz="2000">
                <a:latin typeface="Montserrat"/>
                <a:ea typeface="Montserrat"/>
                <a:cs typeface="Montserrat"/>
                <a:sym typeface="Montserrat"/>
              </a:defRPr>
            </a:lvl6pPr>
            <a:lvl7pPr lvl="6" rtl="0">
              <a:spcBef>
                <a:spcPts val="0"/>
              </a:spcBef>
              <a:spcAft>
                <a:spcPts val="0"/>
              </a:spcAft>
              <a:buSzPts val="2000"/>
              <a:buFont typeface="Montserrat"/>
              <a:buNone/>
              <a:defRPr sz="2000">
                <a:latin typeface="Montserrat"/>
                <a:ea typeface="Montserrat"/>
                <a:cs typeface="Montserrat"/>
                <a:sym typeface="Montserrat"/>
              </a:defRPr>
            </a:lvl7pPr>
            <a:lvl8pPr lvl="7" rtl="0">
              <a:spcBef>
                <a:spcPts val="0"/>
              </a:spcBef>
              <a:spcAft>
                <a:spcPts val="0"/>
              </a:spcAft>
              <a:buSzPts val="2000"/>
              <a:buFont typeface="Montserrat"/>
              <a:buNone/>
              <a:defRPr sz="2000">
                <a:latin typeface="Montserrat"/>
                <a:ea typeface="Montserrat"/>
                <a:cs typeface="Montserrat"/>
                <a:sym typeface="Montserrat"/>
              </a:defRPr>
            </a:lvl8pPr>
            <a:lvl9pPr lvl="8" rtl="0">
              <a:spcBef>
                <a:spcPts val="0"/>
              </a:spcBef>
              <a:spcAft>
                <a:spcPts val="0"/>
              </a:spcAft>
              <a:buSzPts val="2000"/>
              <a:buFont typeface="Montserrat"/>
              <a:buNone/>
              <a:defRPr sz="2000">
                <a:latin typeface="Montserrat"/>
                <a:ea typeface="Montserrat"/>
                <a:cs typeface="Montserrat"/>
                <a:sym typeface="Montserrat"/>
              </a:defRPr>
            </a:lvl9pPr>
          </a:lstStyle>
          <a:p/>
        </p:txBody>
      </p:sp>
      <p:sp>
        <p:nvSpPr>
          <p:cNvPr id="428" name="Google Shape;428;p72"/>
          <p:cNvSpPr txBox="1"/>
          <p:nvPr>
            <p:ph hasCustomPrompt="1" idx="3" type="title"/>
          </p:nvPr>
        </p:nvSpPr>
        <p:spPr>
          <a:xfrm>
            <a:off x="717800" y="1521025"/>
            <a:ext cx="1493400" cy="94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8000"/>
              <a:buNone/>
              <a:defRPr sz="7000">
                <a:solidFill>
                  <a:srgbClr val="4A8CFF"/>
                </a:solidFill>
              </a:defRPr>
            </a:lvl1pPr>
            <a:lvl2pPr lvl="1"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429" name="Google Shape;429;p72"/>
          <p:cNvSpPr txBox="1"/>
          <p:nvPr>
            <p:ph idx="1" type="subTitle"/>
          </p:nvPr>
        </p:nvSpPr>
        <p:spPr>
          <a:xfrm>
            <a:off x="2310350" y="1858875"/>
            <a:ext cx="2150400" cy="767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Font typeface="Montserrat"/>
              <a:buNone/>
              <a:defRPr sz="1400">
                <a:solidFill>
                  <a:schemeClr val="accent2"/>
                </a:solidFill>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1600"/>
              </a:spcBef>
              <a:spcAft>
                <a:spcPts val="0"/>
              </a:spcAft>
              <a:buSzPts val="1400"/>
              <a:buFont typeface="Montserrat"/>
              <a:buNone/>
              <a:defRPr>
                <a:latin typeface="Montserrat"/>
                <a:ea typeface="Montserrat"/>
                <a:cs typeface="Montserrat"/>
                <a:sym typeface="Montserrat"/>
              </a:defRPr>
            </a:lvl3pPr>
            <a:lvl4pPr lvl="3" rtl="0">
              <a:spcBef>
                <a:spcPts val="1600"/>
              </a:spcBef>
              <a:spcAft>
                <a:spcPts val="0"/>
              </a:spcAft>
              <a:buSzPts val="1400"/>
              <a:buFont typeface="Montserrat"/>
              <a:buNone/>
              <a:defRPr>
                <a:latin typeface="Montserrat"/>
                <a:ea typeface="Montserrat"/>
                <a:cs typeface="Montserrat"/>
                <a:sym typeface="Montserrat"/>
              </a:defRPr>
            </a:lvl4pPr>
            <a:lvl5pPr lvl="4" rtl="0">
              <a:spcBef>
                <a:spcPts val="1600"/>
              </a:spcBef>
              <a:spcAft>
                <a:spcPts val="0"/>
              </a:spcAft>
              <a:buSzPts val="1400"/>
              <a:buFont typeface="Montserrat"/>
              <a:buNone/>
              <a:defRPr>
                <a:latin typeface="Montserrat"/>
                <a:ea typeface="Montserrat"/>
                <a:cs typeface="Montserrat"/>
                <a:sym typeface="Montserrat"/>
              </a:defRPr>
            </a:lvl5pPr>
            <a:lvl6pPr lvl="5" rtl="0">
              <a:spcBef>
                <a:spcPts val="1600"/>
              </a:spcBef>
              <a:spcAft>
                <a:spcPts val="0"/>
              </a:spcAft>
              <a:buSzPts val="1400"/>
              <a:buFont typeface="Montserrat"/>
              <a:buNone/>
              <a:defRPr>
                <a:latin typeface="Montserrat"/>
                <a:ea typeface="Montserrat"/>
                <a:cs typeface="Montserrat"/>
                <a:sym typeface="Montserrat"/>
              </a:defRPr>
            </a:lvl6pPr>
            <a:lvl7pPr lvl="6" rtl="0">
              <a:spcBef>
                <a:spcPts val="1600"/>
              </a:spcBef>
              <a:spcAft>
                <a:spcPts val="0"/>
              </a:spcAft>
              <a:buSzPts val="1400"/>
              <a:buFont typeface="Montserrat"/>
              <a:buNone/>
              <a:defRPr>
                <a:latin typeface="Montserrat"/>
                <a:ea typeface="Montserrat"/>
                <a:cs typeface="Montserrat"/>
                <a:sym typeface="Montserrat"/>
              </a:defRPr>
            </a:lvl7pPr>
            <a:lvl8pPr lvl="7" rtl="0">
              <a:spcBef>
                <a:spcPts val="1600"/>
              </a:spcBef>
              <a:spcAft>
                <a:spcPts val="0"/>
              </a:spcAft>
              <a:buSzPts val="1400"/>
              <a:buFont typeface="Montserrat"/>
              <a:buNone/>
              <a:defRPr>
                <a:latin typeface="Montserrat"/>
                <a:ea typeface="Montserrat"/>
                <a:cs typeface="Montserrat"/>
                <a:sym typeface="Montserrat"/>
              </a:defRPr>
            </a:lvl8pPr>
            <a:lvl9pPr lvl="8" rtl="0">
              <a:spcBef>
                <a:spcPts val="1600"/>
              </a:spcBef>
              <a:spcAft>
                <a:spcPts val="1600"/>
              </a:spcAft>
              <a:buSzPts val="1400"/>
              <a:buFont typeface="Montserrat"/>
              <a:buNone/>
              <a:defRPr>
                <a:latin typeface="Montserrat"/>
                <a:ea typeface="Montserrat"/>
                <a:cs typeface="Montserrat"/>
                <a:sym typeface="Montserrat"/>
              </a:defRPr>
            </a:lvl9pPr>
          </a:lstStyle>
          <a:p/>
        </p:txBody>
      </p:sp>
      <p:sp>
        <p:nvSpPr>
          <p:cNvPr id="430" name="Google Shape;430;p72"/>
          <p:cNvSpPr txBox="1"/>
          <p:nvPr>
            <p:ph idx="4" type="ctrTitle"/>
          </p:nvPr>
        </p:nvSpPr>
        <p:spPr>
          <a:xfrm>
            <a:off x="6233050" y="1446813"/>
            <a:ext cx="2150400" cy="3840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Montserrat"/>
              <a:buNone/>
              <a:defRPr sz="1800">
                <a:solidFill>
                  <a:schemeClr val="accent1"/>
                </a:solidFill>
                <a:latin typeface="Montserrat"/>
                <a:ea typeface="Montserrat"/>
                <a:cs typeface="Montserrat"/>
                <a:sym typeface="Montserrat"/>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0"/>
              </a:spcBef>
              <a:spcAft>
                <a:spcPts val="0"/>
              </a:spcAft>
              <a:buSzPts val="2000"/>
              <a:buFont typeface="Montserrat"/>
              <a:buNone/>
              <a:defRPr sz="2000">
                <a:latin typeface="Montserrat"/>
                <a:ea typeface="Montserrat"/>
                <a:cs typeface="Montserrat"/>
                <a:sym typeface="Montserrat"/>
              </a:defRPr>
            </a:lvl3pPr>
            <a:lvl4pPr lvl="3" rtl="0">
              <a:spcBef>
                <a:spcPts val="0"/>
              </a:spcBef>
              <a:spcAft>
                <a:spcPts val="0"/>
              </a:spcAft>
              <a:buSzPts val="2000"/>
              <a:buFont typeface="Montserrat"/>
              <a:buNone/>
              <a:defRPr sz="2000">
                <a:latin typeface="Montserrat"/>
                <a:ea typeface="Montserrat"/>
                <a:cs typeface="Montserrat"/>
                <a:sym typeface="Montserrat"/>
              </a:defRPr>
            </a:lvl4pPr>
            <a:lvl5pPr lvl="4" rtl="0">
              <a:spcBef>
                <a:spcPts val="0"/>
              </a:spcBef>
              <a:spcAft>
                <a:spcPts val="0"/>
              </a:spcAft>
              <a:buSzPts val="2000"/>
              <a:buFont typeface="Montserrat"/>
              <a:buNone/>
              <a:defRPr sz="2000">
                <a:latin typeface="Montserrat"/>
                <a:ea typeface="Montserrat"/>
                <a:cs typeface="Montserrat"/>
                <a:sym typeface="Montserrat"/>
              </a:defRPr>
            </a:lvl5pPr>
            <a:lvl6pPr lvl="5" rtl="0">
              <a:spcBef>
                <a:spcPts val="0"/>
              </a:spcBef>
              <a:spcAft>
                <a:spcPts val="0"/>
              </a:spcAft>
              <a:buSzPts val="2000"/>
              <a:buFont typeface="Montserrat"/>
              <a:buNone/>
              <a:defRPr sz="2000">
                <a:latin typeface="Montserrat"/>
                <a:ea typeface="Montserrat"/>
                <a:cs typeface="Montserrat"/>
                <a:sym typeface="Montserrat"/>
              </a:defRPr>
            </a:lvl6pPr>
            <a:lvl7pPr lvl="6" rtl="0">
              <a:spcBef>
                <a:spcPts val="0"/>
              </a:spcBef>
              <a:spcAft>
                <a:spcPts val="0"/>
              </a:spcAft>
              <a:buSzPts val="2000"/>
              <a:buFont typeface="Montserrat"/>
              <a:buNone/>
              <a:defRPr sz="2000">
                <a:latin typeface="Montserrat"/>
                <a:ea typeface="Montserrat"/>
                <a:cs typeface="Montserrat"/>
                <a:sym typeface="Montserrat"/>
              </a:defRPr>
            </a:lvl7pPr>
            <a:lvl8pPr lvl="7" rtl="0">
              <a:spcBef>
                <a:spcPts val="0"/>
              </a:spcBef>
              <a:spcAft>
                <a:spcPts val="0"/>
              </a:spcAft>
              <a:buSzPts val="2000"/>
              <a:buFont typeface="Montserrat"/>
              <a:buNone/>
              <a:defRPr sz="2000">
                <a:latin typeface="Montserrat"/>
                <a:ea typeface="Montserrat"/>
                <a:cs typeface="Montserrat"/>
                <a:sym typeface="Montserrat"/>
              </a:defRPr>
            </a:lvl8pPr>
            <a:lvl9pPr lvl="8" rtl="0">
              <a:spcBef>
                <a:spcPts val="0"/>
              </a:spcBef>
              <a:spcAft>
                <a:spcPts val="0"/>
              </a:spcAft>
              <a:buSzPts val="2000"/>
              <a:buFont typeface="Montserrat"/>
              <a:buNone/>
              <a:defRPr sz="2000">
                <a:latin typeface="Montserrat"/>
                <a:ea typeface="Montserrat"/>
                <a:cs typeface="Montserrat"/>
                <a:sym typeface="Montserrat"/>
              </a:defRPr>
            </a:lvl9pPr>
          </a:lstStyle>
          <a:p/>
        </p:txBody>
      </p:sp>
      <p:sp>
        <p:nvSpPr>
          <p:cNvPr id="431" name="Google Shape;431;p72"/>
          <p:cNvSpPr txBox="1"/>
          <p:nvPr>
            <p:ph hasCustomPrompt="1" idx="5" type="title"/>
          </p:nvPr>
        </p:nvSpPr>
        <p:spPr>
          <a:xfrm>
            <a:off x="4686400" y="1521025"/>
            <a:ext cx="1493400" cy="94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8000"/>
              <a:buNone/>
              <a:defRPr sz="7000">
                <a:solidFill>
                  <a:srgbClr val="4A8CFF"/>
                </a:solidFill>
              </a:defRPr>
            </a:lvl1pPr>
            <a:lvl2pPr lvl="1"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432" name="Google Shape;432;p72"/>
          <p:cNvSpPr txBox="1"/>
          <p:nvPr>
            <p:ph idx="6" type="subTitle"/>
          </p:nvPr>
        </p:nvSpPr>
        <p:spPr>
          <a:xfrm>
            <a:off x="6275800" y="1858878"/>
            <a:ext cx="2150400" cy="767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Font typeface="Montserrat"/>
              <a:buNone/>
              <a:defRPr sz="1400">
                <a:solidFill>
                  <a:schemeClr val="accent2"/>
                </a:solidFill>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1600"/>
              </a:spcBef>
              <a:spcAft>
                <a:spcPts val="0"/>
              </a:spcAft>
              <a:buSzPts val="1400"/>
              <a:buFont typeface="Montserrat"/>
              <a:buNone/>
              <a:defRPr>
                <a:latin typeface="Montserrat"/>
                <a:ea typeface="Montserrat"/>
                <a:cs typeface="Montserrat"/>
                <a:sym typeface="Montserrat"/>
              </a:defRPr>
            </a:lvl3pPr>
            <a:lvl4pPr lvl="3" rtl="0">
              <a:spcBef>
                <a:spcPts val="1600"/>
              </a:spcBef>
              <a:spcAft>
                <a:spcPts val="0"/>
              </a:spcAft>
              <a:buSzPts val="1400"/>
              <a:buFont typeface="Montserrat"/>
              <a:buNone/>
              <a:defRPr>
                <a:latin typeface="Montserrat"/>
                <a:ea typeface="Montserrat"/>
                <a:cs typeface="Montserrat"/>
                <a:sym typeface="Montserrat"/>
              </a:defRPr>
            </a:lvl4pPr>
            <a:lvl5pPr lvl="4" rtl="0">
              <a:spcBef>
                <a:spcPts val="1600"/>
              </a:spcBef>
              <a:spcAft>
                <a:spcPts val="0"/>
              </a:spcAft>
              <a:buSzPts val="1400"/>
              <a:buFont typeface="Montserrat"/>
              <a:buNone/>
              <a:defRPr>
                <a:latin typeface="Montserrat"/>
                <a:ea typeface="Montserrat"/>
                <a:cs typeface="Montserrat"/>
                <a:sym typeface="Montserrat"/>
              </a:defRPr>
            </a:lvl5pPr>
            <a:lvl6pPr lvl="5" rtl="0">
              <a:spcBef>
                <a:spcPts val="1600"/>
              </a:spcBef>
              <a:spcAft>
                <a:spcPts val="0"/>
              </a:spcAft>
              <a:buSzPts val="1400"/>
              <a:buFont typeface="Montserrat"/>
              <a:buNone/>
              <a:defRPr>
                <a:latin typeface="Montserrat"/>
                <a:ea typeface="Montserrat"/>
                <a:cs typeface="Montserrat"/>
                <a:sym typeface="Montserrat"/>
              </a:defRPr>
            </a:lvl6pPr>
            <a:lvl7pPr lvl="6" rtl="0">
              <a:spcBef>
                <a:spcPts val="1600"/>
              </a:spcBef>
              <a:spcAft>
                <a:spcPts val="0"/>
              </a:spcAft>
              <a:buSzPts val="1400"/>
              <a:buFont typeface="Montserrat"/>
              <a:buNone/>
              <a:defRPr>
                <a:latin typeface="Montserrat"/>
                <a:ea typeface="Montserrat"/>
                <a:cs typeface="Montserrat"/>
                <a:sym typeface="Montserrat"/>
              </a:defRPr>
            </a:lvl7pPr>
            <a:lvl8pPr lvl="7" rtl="0">
              <a:spcBef>
                <a:spcPts val="1600"/>
              </a:spcBef>
              <a:spcAft>
                <a:spcPts val="0"/>
              </a:spcAft>
              <a:buSzPts val="1400"/>
              <a:buFont typeface="Montserrat"/>
              <a:buNone/>
              <a:defRPr>
                <a:latin typeface="Montserrat"/>
                <a:ea typeface="Montserrat"/>
                <a:cs typeface="Montserrat"/>
                <a:sym typeface="Montserrat"/>
              </a:defRPr>
            </a:lvl8pPr>
            <a:lvl9pPr lvl="8" rtl="0">
              <a:spcBef>
                <a:spcPts val="1600"/>
              </a:spcBef>
              <a:spcAft>
                <a:spcPts val="1600"/>
              </a:spcAft>
              <a:buSzPts val="1400"/>
              <a:buFont typeface="Montserrat"/>
              <a:buNone/>
              <a:defRPr>
                <a:latin typeface="Montserrat"/>
                <a:ea typeface="Montserrat"/>
                <a:cs typeface="Montserrat"/>
                <a:sym typeface="Montserrat"/>
              </a:defRPr>
            </a:lvl9pPr>
          </a:lstStyle>
          <a:p/>
        </p:txBody>
      </p:sp>
      <p:sp>
        <p:nvSpPr>
          <p:cNvPr id="433" name="Google Shape;433;p72"/>
          <p:cNvSpPr txBox="1"/>
          <p:nvPr>
            <p:ph idx="7" type="ctrTitle"/>
          </p:nvPr>
        </p:nvSpPr>
        <p:spPr>
          <a:xfrm>
            <a:off x="2310350" y="2868777"/>
            <a:ext cx="2150400" cy="3840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Montserrat"/>
              <a:buNone/>
              <a:defRPr sz="1800">
                <a:solidFill>
                  <a:schemeClr val="accent1"/>
                </a:solidFill>
                <a:latin typeface="Montserrat"/>
                <a:ea typeface="Montserrat"/>
                <a:cs typeface="Montserrat"/>
                <a:sym typeface="Montserrat"/>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0"/>
              </a:spcBef>
              <a:spcAft>
                <a:spcPts val="0"/>
              </a:spcAft>
              <a:buSzPts val="2000"/>
              <a:buFont typeface="Montserrat"/>
              <a:buNone/>
              <a:defRPr sz="2000">
                <a:latin typeface="Montserrat"/>
                <a:ea typeface="Montserrat"/>
                <a:cs typeface="Montserrat"/>
                <a:sym typeface="Montserrat"/>
              </a:defRPr>
            </a:lvl3pPr>
            <a:lvl4pPr lvl="3" rtl="0">
              <a:spcBef>
                <a:spcPts val="0"/>
              </a:spcBef>
              <a:spcAft>
                <a:spcPts val="0"/>
              </a:spcAft>
              <a:buSzPts val="2000"/>
              <a:buFont typeface="Montserrat"/>
              <a:buNone/>
              <a:defRPr sz="2000">
                <a:latin typeface="Montserrat"/>
                <a:ea typeface="Montserrat"/>
                <a:cs typeface="Montserrat"/>
                <a:sym typeface="Montserrat"/>
              </a:defRPr>
            </a:lvl4pPr>
            <a:lvl5pPr lvl="4" rtl="0">
              <a:spcBef>
                <a:spcPts val="0"/>
              </a:spcBef>
              <a:spcAft>
                <a:spcPts val="0"/>
              </a:spcAft>
              <a:buSzPts val="2000"/>
              <a:buFont typeface="Montserrat"/>
              <a:buNone/>
              <a:defRPr sz="2000">
                <a:latin typeface="Montserrat"/>
                <a:ea typeface="Montserrat"/>
                <a:cs typeface="Montserrat"/>
                <a:sym typeface="Montserrat"/>
              </a:defRPr>
            </a:lvl5pPr>
            <a:lvl6pPr lvl="5" rtl="0">
              <a:spcBef>
                <a:spcPts val="0"/>
              </a:spcBef>
              <a:spcAft>
                <a:spcPts val="0"/>
              </a:spcAft>
              <a:buSzPts val="2000"/>
              <a:buFont typeface="Montserrat"/>
              <a:buNone/>
              <a:defRPr sz="2000">
                <a:latin typeface="Montserrat"/>
                <a:ea typeface="Montserrat"/>
                <a:cs typeface="Montserrat"/>
                <a:sym typeface="Montserrat"/>
              </a:defRPr>
            </a:lvl6pPr>
            <a:lvl7pPr lvl="6" rtl="0">
              <a:spcBef>
                <a:spcPts val="0"/>
              </a:spcBef>
              <a:spcAft>
                <a:spcPts val="0"/>
              </a:spcAft>
              <a:buSzPts val="2000"/>
              <a:buFont typeface="Montserrat"/>
              <a:buNone/>
              <a:defRPr sz="2000">
                <a:latin typeface="Montserrat"/>
                <a:ea typeface="Montserrat"/>
                <a:cs typeface="Montserrat"/>
                <a:sym typeface="Montserrat"/>
              </a:defRPr>
            </a:lvl7pPr>
            <a:lvl8pPr lvl="7" rtl="0">
              <a:spcBef>
                <a:spcPts val="0"/>
              </a:spcBef>
              <a:spcAft>
                <a:spcPts val="0"/>
              </a:spcAft>
              <a:buSzPts val="2000"/>
              <a:buFont typeface="Montserrat"/>
              <a:buNone/>
              <a:defRPr sz="2000">
                <a:latin typeface="Montserrat"/>
                <a:ea typeface="Montserrat"/>
                <a:cs typeface="Montserrat"/>
                <a:sym typeface="Montserrat"/>
              </a:defRPr>
            </a:lvl8pPr>
            <a:lvl9pPr lvl="8" rtl="0">
              <a:spcBef>
                <a:spcPts val="0"/>
              </a:spcBef>
              <a:spcAft>
                <a:spcPts val="0"/>
              </a:spcAft>
              <a:buSzPts val="2000"/>
              <a:buFont typeface="Montserrat"/>
              <a:buNone/>
              <a:defRPr sz="2000">
                <a:latin typeface="Montserrat"/>
                <a:ea typeface="Montserrat"/>
                <a:cs typeface="Montserrat"/>
                <a:sym typeface="Montserrat"/>
              </a:defRPr>
            </a:lvl9pPr>
          </a:lstStyle>
          <a:p/>
        </p:txBody>
      </p:sp>
      <p:sp>
        <p:nvSpPr>
          <p:cNvPr id="434" name="Google Shape;434;p72"/>
          <p:cNvSpPr txBox="1"/>
          <p:nvPr>
            <p:ph hasCustomPrompt="1" idx="8" type="title"/>
          </p:nvPr>
        </p:nvSpPr>
        <p:spPr>
          <a:xfrm>
            <a:off x="717800" y="2960450"/>
            <a:ext cx="1493400" cy="94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8000"/>
              <a:buNone/>
              <a:defRPr sz="7000">
                <a:solidFill>
                  <a:srgbClr val="4A8CFF"/>
                </a:solidFill>
              </a:defRPr>
            </a:lvl1pPr>
            <a:lvl2pPr lvl="1"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435" name="Google Shape;435;p72"/>
          <p:cNvSpPr txBox="1"/>
          <p:nvPr>
            <p:ph idx="9" type="subTitle"/>
          </p:nvPr>
        </p:nvSpPr>
        <p:spPr>
          <a:xfrm>
            <a:off x="2310350" y="3298325"/>
            <a:ext cx="2150400" cy="767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Font typeface="Montserrat"/>
              <a:buNone/>
              <a:defRPr sz="1400">
                <a:solidFill>
                  <a:schemeClr val="accent2"/>
                </a:solidFill>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1600"/>
              </a:spcBef>
              <a:spcAft>
                <a:spcPts val="0"/>
              </a:spcAft>
              <a:buSzPts val="1400"/>
              <a:buFont typeface="Montserrat"/>
              <a:buNone/>
              <a:defRPr>
                <a:latin typeface="Montserrat"/>
                <a:ea typeface="Montserrat"/>
                <a:cs typeface="Montserrat"/>
                <a:sym typeface="Montserrat"/>
              </a:defRPr>
            </a:lvl3pPr>
            <a:lvl4pPr lvl="3" rtl="0">
              <a:spcBef>
                <a:spcPts val="1600"/>
              </a:spcBef>
              <a:spcAft>
                <a:spcPts val="0"/>
              </a:spcAft>
              <a:buSzPts val="1400"/>
              <a:buFont typeface="Montserrat"/>
              <a:buNone/>
              <a:defRPr>
                <a:latin typeface="Montserrat"/>
                <a:ea typeface="Montserrat"/>
                <a:cs typeface="Montserrat"/>
                <a:sym typeface="Montserrat"/>
              </a:defRPr>
            </a:lvl4pPr>
            <a:lvl5pPr lvl="4" rtl="0">
              <a:spcBef>
                <a:spcPts val="1600"/>
              </a:spcBef>
              <a:spcAft>
                <a:spcPts val="0"/>
              </a:spcAft>
              <a:buSzPts val="1400"/>
              <a:buFont typeface="Montserrat"/>
              <a:buNone/>
              <a:defRPr>
                <a:latin typeface="Montserrat"/>
                <a:ea typeface="Montserrat"/>
                <a:cs typeface="Montserrat"/>
                <a:sym typeface="Montserrat"/>
              </a:defRPr>
            </a:lvl5pPr>
            <a:lvl6pPr lvl="5" rtl="0">
              <a:spcBef>
                <a:spcPts val="1600"/>
              </a:spcBef>
              <a:spcAft>
                <a:spcPts val="0"/>
              </a:spcAft>
              <a:buSzPts val="1400"/>
              <a:buFont typeface="Montserrat"/>
              <a:buNone/>
              <a:defRPr>
                <a:latin typeface="Montserrat"/>
                <a:ea typeface="Montserrat"/>
                <a:cs typeface="Montserrat"/>
                <a:sym typeface="Montserrat"/>
              </a:defRPr>
            </a:lvl6pPr>
            <a:lvl7pPr lvl="6" rtl="0">
              <a:spcBef>
                <a:spcPts val="1600"/>
              </a:spcBef>
              <a:spcAft>
                <a:spcPts val="0"/>
              </a:spcAft>
              <a:buSzPts val="1400"/>
              <a:buFont typeface="Montserrat"/>
              <a:buNone/>
              <a:defRPr>
                <a:latin typeface="Montserrat"/>
                <a:ea typeface="Montserrat"/>
                <a:cs typeface="Montserrat"/>
                <a:sym typeface="Montserrat"/>
              </a:defRPr>
            </a:lvl7pPr>
            <a:lvl8pPr lvl="7" rtl="0">
              <a:spcBef>
                <a:spcPts val="1600"/>
              </a:spcBef>
              <a:spcAft>
                <a:spcPts val="0"/>
              </a:spcAft>
              <a:buSzPts val="1400"/>
              <a:buFont typeface="Montserrat"/>
              <a:buNone/>
              <a:defRPr>
                <a:latin typeface="Montserrat"/>
                <a:ea typeface="Montserrat"/>
                <a:cs typeface="Montserrat"/>
                <a:sym typeface="Montserrat"/>
              </a:defRPr>
            </a:lvl8pPr>
            <a:lvl9pPr lvl="8" rtl="0">
              <a:spcBef>
                <a:spcPts val="1600"/>
              </a:spcBef>
              <a:spcAft>
                <a:spcPts val="1600"/>
              </a:spcAft>
              <a:buSzPts val="1400"/>
              <a:buFont typeface="Montserrat"/>
              <a:buNone/>
              <a:defRPr>
                <a:latin typeface="Montserrat"/>
                <a:ea typeface="Montserrat"/>
                <a:cs typeface="Montserrat"/>
                <a:sym typeface="Montserrat"/>
              </a:defRPr>
            </a:lvl9pPr>
          </a:lstStyle>
          <a:p/>
        </p:txBody>
      </p:sp>
      <p:sp>
        <p:nvSpPr>
          <p:cNvPr id="436" name="Google Shape;436;p72"/>
          <p:cNvSpPr txBox="1"/>
          <p:nvPr>
            <p:ph idx="13" type="ctrTitle"/>
          </p:nvPr>
        </p:nvSpPr>
        <p:spPr>
          <a:xfrm>
            <a:off x="6275650" y="2868775"/>
            <a:ext cx="2150400" cy="3840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Montserrat"/>
              <a:buNone/>
              <a:defRPr sz="1800">
                <a:solidFill>
                  <a:schemeClr val="accent1"/>
                </a:solidFill>
                <a:latin typeface="Montserrat"/>
                <a:ea typeface="Montserrat"/>
                <a:cs typeface="Montserrat"/>
                <a:sym typeface="Montserrat"/>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0"/>
              </a:spcBef>
              <a:spcAft>
                <a:spcPts val="0"/>
              </a:spcAft>
              <a:buSzPts val="2000"/>
              <a:buFont typeface="Montserrat"/>
              <a:buNone/>
              <a:defRPr sz="2000">
                <a:latin typeface="Montserrat"/>
                <a:ea typeface="Montserrat"/>
                <a:cs typeface="Montserrat"/>
                <a:sym typeface="Montserrat"/>
              </a:defRPr>
            </a:lvl3pPr>
            <a:lvl4pPr lvl="3" rtl="0">
              <a:spcBef>
                <a:spcPts val="0"/>
              </a:spcBef>
              <a:spcAft>
                <a:spcPts val="0"/>
              </a:spcAft>
              <a:buSzPts val="2000"/>
              <a:buFont typeface="Montserrat"/>
              <a:buNone/>
              <a:defRPr sz="2000">
                <a:latin typeface="Montserrat"/>
                <a:ea typeface="Montserrat"/>
                <a:cs typeface="Montserrat"/>
                <a:sym typeface="Montserrat"/>
              </a:defRPr>
            </a:lvl4pPr>
            <a:lvl5pPr lvl="4" rtl="0">
              <a:spcBef>
                <a:spcPts val="0"/>
              </a:spcBef>
              <a:spcAft>
                <a:spcPts val="0"/>
              </a:spcAft>
              <a:buSzPts val="2000"/>
              <a:buFont typeface="Montserrat"/>
              <a:buNone/>
              <a:defRPr sz="2000">
                <a:latin typeface="Montserrat"/>
                <a:ea typeface="Montserrat"/>
                <a:cs typeface="Montserrat"/>
                <a:sym typeface="Montserrat"/>
              </a:defRPr>
            </a:lvl5pPr>
            <a:lvl6pPr lvl="5" rtl="0">
              <a:spcBef>
                <a:spcPts val="0"/>
              </a:spcBef>
              <a:spcAft>
                <a:spcPts val="0"/>
              </a:spcAft>
              <a:buSzPts val="2000"/>
              <a:buFont typeface="Montserrat"/>
              <a:buNone/>
              <a:defRPr sz="2000">
                <a:latin typeface="Montserrat"/>
                <a:ea typeface="Montserrat"/>
                <a:cs typeface="Montserrat"/>
                <a:sym typeface="Montserrat"/>
              </a:defRPr>
            </a:lvl6pPr>
            <a:lvl7pPr lvl="6" rtl="0">
              <a:spcBef>
                <a:spcPts val="0"/>
              </a:spcBef>
              <a:spcAft>
                <a:spcPts val="0"/>
              </a:spcAft>
              <a:buSzPts val="2000"/>
              <a:buFont typeface="Montserrat"/>
              <a:buNone/>
              <a:defRPr sz="2000">
                <a:latin typeface="Montserrat"/>
                <a:ea typeface="Montserrat"/>
                <a:cs typeface="Montserrat"/>
                <a:sym typeface="Montserrat"/>
              </a:defRPr>
            </a:lvl7pPr>
            <a:lvl8pPr lvl="7" rtl="0">
              <a:spcBef>
                <a:spcPts val="0"/>
              </a:spcBef>
              <a:spcAft>
                <a:spcPts val="0"/>
              </a:spcAft>
              <a:buSzPts val="2000"/>
              <a:buFont typeface="Montserrat"/>
              <a:buNone/>
              <a:defRPr sz="2000">
                <a:latin typeface="Montserrat"/>
                <a:ea typeface="Montserrat"/>
                <a:cs typeface="Montserrat"/>
                <a:sym typeface="Montserrat"/>
              </a:defRPr>
            </a:lvl8pPr>
            <a:lvl9pPr lvl="8" rtl="0">
              <a:spcBef>
                <a:spcPts val="0"/>
              </a:spcBef>
              <a:spcAft>
                <a:spcPts val="0"/>
              </a:spcAft>
              <a:buSzPts val="2000"/>
              <a:buFont typeface="Montserrat"/>
              <a:buNone/>
              <a:defRPr sz="2000">
                <a:latin typeface="Montserrat"/>
                <a:ea typeface="Montserrat"/>
                <a:cs typeface="Montserrat"/>
                <a:sym typeface="Montserrat"/>
              </a:defRPr>
            </a:lvl9pPr>
          </a:lstStyle>
          <a:p/>
        </p:txBody>
      </p:sp>
      <p:sp>
        <p:nvSpPr>
          <p:cNvPr id="437" name="Google Shape;437;p72"/>
          <p:cNvSpPr txBox="1"/>
          <p:nvPr>
            <p:ph hasCustomPrompt="1" idx="14" type="title"/>
          </p:nvPr>
        </p:nvSpPr>
        <p:spPr>
          <a:xfrm>
            <a:off x="4686400" y="2960450"/>
            <a:ext cx="1493400" cy="94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8000"/>
              <a:buNone/>
              <a:defRPr sz="7000">
                <a:solidFill>
                  <a:srgbClr val="4A8CFF"/>
                </a:solidFill>
              </a:defRPr>
            </a:lvl1pPr>
            <a:lvl2pPr lvl="1"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438" name="Google Shape;438;p72"/>
          <p:cNvSpPr txBox="1"/>
          <p:nvPr>
            <p:ph idx="15" type="subTitle"/>
          </p:nvPr>
        </p:nvSpPr>
        <p:spPr>
          <a:xfrm>
            <a:off x="6275800" y="3298325"/>
            <a:ext cx="2150400" cy="767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Font typeface="Montserrat"/>
              <a:buNone/>
              <a:defRPr sz="1400">
                <a:solidFill>
                  <a:schemeClr val="accent2"/>
                </a:solidFill>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1600"/>
              </a:spcBef>
              <a:spcAft>
                <a:spcPts val="0"/>
              </a:spcAft>
              <a:buSzPts val="1400"/>
              <a:buFont typeface="Montserrat"/>
              <a:buNone/>
              <a:defRPr>
                <a:latin typeface="Montserrat"/>
                <a:ea typeface="Montserrat"/>
                <a:cs typeface="Montserrat"/>
                <a:sym typeface="Montserrat"/>
              </a:defRPr>
            </a:lvl3pPr>
            <a:lvl4pPr lvl="3" rtl="0">
              <a:spcBef>
                <a:spcPts val="1600"/>
              </a:spcBef>
              <a:spcAft>
                <a:spcPts val="0"/>
              </a:spcAft>
              <a:buSzPts val="1400"/>
              <a:buFont typeface="Montserrat"/>
              <a:buNone/>
              <a:defRPr>
                <a:latin typeface="Montserrat"/>
                <a:ea typeface="Montserrat"/>
                <a:cs typeface="Montserrat"/>
                <a:sym typeface="Montserrat"/>
              </a:defRPr>
            </a:lvl4pPr>
            <a:lvl5pPr lvl="4" rtl="0">
              <a:spcBef>
                <a:spcPts val="1600"/>
              </a:spcBef>
              <a:spcAft>
                <a:spcPts val="0"/>
              </a:spcAft>
              <a:buSzPts val="1400"/>
              <a:buFont typeface="Montserrat"/>
              <a:buNone/>
              <a:defRPr>
                <a:latin typeface="Montserrat"/>
                <a:ea typeface="Montserrat"/>
                <a:cs typeface="Montserrat"/>
                <a:sym typeface="Montserrat"/>
              </a:defRPr>
            </a:lvl5pPr>
            <a:lvl6pPr lvl="5" rtl="0">
              <a:spcBef>
                <a:spcPts val="1600"/>
              </a:spcBef>
              <a:spcAft>
                <a:spcPts val="0"/>
              </a:spcAft>
              <a:buSzPts val="1400"/>
              <a:buFont typeface="Montserrat"/>
              <a:buNone/>
              <a:defRPr>
                <a:latin typeface="Montserrat"/>
                <a:ea typeface="Montserrat"/>
                <a:cs typeface="Montserrat"/>
                <a:sym typeface="Montserrat"/>
              </a:defRPr>
            </a:lvl6pPr>
            <a:lvl7pPr lvl="6" rtl="0">
              <a:spcBef>
                <a:spcPts val="1600"/>
              </a:spcBef>
              <a:spcAft>
                <a:spcPts val="0"/>
              </a:spcAft>
              <a:buSzPts val="1400"/>
              <a:buFont typeface="Montserrat"/>
              <a:buNone/>
              <a:defRPr>
                <a:latin typeface="Montserrat"/>
                <a:ea typeface="Montserrat"/>
                <a:cs typeface="Montserrat"/>
                <a:sym typeface="Montserrat"/>
              </a:defRPr>
            </a:lvl7pPr>
            <a:lvl8pPr lvl="7" rtl="0">
              <a:spcBef>
                <a:spcPts val="1600"/>
              </a:spcBef>
              <a:spcAft>
                <a:spcPts val="0"/>
              </a:spcAft>
              <a:buSzPts val="1400"/>
              <a:buFont typeface="Montserrat"/>
              <a:buNone/>
              <a:defRPr>
                <a:latin typeface="Montserrat"/>
                <a:ea typeface="Montserrat"/>
                <a:cs typeface="Montserrat"/>
                <a:sym typeface="Montserrat"/>
              </a:defRPr>
            </a:lvl8pPr>
            <a:lvl9pPr lvl="8" rtl="0">
              <a:spcBef>
                <a:spcPts val="1600"/>
              </a:spcBef>
              <a:spcAft>
                <a:spcPts val="1600"/>
              </a:spcAft>
              <a:buSzPts val="1400"/>
              <a:buFont typeface="Montserrat"/>
              <a:buNone/>
              <a:defRPr>
                <a:latin typeface="Montserrat"/>
                <a:ea typeface="Montserrat"/>
                <a:cs typeface="Montserrat"/>
                <a:sym typeface="Montserrat"/>
              </a:defRPr>
            </a:lvl9pPr>
          </a:lstStyle>
          <a:p/>
        </p:txBody>
      </p:sp>
      <p:sp>
        <p:nvSpPr>
          <p:cNvPr id="439" name="Google Shape;439;p72"/>
          <p:cNvSpPr/>
          <p:nvPr/>
        </p:nvSpPr>
        <p:spPr>
          <a:xfrm>
            <a:off x="50" y="4834275"/>
            <a:ext cx="4572000" cy="309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72"/>
          <p:cNvSpPr/>
          <p:nvPr/>
        </p:nvSpPr>
        <p:spPr>
          <a:xfrm>
            <a:off x="4572000" y="4834275"/>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3">
    <p:spTree>
      <p:nvGrpSpPr>
        <p:cNvPr id="441" name="Shape 441"/>
        <p:cNvGrpSpPr/>
        <p:nvPr/>
      </p:nvGrpSpPr>
      <p:grpSpPr>
        <a:xfrm>
          <a:off x="0" y="0"/>
          <a:ext cx="0" cy="0"/>
          <a:chOff x="0" y="0"/>
          <a:chExt cx="0" cy="0"/>
        </a:xfrm>
      </p:grpSpPr>
      <p:sp>
        <p:nvSpPr>
          <p:cNvPr id="442" name="Google Shape;442;p73"/>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443" name="Google Shape;443;p73"/>
          <p:cNvSpPr txBox="1"/>
          <p:nvPr>
            <p:ph idx="1" type="subTitle"/>
          </p:nvPr>
        </p:nvSpPr>
        <p:spPr>
          <a:xfrm>
            <a:off x="1454225" y="3391300"/>
            <a:ext cx="2261700" cy="408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444" name="Google Shape;444;p73"/>
          <p:cNvSpPr txBox="1"/>
          <p:nvPr>
            <p:ph idx="2" type="subTitle"/>
          </p:nvPr>
        </p:nvSpPr>
        <p:spPr>
          <a:xfrm>
            <a:off x="1454225" y="3766750"/>
            <a:ext cx="2261700" cy="723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445" name="Google Shape;445;p73"/>
          <p:cNvSpPr txBox="1"/>
          <p:nvPr>
            <p:ph idx="3" type="subTitle"/>
          </p:nvPr>
        </p:nvSpPr>
        <p:spPr>
          <a:xfrm>
            <a:off x="5427875" y="3391300"/>
            <a:ext cx="2261700" cy="408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446" name="Google Shape;446;p73"/>
          <p:cNvSpPr txBox="1"/>
          <p:nvPr>
            <p:ph idx="4" type="subTitle"/>
          </p:nvPr>
        </p:nvSpPr>
        <p:spPr>
          <a:xfrm>
            <a:off x="5427875" y="3766750"/>
            <a:ext cx="2261700" cy="723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447" name="Google Shape;447;p73"/>
          <p:cNvSpPr/>
          <p:nvPr/>
        </p:nvSpPr>
        <p:spPr>
          <a:xfrm rot="5400000">
            <a:off x="-2131350" y="2050000"/>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5">
    <p:spTree>
      <p:nvGrpSpPr>
        <p:cNvPr id="448" name="Shape 448"/>
        <p:cNvGrpSpPr/>
        <p:nvPr/>
      </p:nvGrpSpPr>
      <p:grpSpPr>
        <a:xfrm>
          <a:off x="0" y="0"/>
          <a:ext cx="0" cy="0"/>
          <a:chOff x="0" y="0"/>
          <a:chExt cx="0" cy="0"/>
        </a:xfrm>
      </p:grpSpPr>
      <p:sp>
        <p:nvSpPr>
          <p:cNvPr id="449" name="Google Shape;449;p74"/>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450" name="Google Shape;450;p74"/>
          <p:cNvSpPr txBox="1"/>
          <p:nvPr>
            <p:ph idx="1" type="subTitle"/>
          </p:nvPr>
        </p:nvSpPr>
        <p:spPr>
          <a:xfrm>
            <a:off x="1098800" y="3775200"/>
            <a:ext cx="28131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451" name="Google Shape;451;p74"/>
          <p:cNvSpPr txBox="1"/>
          <p:nvPr>
            <p:ph idx="2" type="subTitle"/>
          </p:nvPr>
        </p:nvSpPr>
        <p:spPr>
          <a:xfrm>
            <a:off x="1098800" y="3051300"/>
            <a:ext cx="28131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452" name="Google Shape;452;p74"/>
          <p:cNvSpPr txBox="1"/>
          <p:nvPr>
            <p:ph idx="3" type="subTitle"/>
          </p:nvPr>
        </p:nvSpPr>
        <p:spPr>
          <a:xfrm>
            <a:off x="1098800" y="2315550"/>
            <a:ext cx="28131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453" name="Google Shape;453;p74"/>
          <p:cNvSpPr txBox="1"/>
          <p:nvPr>
            <p:ph idx="4" type="subTitle"/>
          </p:nvPr>
        </p:nvSpPr>
        <p:spPr>
          <a:xfrm>
            <a:off x="1098800" y="1591650"/>
            <a:ext cx="28131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454" name="Google Shape;454;p74"/>
          <p:cNvSpPr/>
          <p:nvPr/>
        </p:nvSpPr>
        <p:spPr>
          <a:xfrm flipH="1" rot="10800000">
            <a:off x="5416200" y="1010100"/>
            <a:ext cx="1216200" cy="1561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74"/>
          <p:cNvSpPr/>
          <p:nvPr/>
        </p:nvSpPr>
        <p:spPr>
          <a:xfrm flipH="1" rot="10800000">
            <a:off x="6632400" y="2571600"/>
            <a:ext cx="1216200" cy="2571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456" name="Shape 456"/>
        <p:cNvGrpSpPr/>
        <p:nvPr/>
      </p:nvGrpSpPr>
      <p:grpSpPr>
        <a:xfrm>
          <a:off x="0" y="0"/>
          <a:ext cx="0" cy="0"/>
          <a:chOff x="0" y="0"/>
          <a:chExt cx="0" cy="0"/>
        </a:xfrm>
      </p:grpSpPr>
      <p:sp>
        <p:nvSpPr>
          <p:cNvPr id="457" name="Google Shape;457;p75"/>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458" name="Google Shape;458;p75"/>
          <p:cNvSpPr txBox="1"/>
          <p:nvPr>
            <p:ph idx="1" type="subTitle"/>
          </p:nvPr>
        </p:nvSpPr>
        <p:spPr>
          <a:xfrm>
            <a:off x="788100" y="2390400"/>
            <a:ext cx="2261700" cy="408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459" name="Google Shape;459;p75"/>
          <p:cNvSpPr txBox="1"/>
          <p:nvPr>
            <p:ph idx="2" type="subTitle"/>
          </p:nvPr>
        </p:nvSpPr>
        <p:spPr>
          <a:xfrm>
            <a:off x="788100" y="2765850"/>
            <a:ext cx="2261700" cy="723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1600"/>
              </a:spcBef>
              <a:spcAft>
                <a:spcPts val="0"/>
              </a:spcAft>
              <a:buNone/>
              <a:defRPr sz="1400">
                <a:solidFill>
                  <a:schemeClr val="dk1"/>
                </a:solidFill>
              </a:defRPr>
            </a:lvl2pPr>
            <a:lvl3pPr lvl="2" rtl="0" algn="ctr">
              <a:lnSpc>
                <a:spcPct val="100000"/>
              </a:lnSpc>
              <a:spcBef>
                <a:spcPts val="1600"/>
              </a:spcBef>
              <a:spcAft>
                <a:spcPts val="0"/>
              </a:spcAft>
              <a:buNone/>
              <a:defRPr sz="1400">
                <a:solidFill>
                  <a:schemeClr val="dk1"/>
                </a:solidFill>
              </a:defRPr>
            </a:lvl3pPr>
            <a:lvl4pPr lvl="3" rtl="0" algn="ctr">
              <a:lnSpc>
                <a:spcPct val="100000"/>
              </a:lnSpc>
              <a:spcBef>
                <a:spcPts val="1600"/>
              </a:spcBef>
              <a:spcAft>
                <a:spcPts val="0"/>
              </a:spcAft>
              <a:buNone/>
              <a:defRPr sz="1400">
                <a:solidFill>
                  <a:schemeClr val="dk1"/>
                </a:solidFill>
              </a:defRPr>
            </a:lvl4pPr>
            <a:lvl5pPr lvl="4" rtl="0" algn="ctr">
              <a:lnSpc>
                <a:spcPct val="100000"/>
              </a:lnSpc>
              <a:spcBef>
                <a:spcPts val="1600"/>
              </a:spcBef>
              <a:spcAft>
                <a:spcPts val="0"/>
              </a:spcAft>
              <a:buNone/>
              <a:defRPr sz="1400">
                <a:solidFill>
                  <a:schemeClr val="dk1"/>
                </a:solidFill>
              </a:defRPr>
            </a:lvl5pPr>
            <a:lvl6pPr lvl="5" rtl="0" algn="ctr">
              <a:lnSpc>
                <a:spcPct val="100000"/>
              </a:lnSpc>
              <a:spcBef>
                <a:spcPts val="1600"/>
              </a:spcBef>
              <a:spcAft>
                <a:spcPts val="0"/>
              </a:spcAft>
              <a:buNone/>
              <a:defRPr sz="1400">
                <a:solidFill>
                  <a:schemeClr val="dk1"/>
                </a:solidFill>
              </a:defRPr>
            </a:lvl6pPr>
            <a:lvl7pPr lvl="6" rtl="0" algn="ctr">
              <a:lnSpc>
                <a:spcPct val="100000"/>
              </a:lnSpc>
              <a:spcBef>
                <a:spcPts val="1600"/>
              </a:spcBef>
              <a:spcAft>
                <a:spcPts val="0"/>
              </a:spcAft>
              <a:buNone/>
              <a:defRPr sz="1400">
                <a:solidFill>
                  <a:schemeClr val="dk1"/>
                </a:solidFill>
              </a:defRPr>
            </a:lvl7pPr>
            <a:lvl8pPr lvl="7" rtl="0" algn="ctr">
              <a:lnSpc>
                <a:spcPct val="100000"/>
              </a:lnSpc>
              <a:spcBef>
                <a:spcPts val="1600"/>
              </a:spcBef>
              <a:spcAft>
                <a:spcPts val="0"/>
              </a:spcAft>
              <a:buNone/>
              <a:defRPr sz="1400">
                <a:solidFill>
                  <a:schemeClr val="dk1"/>
                </a:solidFill>
              </a:defRPr>
            </a:lvl8pPr>
            <a:lvl9pPr lvl="8" rtl="0" algn="ctr">
              <a:lnSpc>
                <a:spcPct val="100000"/>
              </a:lnSpc>
              <a:spcBef>
                <a:spcPts val="1600"/>
              </a:spcBef>
              <a:spcAft>
                <a:spcPts val="1600"/>
              </a:spcAft>
              <a:buNone/>
              <a:defRPr sz="1400">
                <a:solidFill>
                  <a:schemeClr val="dk1"/>
                </a:solidFill>
              </a:defRPr>
            </a:lvl9pPr>
          </a:lstStyle>
          <a:p/>
        </p:txBody>
      </p:sp>
      <p:sp>
        <p:nvSpPr>
          <p:cNvPr id="460" name="Google Shape;460;p75"/>
          <p:cNvSpPr txBox="1"/>
          <p:nvPr>
            <p:ph idx="3" type="subTitle"/>
          </p:nvPr>
        </p:nvSpPr>
        <p:spPr>
          <a:xfrm>
            <a:off x="3441150" y="2390400"/>
            <a:ext cx="2261700" cy="408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461" name="Google Shape;461;p75"/>
          <p:cNvSpPr txBox="1"/>
          <p:nvPr>
            <p:ph idx="4" type="subTitle"/>
          </p:nvPr>
        </p:nvSpPr>
        <p:spPr>
          <a:xfrm>
            <a:off x="3441150" y="2765850"/>
            <a:ext cx="2261700" cy="723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1600"/>
              </a:spcBef>
              <a:spcAft>
                <a:spcPts val="0"/>
              </a:spcAft>
              <a:buNone/>
              <a:defRPr sz="1400">
                <a:solidFill>
                  <a:schemeClr val="dk1"/>
                </a:solidFill>
              </a:defRPr>
            </a:lvl2pPr>
            <a:lvl3pPr lvl="2" rtl="0" algn="ctr">
              <a:lnSpc>
                <a:spcPct val="100000"/>
              </a:lnSpc>
              <a:spcBef>
                <a:spcPts val="1600"/>
              </a:spcBef>
              <a:spcAft>
                <a:spcPts val="0"/>
              </a:spcAft>
              <a:buNone/>
              <a:defRPr sz="1400">
                <a:solidFill>
                  <a:schemeClr val="dk1"/>
                </a:solidFill>
              </a:defRPr>
            </a:lvl3pPr>
            <a:lvl4pPr lvl="3" rtl="0" algn="ctr">
              <a:lnSpc>
                <a:spcPct val="100000"/>
              </a:lnSpc>
              <a:spcBef>
                <a:spcPts val="1600"/>
              </a:spcBef>
              <a:spcAft>
                <a:spcPts val="0"/>
              </a:spcAft>
              <a:buNone/>
              <a:defRPr sz="1400">
                <a:solidFill>
                  <a:schemeClr val="dk1"/>
                </a:solidFill>
              </a:defRPr>
            </a:lvl4pPr>
            <a:lvl5pPr lvl="4" rtl="0" algn="ctr">
              <a:lnSpc>
                <a:spcPct val="100000"/>
              </a:lnSpc>
              <a:spcBef>
                <a:spcPts val="1600"/>
              </a:spcBef>
              <a:spcAft>
                <a:spcPts val="0"/>
              </a:spcAft>
              <a:buNone/>
              <a:defRPr sz="1400">
                <a:solidFill>
                  <a:schemeClr val="dk1"/>
                </a:solidFill>
              </a:defRPr>
            </a:lvl5pPr>
            <a:lvl6pPr lvl="5" rtl="0" algn="ctr">
              <a:lnSpc>
                <a:spcPct val="100000"/>
              </a:lnSpc>
              <a:spcBef>
                <a:spcPts val="1600"/>
              </a:spcBef>
              <a:spcAft>
                <a:spcPts val="0"/>
              </a:spcAft>
              <a:buNone/>
              <a:defRPr sz="1400">
                <a:solidFill>
                  <a:schemeClr val="dk1"/>
                </a:solidFill>
              </a:defRPr>
            </a:lvl6pPr>
            <a:lvl7pPr lvl="6" rtl="0" algn="ctr">
              <a:lnSpc>
                <a:spcPct val="100000"/>
              </a:lnSpc>
              <a:spcBef>
                <a:spcPts val="1600"/>
              </a:spcBef>
              <a:spcAft>
                <a:spcPts val="0"/>
              </a:spcAft>
              <a:buNone/>
              <a:defRPr sz="1400">
                <a:solidFill>
                  <a:schemeClr val="dk1"/>
                </a:solidFill>
              </a:defRPr>
            </a:lvl7pPr>
            <a:lvl8pPr lvl="7" rtl="0" algn="ctr">
              <a:lnSpc>
                <a:spcPct val="100000"/>
              </a:lnSpc>
              <a:spcBef>
                <a:spcPts val="1600"/>
              </a:spcBef>
              <a:spcAft>
                <a:spcPts val="0"/>
              </a:spcAft>
              <a:buNone/>
              <a:defRPr sz="1400">
                <a:solidFill>
                  <a:schemeClr val="dk1"/>
                </a:solidFill>
              </a:defRPr>
            </a:lvl8pPr>
            <a:lvl9pPr lvl="8" rtl="0" algn="ctr">
              <a:lnSpc>
                <a:spcPct val="100000"/>
              </a:lnSpc>
              <a:spcBef>
                <a:spcPts val="1600"/>
              </a:spcBef>
              <a:spcAft>
                <a:spcPts val="1600"/>
              </a:spcAft>
              <a:buNone/>
              <a:defRPr sz="1400">
                <a:solidFill>
                  <a:schemeClr val="dk1"/>
                </a:solidFill>
              </a:defRPr>
            </a:lvl9pPr>
          </a:lstStyle>
          <a:p/>
        </p:txBody>
      </p:sp>
      <p:sp>
        <p:nvSpPr>
          <p:cNvPr id="462" name="Google Shape;462;p75"/>
          <p:cNvSpPr txBox="1"/>
          <p:nvPr>
            <p:ph idx="5" type="subTitle"/>
          </p:nvPr>
        </p:nvSpPr>
        <p:spPr>
          <a:xfrm>
            <a:off x="6094200" y="2390400"/>
            <a:ext cx="2261700" cy="408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463" name="Google Shape;463;p75"/>
          <p:cNvSpPr txBox="1"/>
          <p:nvPr>
            <p:ph idx="6" type="subTitle"/>
          </p:nvPr>
        </p:nvSpPr>
        <p:spPr>
          <a:xfrm>
            <a:off x="6094200" y="2765850"/>
            <a:ext cx="2261700" cy="723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1600"/>
              </a:spcBef>
              <a:spcAft>
                <a:spcPts val="0"/>
              </a:spcAft>
              <a:buNone/>
              <a:defRPr sz="1400">
                <a:solidFill>
                  <a:schemeClr val="dk1"/>
                </a:solidFill>
              </a:defRPr>
            </a:lvl2pPr>
            <a:lvl3pPr lvl="2" rtl="0" algn="ctr">
              <a:lnSpc>
                <a:spcPct val="100000"/>
              </a:lnSpc>
              <a:spcBef>
                <a:spcPts val="1600"/>
              </a:spcBef>
              <a:spcAft>
                <a:spcPts val="0"/>
              </a:spcAft>
              <a:buNone/>
              <a:defRPr sz="1400">
                <a:solidFill>
                  <a:schemeClr val="dk1"/>
                </a:solidFill>
              </a:defRPr>
            </a:lvl3pPr>
            <a:lvl4pPr lvl="3" rtl="0" algn="ctr">
              <a:lnSpc>
                <a:spcPct val="100000"/>
              </a:lnSpc>
              <a:spcBef>
                <a:spcPts val="1600"/>
              </a:spcBef>
              <a:spcAft>
                <a:spcPts val="0"/>
              </a:spcAft>
              <a:buNone/>
              <a:defRPr sz="1400">
                <a:solidFill>
                  <a:schemeClr val="dk1"/>
                </a:solidFill>
              </a:defRPr>
            </a:lvl4pPr>
            <a:lvl5pPr lvl="4" rtl="0" algn="ctr">
              <a:lnSpc>
                <a:spcPct val="100000"/>
              </a:lnSpc>
              <a:spcBef>
                <a:spcPts val="1600"/>
              </a:spcBef>
              <a:spcAft>
                <a:spcPts val="0"/>
              </a:spcAft>
              <a:buNone/>
              <a:defRPr sz="1400">
                <a:solidFill>
                  <a:schemeClr val="dk1"/>
                </a:solidFill>
              </a:defRPr>
            </a:lvl5pPr>
            <a:lvl6pPr lvl="5" rtl="0" algn="ctr">
              <a:lnSpc>
                <a:spcPct val="100000"/>
              </a:lnSpc>
              <a:spcBef>
                <a:spcPts val="1600"/>
              </a:spcBef>
              <a:spcAft>
                <a:spcPts val="0"/>
              </a:spcAft>
              <a:buNone/>
              <a:defRPr sz="1400">
                <a:solidFill>
                  <a:schemeClr val="dk1"/>
                </a:solidFill>
              </a:defRPr>
            </a:lvl6pPr>
            <a:lvl7pPr lvl="6" rtl="0" algn="ctr">
              <a:lnSpc>
                <a:spcPct val="100000"/>
              </a:lnSpc>
              <a:spcBef>
                <a:spcPts val="1600"/>
              </a:spcBef>
              <a:spcAft>
                <a:spcPts val="0"/>
              </a:spcAft>
              <a:buNone/>
              <a:defRPr sz="1400">
                <a:solidFill>
                  <a:schemeClr val="dk1"/>
                </a:solidFill>
              </a:defRPr>
            </a:lvl7pPr>
            <a:lvl8pPr lvl="7" rtl="0" algn="ctr">
              <a:lnSpc>
                <a:spcPct val="100000"/>
              </a:lnSpc>
              <a:spcBef>
                <a:spcPts val="1600"/>
              </a:spcBef>
              <a:spcAft>
                <a:spcPts val="0"/>
              </a:spcAft>
              <a:buNone/>
              <a:defRPr sz="1400">
                <a:solidFill>
                  <a:schemeClr val="dk1"/>
                </a:solidFill>
              </a:defRPr>
            </a:lvl8pPr>
            <a:lvl9pPr lvl="8" rtl="0" algn="ctr">
              <a:lnSpc>
                <a:spcPct val="100000"/>
              </a:lnSpc>
              <a:spcBef>
                <a:spcPts val="1600"/>
              </a:spcBef>
              <a:spcAft>
                <a:spcPts val="1600"/>
              </a:spcAft>
              <a:buNone/>
              <a:defRPr sz="1400">
                <a:solidFill>
                  <a:schemeClr val="dk1"/>
                </a:solidFill>
              </a:defRPr>
            </a:lvl9pPr>
          </a:lstStyle>
          <a:p/>
        </p:txBody>
      </p:sp>
      <p:sp>
        <p:nvSpPr>
          <p:cNvPr id="464" name="Google Shape;464;p75"/>
          <p:cNvSpPr/>
          <p:nvPr/>
        </p:nvSpPr>
        <p:spPr>
          <a:xfrm flipH="1">
            <a:off x="4572000" y="4834275"/>
            <a:ext cx="4572000" cy="309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75"/>
          <p:cNvSpPr/>
          <p:nvPr/>
        </p:nvSpPr>
        <p:spPr>
          <a:xfrm flipH="1">
            <a:off x="50" y="4834275"/>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
  <p:cSld name="CUSTOM_3">
    <p:spTree>
      <p:nvGrpSpPr>
        <p:cNvPr id="466" name="Shape 466"/>
        <p:cNvGrpSpPr/>
        <p:nvPr/>
      </p:nvGrpSpPr>
      <p:grpSpPr>
        <a:xfrm>
          <a:off x="0" y="0"/>
          <a:ext cx="0" cy="0"/>
          <a:chOff x="0" y="0"/>
          <a:chExt cx="0" cy="0"/>
        </a:xfrm>
      </p:grpSpPr>
      <p:sp>
        <p:nvSpPr>
          <p:cNvPr id="467" name="Google Shape;467;p76"/>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468" name="Google Shape;468;p76"/>
          <p:cNvSpPr txBox="1"/>
          <p:nvPr>
            <p:ph idx="1" type="subTitle"/>
          </p:nvPr>
        </p:nvSpPr>
        <p:spPr>
          <a:xfrm>
            <a:off x="1878275" y="1251675"/>
            <a:ext cx="2787600" cy="423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lt1"/>
                </a:solidFill>
              </a:defRPr>
            </a:lvl1pPr>
            <a:lvl2pPr lvl="1" rtl="0">
              <a:spcBef>
                <a:spcPts val="1600"/>
              </a:spcBef>
              <a:spcAft>
                <a:spcPts val="0"/>
              </a:spcAft>
              <a:buNone/>
              <a:defRPr b="1">
                <a:solidFill>
                  <a:schemeClr val="lt1"/>
                </a:solidFill>
              </a:defRPr>
            </a:lvl2pPr>
            <a:lvl3pPr lvl="2" rtl="0">
              <a:spcBef>
                <a:spcPts val="1600"/>
              </a:spcBef>
              <a:spcAft>
                <a:spcPts val="0"/>
              </a:spcAft>
              <a:buNone/>
              <a:defRPr b="1">
                <a:solidFill>
                  <a:schemeClr val="lt1"/>
                </a:solidFill>
              </a:defRPr>
            </a:lvl3pPr>
            <a:lvl4pPr lvl="3" rtl="0">
              <a:spcBef>
                <a:spcPts val="1600"/>
              </a:spcBef>
              <a:spcAft>
                <a:spcPts val="0"/>
              </a:spcAft>
              <a:buNone/>
              <a:defRPr b="1">
                <a:solidFill>
                  <a:schemeClr val="lt1"/>
                </a:solidFill>
              </a:defRPr>
            </a:lvl4pPr>
            <a:lvl5pPr lvl="4" rtl="0">
              <a:spcBef>
                <a:spcPts val="1600"/>
              </a:spcBef>
              <a:spcAft>
                <a:spcPts val="0"/>
              </a:spcAft>
              <a:buNone/>
              <a:defRPr b="1">
                <a:solidFill>
                  <a:schemeClr val="lt1"/>
                </a:solidFill>
              </a:defRPr>
            </a:lvl5pPr>
            <a:lvl6pPr lvl="5" rtl="0">
              <a:spcBef>
                <a:spcPts val="1600"/>
              </a:spcBef>
              <a:spcAft>
                <a:spcPts val="0"/>
              </a:spcAft>
              <a:buNone/>
              <a:defRPr b="1">
                <a:solidFill>
                  <a:schemeClr val="lt1"/>
                </a:solidFill>
              </a:defRPr>
            </a:lvl6pPr>
            <a:lvl7pPr lvl="6" rtl="0">
              <a:spcBef>
                <a:spcPts val="1600"/>
              </a:spcBef>
              <a:spcAft>
                <a:spcPts val="0"/>
              </a:spcAft>
              <a:buNone/>
              <a:defRPr b="1">
                <a:solidFill>
                  <a:schemeClr val="lt1"/>
                </a:solidFill>
              </a:defRPr>
            </a:lvl7pPr>
            <a:lvl8pPr lvl="7" rtl="0">
              <a:spcBef>
                <a:spcPts val="1600"/>
              </a:spcBef>
              <a:spcAft>
                <a:spcPts val="0"/>
              </a:spcAft>
              <a:buNone/>
              <a:defRPr b="1">
                <a:solidFill>
                  <a:schemeClr val="lt1"/>
                </a:solidFill>
              </a:defRPr>
            </a:lvl8pPr>
            <a:lvl9pPr lvl="8" rtl="0">
              <a:spcBef>
                <a:spcPts val="1600"/>
              </a:spcBef>
              <a:spcAft>
                <a:spcPts val="1600"/>
              </a:spcAft>
              <a:buNone/>
              <a:defRPr b="1">
                <a:solidFill>
                  <a:schemeClr val="lt1"/>
                </a:solidFill>
              </a:defRPr>
            </a:lvl9pPr>
          </a:lstStyle>
          <a:p/>
        </p:txBody>
      </p:sp>
      <p:sp>
        <p:nvSpPr>
          <p:cNvPr id="469" name="Google Shape;469;p76"/>
          <p:cNvSpPr txBox="1"/>
          <p:nvPr>
            <p:ph idx="2" type="subTitle"/>
          </p:nvPr>
        </p:nvSpPr>
        <p:spPr>
          <a:xfrm>
            <a:off x="1878275" y="1744345"/>
            <a:ext cx="2787600" cy="8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470" name="Google Shape;470;p76"/>
          <p:cNvSpPr txBox="1"/>
          <p:nvPr>
            <p:ph idx="3" type="subTitle"/>
          </p:nvPr>
        </p:nvSpPr>
        <p:spPr>
          <a:xfrm>
            <a:off x="5351497" y="1251675"/>
            <a:ext cx="2787600" cy="423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lt1"/>
                </a:solidFill>
              </a:defRPr>
            </a:lvl1pPr>
            <a:lvl2pPr lvl="1" rtl="0">
              <a:spcBef>
                <a:spcPts val="1600"/>
              </a:spcBef>
              <a:spcAft>
                <a:spcPts val="0"/>
              </a:spcAft>
              <a:buNone/>
              <a:defRPr b="1">
                <a:solidFill>
                  <a:schemeClr val="lt1"/>
                </a:solidFill>
              </a:defRPr>
            </a:lvl2pPr>
            <a:lvl3pPr lvl="2" rtl="0">
              <a:spcBef>
                <a:spcPts val="1600"/>
              </a:spcBef>
              <a:spcAft>
                <a:spcPts val="0"/>
              </a:spcAft>
              <a:buNone/>
              <a:defRPr b="1">
                <a:solidFill>
                  <a:schemeClr val="lt1"/>
                </a:solidFill>
              </a:defRPr>
            </a:lvl3pPr>
            <a:lvl4pPr lvl="3" rtl="0">
              <a:spcBef>
                <a:spcPts val="1600"/>
              </a:spcBef>
              <a:spcAft>
                <a:spcPts val="0"/>
              </a:spcAft>
              <a:buNone/>
              <a:defRPr b="1">
                <a:solidFill>
                  <a:schemeClr val="lt1"/>
                </a:solidFill>
              </a:defRPr>
            </a:lvl4pPr>
            <a:lvl5pPr lvl="4" rtl="0">
              <a:spcBef>
                <a:spcPts val="1600"/>
              </a:spcBef>
              <a:spcAft>
                <a:spcPts val="0"/>
              </a:spcAft>
              <a:buNone/>
              <a:defRPr b="1">
                <a:solidFill>
                  <a:schemeClr val="lt1"/>
                </a:solidFill>
              </a:defRPr>
            </a:lvl5pPr>
            <a:lvl6pPr lvl="5" rtl="0">
              <a:spcBef>
                <a:spcPts val="1600"/>
              </a:spcBef>
              <a:spcAft>
                <a:spcPts val="0"/>
              </a:spcAft>
              <a:buNone/>
              <a:defRPr b="1">
                <a:solidFill>
                  <a:schemeClr val="lt1"/>
                </a:solidFill>
              </a:defRPr>
            </a:lvl6pPr>
            <a:lvl7pPr lvl="6" rtl="0">
              <a:spcBef>
                <a:spcPts val="1600"/>
              </a:spcBef>
              <a:spcAft>
                <a:spcPts val="0"/>
              </a:spcAft>
              <a:buNone/>
              <a:defRPr b="1">
                <a:solidFill>
                  <a:schemeClr val="lt1"/>
                </a:solidFill>
              </a:defRPr>
            </a:lvl7pPr>
            <a:lvl8pPr lvl="7" rtl="0">
              <a:spcBef>
                <a:spcPts val="1600"/>
              </a:spcBef>
              <a:spcAft>
                <a:spcPts val="0"/>
              </a:spcAft>
              <a:buNone/>
              <a:defRPr b="1">
                <a:solidFill>
                  <a:schemeClr val="lt1"/>
                </a:solidFill>
              </a:defRPr>
            </a:lvl8pPr>
            <a:lvl9pPr lvl="8" rtl="0">
              <a:spcBef>
                <a:spcPts val="1600"/>
              </a:spcBef>
              <a:spcAft>
                <a:spcPts val="1600"/>
              </a:spcAft>
              <a:buNone/>
              <a:defRPr b="1">
                <a:solidFill>
                  <a:schemeClr val="lt1"/>
                </a:solidFill>
              </a:defRPr>
            </a:lvl9pPr>
          </a:lstStyle>
          <a:p/>
        </p:txBody>
      </p:sp>
      <p:sp>
        <p:nvSpPr>
          <p:cNvPr id="471" name="Google Shape;471;p76"/>
          <p:cNvSpPr txBox="1"/>
          <p:nvPr>
            <p:ph idx="4" type="subTitle"/>
          </p:nvPr>
        </p:nvSpPr>
        <p:spPr>
          <a:xfrm>
            <a:off x="5351493" y="1744282"/>
            <a:ext cx="2787600" cy="8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472" name="Google Shape;472;p76"/>
          <p:cNvSpPr txBox="1"/>
          <p:nvPr>
            <p:ph idx="5" type="subTitle"/>
          </p:nvPr>
        </p:nvSpPr>
        <p:spPr>
          <a:xfrm>
            <a:off x="1878275" y="2898148"/>
            <a:ext cx="2787600" cy="3402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lt1"/>
                </a:solidFill>
              </a:defRPr>
            </a:lvl1pPr>
            <a:lvl2pPr lvl="1" rtl="0">
              <a:spcBef>
                <a:spcPts val="1600"/>
              </a:spcBef>
              <a:spcAft>
                <a:spcPts val="0"/>
              </a:spcAft>
              <a:buNone/>
              <a:defRPr b="1">
                <a:solidFill>
                  <a:schemeClr val="lt1"/>
                </a:solidFill>
              </a:defRPr>
            </a:lvl2pPr>
            <a:lvl3pPr lvl="2" rtl="0">
              <a:spcBef>
                <a:spcPts val="1600"/>
              </a:spcBef>
              <a:spcAft>
                <a:spcPts val="0"/>
              </a:spcAft>
              <a:buNone/>
              <a:defRPr b="1">
                <a:solidFill>
                  <a:schemeClr val="lt1"/>
                </a:solidFill>
              </a:defRPr>
            </a:lvl3pPr>
            <a:lvl4pPr lvl="3" rtl="0">
              <a:spcBef>
                <a:spcPts val="1600"/>
              </a:spcBef>
              <a:spcAft>
                <a:spcPts val="0"/>
              </a:spcAft>
              <a:buNone/>
              <a:defRPr b="1">
                <a:solidFill>
                  <a:schemeClr val="lt1"/>
                </a:solidFill>
              </a:defRPr>
            </a:lvl4pPr>
            <a:lvl5pPr lvl="4" rtl="0">
              <a:spcBef>
                <a:spcPts val="1600"/>
              </a:spcBef>
              <a:spcAft>
                <a:spcPts val="0"/>
              </a:spcAft>
              <a:buNone/>
              <a:defRPr b="1">
                <a:solidFill>
                  <a:schemeClr val="lt1"/>
                </a:solidFill>
              </a:defRPr>
            </a:lvl5pPr>
            <a:lvl6pPr lvl="5" rtl="0">
              <a:spcBef>
                <a:spcPts val="1600"/>
              </a:spcBef>
              <a:spcAft>
                <a:spcPts val="0"/>
              </a:spcAft>
              <a:buNone/>
              <a:defRPr b="1">
                <a:solidFill>
                  <a:schemeClr val="lt1"/>
                </a:solidFill>
              </a:defRPr>
            </a:lvl6pPr>
            <a:lvl7pPr lvl="6" rtl="0">
              <a:spcBef>
                <a:spcPts val="1600"/>
              </a:spcBef>
              <a:spcAft>
                <a:spcPts val="0"/>
              </a:spcAft>
              <a:buNone/>
              <a:defRPr b="1">
                <a:solidFill>
                  <a:schemeClr val="lt1"/>
                </a:solidFill>
              </a:defRPr>
            </a:lvl7pPr>
            <a:lvl8pPr lvl="7" rtl="0">
              <a:spcBef>
                <a:spcPts val="1600"/>
              </a:spcBef>
              <a:spcAft>
                <a:spcPts val="0"/>
              </a:spcAft>
              <a:buNone/>
              <a:defRPr b="1">
                <a:solidFill>
                  <a:schemeClr val="lt1"/>
                </a:solidFill>
              </a:defRPr>
            </a:lvl8pPr>
            <a:lvl9pPr lvl="8" rtl="0">
              <a:spcBef>
                <a:spcPts val="1600"/>
              </a:spcBef>
              <a:spcAft>
                <a:spcPts val="1600"/>
              </a:spcAft>
              <a:buNone/>
              <a:defRPr b="1">
                <a:solidFill>
                  <a:schemeClr val="lt1"/>
                </a:solidFill>
              </a:defRPr>
            </a:lvl9pPr>
          </a:lstStyle>
          <a:p/>
        </p:txBody>
      </p:sp>
      <p:sp>
        <p:nvSpPr>
          <p:cNvPr id="473" name="Google Shape;473;p76"/>
          <p:cNvSpPr txBox="1"/>
          <p:nvPr>
            <p:ph idx="6" type="subTitle"/>
          </p:nvPr>
        </p:nvSpPr>
        <p:spPr>
          <a:xfrm>
            <a:off x="1878275" y="3390754"/>
            <a:ext cx="2787600" cy="8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474" name="Google Shape;474;p76"/>
          <p:cNvSpPr txBox="1"/>
          <p:nvPr>
            <p:ph idx="7" type="subTitle"/>
          </p:nvPr>
        </p:nvSpPr>
        <p:spPr>
          <a:xfrm>
            <a:off x="5351425" y="2898156"/>
            <a:ext cx="2787600" cy="3402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lt1"/>
                </a:solidFill>
              </a:defRPr>
            </a:lvl1pPr>
            <a:lvl2pPr lvl="1" rtl="0">
              <a:spcBef>
                <a:spcPts val="1600"/>
              </a:spcBef>
              <a:spcAft>
                <a:spcPts val="0"/>
              </a:spcAft>
              <a:buNone/>
              <a:defRPr b="1">
                <a:solidFill>
                  <a:schemeClr val="lt1"/>
                </a:solidFill>
              </a:defRPr>
            </a:lvl2pPr>
            <a:lvl3pPr lvl="2" rtl="0">
              <a:spcBef>
                <a:spcPts val="1600"/>
              </a:spcBef>
              <a:spcAft>
                <a:spcPts val="0"/>
              </a:spcAft>
              <a:buNone/>
              <a:defRPr b="1">
                <a:solidFill>
                  <a:schemeClr val="lt1"/>
                </a:solidFill>
              </a:defRPr>
            </a:lvl3pPr>
            <a:lvl4pPr lvl="3" rtl="0">
              <a:spcBef>
                <a:spcPts val="1600"/>
              </a:spcBef>
              <a:spcAft>
                <a:spcPts val="0"/>
              </a:spcAft>
              <a:buNone/>
              <a:defRPr b="1">
                <a:solidFill>
                  <a:schemeClr val="lt1"/>
                </a:solidFill>
              </a:defRPr>
            </a:lvl4pPr>
            <a:lvl5pPr lvl="4" rtl="0">
              <a:spcBef>
                <a:spcPts val="1600"/>
              </a:spcBef>
              <a:spcAft>
                <a:spcPts val="0"/>
              </a:spcAft>
              <a:buNone/>
              <a:defRPr b="1">
                <a:solidFill>
                  <a:schemeClr val="lt1"/>
                </a:solidFill>
              </a:defRPr>
            </a:lvl5pPr>
            <a:lvl6pPr lvl="5" rtl="0">
              <a:spcBef>
                <a:spcPts val="1600"/>
              </a:spcBef>
              <a:spcAft>
                <a:spcPts val="0"/>
              </a:spcAft>
              <a:buNone/>
              <a:defRPr b="1">
                <a:solidFill>
                  <a:schemeClr val="lt1"/>
                </a:solidFill>
              </a:defRPr>
            </a:lvl6pPr>
            <a:lvl7pPr lvl="6" rtl="0">
              <a:spcBef>
                <a:spcPts val="1600"/>
              </a:spcBef>
              <a:spcAft>
                <a:spcPts val="0"/>
              </a:spcAft>
              <a:buNone/>
              <a:defRPr b="1">
                <a:solidFill>
                  <a:schemeClr val="lt1"/>
                </a:solidFill>
              </a:defRPr>
            </a:lvl7pPr>
            <a:lvl8pPr lvl="7" rtl="0">
              <a:spcBef>
                <a:spcPts val="1600"/>
              </a:spcBef>
              <a:spcAft>
                <a:spcPts val="0"/>
              </a:spcAft>
              <a:buNone/>
              <a:defRPr b="1">
                <a:solidFill>
                  <a:schemeClr val="lt1"/>
                </a:solidFill>
              </a:defRPr>
            </a:lvl8pPr>
            <a:lvl9pPr lvl="8" rtl="0">
              <a:spcBef>
                <a:spcPts val="1600"/>
              </a:spcBef>
              <a:spcAft>
                <a:spcPts val="1600"/>
              </a:spcAft>
              <a:buNone/>
              <a:defRPr b="1">
                <a:solidFill>
                  <a:schemeClr val="lt1"/>
                </a:solidFill>
              </a:defRPr>
            </a:lvl9pPr>
          </a:lstStyle>
          <a:p/>
        </p:txBody>
      </p:sp>
      <p:sp>
        <p:nvSpPr>
          <p:cNvPr id="475" name="Google Shape;475;p76"/>
          <p:cNvSpPr txBox="1"/>
          <p:nvPr>
            <p:ph idx="8" type="subTitle"/>
          </p:nvPr>
        </p:nvSpPr>
        <p:spPr>
          <a:xfrm>
            <a:off x="5351425" y="3390754"/>
            <a:ext cx="2787600" cy="8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476" name="Google Shape;476;p76"/>
          <p:cNvSpPr txBox="1"/>
          <p:nvPr>
            <p:ph idx="9" type="subTitle"/>
          </p:nvPr>
        </p:nvSpPr>
        <p:spPr>
          <a:xfrm rot="-5400803">
            <a:off x="609009" y="1779468"/>
            <a:ext cx="1284300" cy="492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b="1">
                <a:solidFill>
                  <a:schemeClr val="lt1"/>
                </a:solidFill>
              </a:defRPr>
            </a:lvl1pPr>
            <a:lvl2pPr lvl="1" rtl="0">
              <a:spcBef>
                <a:spcPts val="1600"/>
              </a:spcBef>
              <a:spcAft>
                <a:spcPts val="0"/>
              </a:spcAft>
              <a:buSzPts val="1400"/>
              <a:buNone/>
              <a:defRPr b="1"/>
            </a:lvl2pPr>
            <a:lvl3pPr lvl="2" rtl="0">
              <a:spcBef>
                <a:spcPts val="1600"/>
              </a:spcBef>
              <a:spcAft>
                <a:spcPts val="0"/>
              </a:spcAft>
              <a:buSzPts val="1400"/>
              <a:buNone/>
              <a:defRPr b="1"/>
            </a:lvl3pPr>
            <a:lvl4pPr lvl="3" rtl="0">
              <a:spcBef>
                <a:spcPts val="1600"/>
              </a:spcBef>
              <a:spcAft>
                <a:spcPts val="0"/>
              </a:spcAft>
              <a:buSzPts val="1400"/>
              <a:buNone/>
              <a:defRPr b="1"/>
            </a:lvl4pPr>
            <a:lvl5pPr lvl="4" rtl="0">
              <a:spcBef>
                <a:spcPts val="1600"/>
              </a:spcBef>
              <a:spcAft>
                <a:spcPts val="0"/>
              </a:spcAft>
              <a:buSzPts val="1400"/>
              <a:buNone/>
              <a:defRPr b="1"/>
            </a:lvl5pPr>
            <a:lvl6pPr lvl="5" rtl="0">
              <a:spcBef>
                <a:spcPts val="1600"/>
              </a:spcBef>
              <a:spcAft>
                <a:spcPts val="0"/>
              </a:spcAft>
              <a:buSzPts val="1400"/>
              <a:buNone/>
              <a:defRPr b="1"/>
            </a:lvl6pPr>
            <a:lvl7pPr lvl="6" rtl="0">
              <a:spcBef>
                <a:spcPts val="1600"/>
              </a:spcBef>
              <a:spcAft>
                <a:spcPts val="0"/>
              </a:spcAft>
              <a:buSzPts val="1400"/>
              <a:buNone/>
              <a:defRPr b="1"/>
            </a:lvl7pPr>
            <a:lvl8pPr lvl="7" rtl="0">
              <a:spcBef>
                <a:spcPts val="1600"/>
              </a:spcBef>
              <a:spcAft>
                <a:spcPts val="0"/>
              </a:spcAft>
              <a:buSzPts val="1400"/>
              <a:buNone/>
              <a:defRPr b="1"/>
            </a:lvl8pPr>
            <a:lvl9pPr lvl="8" rtl="0">
              <a:spcBef>
                <a:spcPts val="1600"/>
              </a:spcBef>
              <a:spcAft>
                <a:spcPts val="1600"/>
              </a:spcAft>
              <a:buSzPts val="1400"/>
              <a:buNone/>
              <a:defRPr b="1"/>
            </a:lvl9pPr>
          </a:lstStyle>
          <a:p/>
        </p:txBody>
      </p:sp>
      <p:sp>
        <p:nvSpPr>
          <p:cNvPr id="477" name="Google Shape;477;p76"/>
          <p:cNvSpPr txBox="1"/>
          <p:nvPr>
            <p:ph idx="13" type="subTitle"/>
          </p:nvPr>
        </p:nvSpPr>
        <p:spPr>
          <a:xfrm rot="-5400000">
            <a:off x="609075" y="3422400"/>
            <a:ext cx="1284300" cy="492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b="1">
                <a:solidFill>
                  <a:schemeClr val="lt1"/>
                </a:solidFill>
              </a:defRPr>
            </a:lvl1pPr>
            <a:lvl2pPr lvl="1" rtl="0">
              <a:spcBef>
                <a:spcPts val="1600"/>
              </a:spcBef>
              <a:spcAft>
                <a:spcPts val="0"/>
              </a:spcAft>
              <a:buSzPts val="1400"/>
              <a:buNone/>
              <a:defRPr b="1"/>
            </a:lvl2pPr>
            <a:lvl3pPr lvl="2" rtl="0">
              <a:spcBef>
                <a:spcPts val="1600"/>
              </a:spcBef>
              <a:spcAft>
                <a:spcPts val="0"/>
              </a:spcAft>
              <a:buSzPts val="1400"/>
              <a:buNone/>
              <a:defRPr b="1"/>
            </a:lvl3pPr>
            <a:lvl4pPr lvl="3" rtl="0">
              <a:spcBef>
                <a:spcPts val="1600"/>
              </a:spcBef>
              <a:spcAft>
                <a:spcPts val="0"/>
              </a:spcAft>
              <a:buSzPts val="1400"/>
              <a:buNone/>
              <a:defRPr b="1"/>
            </a:lvl4pPr>
            <a:lvl5pPr lvl="4" rtl="0">
              <a:spcBef>
                <a:spcPts val="1600"/>
              </a:spcBef>
              <a:spcAft>
                <a:spcPts val="0"/>
              </a:spcAft>
              <a:buSzPts val="1400"/>
              <a:buNone/>
              <a:defRPr b="1"/>
            </a:lvl5pPr>
            <a:lvl6pPr lvl="5" rtl="0">
              <a:spcBef>
                <a:spcPts val="1600"/>
              </a:spcBef>
              <a:spcAft>
                <a:spcPts val="0"/>
              </a:spcAft>
              <a:buSzPts val="1400"/>
              <a:buNone/>
              <a:defRPr b="1"/>
            </a:lvl6pPr>
            <a:lvl7pPr lvl="6" rtl="0">
              <a:spcBef>
                <a:spcPts val="1600"/>
              </a:spcBef>
              <a:spcAft>
                <a:spcPts val="0"/>
              </a:spcAft>
              <a:buSzPts val="1400"/>
              <a:buNone/>
              <a:defRPr b="1"/>
            </a:lvl7pPr>
            <a:lvl8pPr lvl="7" rtl="0">
              <a:spcBef>
                <a:spcPts val="1600"/>
              </a:spcBef>
              <a:spcAft>
                <a:spcPts val="0"/>
              </a:spcAft>
              <a:buSzPts val="1400"/>
              <a:buNone/>
              <a:defRPr b="1"/>
            </a:lvl8pPr>
            <a:lvl9pPr lvl="8" rtl="0">
              <a:spcBef>
                <a:spcPts val="1600"/>
              </a:spcBef>
              <a:spcAft>
                <a:spcPts val="1600"/>
              </a:spcAft>
              <a:buSzPts val="1400"/>
              <a:buNone/>
              <a:defRPr b="1"/>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14">
    <p:spTree>
      <p:nvGrpSpPr>
        <p:cNvPr id="478" name="Shape 478"/>
        <p:cNvGrpSpPr/>
        <p:nvPr/>
      </p:nvGrpSpPr>
      <p:grpSpPr>
        <a:xfrm>
          <a:off x="0" y="0"/>
          <a:ext cx="0" cy="0"/>
          <a:chOff x="0" y="0"/>
          <a:chExt cx="0" cy="0"/>
        </a:xfrm>
      </p:grpSpPr>
      <p:sp>
        <p:nvSpPr>
          <p:cNvPr id="479" name="Google Shape;479;p77"/>
          <p:cNvSpPr txBox="1"/>
          <p:nvPr>
            <p:ph idx="1" type="subTitle"/>
          </p:nvPr>
        </p:nvSpPr>
        <p:spPr>
          <a:xfrm>
            <a:off x="5951340" y="1570850"/>
            <a:ext cx="2479500" cy="4239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a:solidFill>
                  <a:schemeClr val="accent1"/>
                </a:solidFill>
              </a:defRPr>
            </a:lvl1pPr>
            <a:lvl2pPr lvl="1" rtl="0" algn="r">
              <a:spcBef>
                <a:spcPts val="1600"/>
              </a:spcBef>
              <a:spcAft>
                <a:spcPts val="0"/>
              </a:spcAft>
              <a:buNone/>
              <a:defRPr b="1">
                <a:solidFill>
                  <a:schemeClr val="accent1"/>
                </a:solidFill>
              </a:defRPr>
            </a:lvl2pPr>
            <a:lvl3pPr lvl="2" rtl="0" algn="r">
              <a:spcBef>
                <a:spcPts val="1600"/>
              </a:spcBef>
              <a:spcAft>
                <a:spcPts val="0"/>
              </a:spcAft>
              <a:buNone/>
              <a:defRPr b="1">
                <a:solidFill>
                  <a:schemeClr val="accent1"/>
                </a:solidFill>
              </a:defRPr>
            </a:lvl3pPr>
            <a:lvl4pPr lvl="3" rtl="0" algn="r">
              <a:spcBef>
                <a:spcPts val="1600"/>
              </a:spcBef>
              <a:spcAft>
                <a:spcPts val="0"/>
              </a:spcAft>
              <a:buNone/>
              <a:defRPr b="1">
                <a:solidFill>
                  <a:schemeClr val="accent1"/>
                </a:solidFill>
              </a:defRPr>
            </a:lvl4pPr>
            <a:lvl5pPr lvl="4" rtl="0" algn="r">
              <a:spcBef>
                <a:spcPts val="1600"/>
              </a:spcBef>
              <a:spcAft>
                <a:spcPts val="0"/>
              </a:spcAft>
              <a:buNone/>
              <a:defRPr b="1">
                <a:solidFill>
                  <a:schemeClr val="accent1"/>
                </a:solidFill>
              </a:defRPr>
            </a:lvl5pPr>
            <a:lvl6pPr lvl="5" rtl="0" algn="r">
              <a:spcBef>
                <a:spcPts val="1600"/>
              </a:spcBef>
              <a:spcAft>
                <a:spcPts val="0"/>
              </a:spcAft>
              <a:buNone/>
              <a:defRPr b="1">
                <a:solidFill>
                  <a:schemeClr val="accent1"/>
                </a:solidFill>
              </a:defRPr>
            </a:lvl6pPr>
            <a:lvl7pPr lvl="6" rtl="0" algn="r">
              <a:spcBef>
                <a:spcPts val="1600"/>
              </a:spcBef>
              <a:spcAft>
                <a:spcPts val="0"/>
              </a:spcAft>
              <a:buNone/>
              <a:defRPr b="1">
                <a:solidFill>
                  <a:schemeClr val="accent1"/>
                </a:solidFill>
              </a:defRPr>
            </a:lvl7pPr>
            <a:lvl8pPr lvl="7" rtl="0" algn="r">
              <a:spcBef>
                <a:spcPts val="1600"/>
              </a:spcBef>
              <a:spcAft>
                <a:spcPts val="0"/>
              </a:spcAft>
              <a:buNone/>
              <a:defRPr b="1">
                <a:solidFill>
                  <a:schemeClr val="accent1"/>
                </a:solidFill>
              </a:defRPr>
            </a:lvl8pPr>
            <a:lvl9pPr lvl="8" rtl="0" algn="r">
              <a:spcBef>
                <a:spcPts val="1600"/>
              </a:spcBef>
              <a:spcAft>
                <a:spcPts val="1600"/>
              </a:spcAft>
              <a:buNone/>
              <a:defRPr b="1">
                <a:solidFill>
                  <a:schemeClr val="accent1"/>
                </a:solidFill>
              </a:defRPr>
            </a:lvl9pPr>
          </a:lstStyle>
          <a:p/>
        </p:txBody>
      </p:sp>
      <p:sp>
        <p:nvSpPr>
          <p:cNvPr id="480" name="Google Shape;480;p77"/>
          <p:cNvSpPr txBox="1"/>
          <p:nvPr>
            <p:ph idx="2" type="subTitle"/>
          </p:nvPr>
        </p:nvSpPr>
        <p:spPr>
          <a:xfrm>
            <a:off x="5951336" y="1941975"/>
            <a:ext cx="2479500" cy="8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1"/>
                </a:solidFill>
              </a:defRPr>
            </a:lvl1pPr>
            <a:lvl2pPr lvl="1" rtl="0" algn="r">
              <a:lnSpc>
                <a:spcPct val="100000"/>
              </a:lnSpc>
              <a:spcBef>
                <a:spcPts val="1600"/>
              </a:spcBef>
              <a:spcAft>
                <a:spcPts val="0"/>
              </a:spcAft>
              <a:buNone/>
              <a:defRPr sz="1400">
                <a:solidFill>
                  <a:schemeClr val="dk1"/>
                </a:solidFill>
              </a:defRPr>
            </a:lvl2pPr>
            <a:lvl3pPr lvl="2" rtl="0" algn="r">
              <a:lnSpc>
                <a:spcPct val="100000"/>
              </a:lnSpc>
              <a:spcBef>
                <a:spcPts val="1600"/>
              </a:spcBef>
              <a:spcAft>
                <a:spcPts val="0"/>
              </a:spcAft>
              <a:buNone/>
              <a:defRPr sz="1400">
                <a:solidFill>
                  <a:schemeClr val="dk1"/>
                </a:solidFill>
              </a:defRPr>
            </a:lvl3pPr>
            <a:lvl4pPr lvl="3" rtl="0" algn="r">
              <a:lnSpc>
                <a:spcPct val="100000"/>
              </a:lnSpc>
              <a:spcBef>
                <a:spcPts val="1600"/>
              </a:spcBef>
              <a:spcAft>
                <a:spcPts val="0"/>
              </a:spcAft>
              <a:buNone/>
              <a:defRPr sz="1400">
                <a:solidFill>
                  <a:schemeClr val="dk1"/>
                </a:solidFill>
              </a:defRPr>
            </a:lvl4pPr>
            <a:lvl5pPr lvl="4" rtl="0" algn="r">
              <a:lnSpc>
                <a:spcPct val="100000"/>
              </a:lnSpc>
              <a:spcBef>
                <a:spcPts val="1600"/>
              </a:spcBef>
              <a:spcAft>
                <a:spcPts val="0"/>
              </a:spcAft>
              <a:buNone/>
              <a:defRPr sz="1400">
                <a:solidFill>
                  <a:schemeClr val="dk1"/>
                </a:solidFill>
              </a:defRPr>
            </a:lvl5pPr>
            <a:lvl6pPr lvl="5" rtl="0" algn="r">
              <a:lnSpc>
                <a:spcPct val="100000"/>
              </a:lnSpc>
              <a:spcBef>
                <a:spcPts val="1600"/>
              </a:spcBef>
              <a:spcAft>
                <a:spcPts val="0"/>
              </a:spcAft>
              <a:buNone/>
              <a:defRPr sz="1400">
                <a:solidFill>
                  <a:schemeClr val="dk1"/>
                </a:solidFill>
              </a:defRPr>
            </a:lvl6pPr>
            <a:lvl7pPr lvl="6" rtl="0" algn="r">
              <a:lnSpc>
                <a:spcPct val="100000"/>
              </a:lnSpc>
              <a:spcBef>
                <a:spcPts val="1600"/>
              </a:spcBef>
              <a:spcAft>
                <a:spcPts val="0"/>
              </a:spcAft>
              <a:buNone/>
              <a:defRPr sz="1400">
                <a:solidFill>
                  <a:schemeClr val="dk1"/>
                </a:solidFill>
              </a:defRPr>
            </a:lvl7pPr>
            <a:lvl8pPr lvl="7" rtl="0" algn="r">
              <a:lnSpc>
                <a:spcPct val="100000"/>
              </a:lnSpc>
              <a:spcBef>
                <a:spcPts val="1600"/>
              </a:spcBef>
              <a:spcAft>
                <a:spcPts val="0"/>
              </a:spcAft>
              <a:buNone/>
              <a:defRPr sz="1400">
                <a:solidFill>
                  <a:schemeClr val="dk1"/>
                </a:solidFill>
              </a:defRPr>
            </a:lvl8pPr>
            <a:lvl9pPr lvl="8" rtl="0" algn="r">
              <a:lnSpc>
                <a:spcPct val="100000"/>
              </a:lnSpc>
              <a:spcBef>
                <a:spcPts val="1600"/>
              </a:spcBef>
              <a:spcAft>
                <a:spcPts val="1600"/>
              </a:spcAft>
              <a:buNone/>
              <a:defRPr sz="1400">
                <a:solidFill>
                  <a:schemeClr val="dk1"/>
                </a:solidFill>
              </a:defRPr>
            </a:lvl9pPr>
          </a:lstStyle>
          <a:p/>
        </p:txBody>
      </p:sp>
      <p:sp>
        <p:nvSpPr>
          <p:cNvPr id="481" name="Google Shape;481;p77"/>
          <p:cNvSpPr txBox="1"/>
          <p:nvPr>
            <p:ph idx="3" type="subTitle"/>
          </p:nvPr>
        </p:nvSpPr>
        <p:spPr>
          <a:xfrm>
            <a:off x="5951276" y="3064926"/>
            <a:ext cx="2479500" cy="3402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a:solidFill>
                  <a:schemeClr val="accent1"/>
                </a:solidFill>
              </a:defRPr>
            </a:lvl1pPr>
            <a:lvl2pPr lvl="1" rtl="0" algn="r">
              <a:spcBef>
                <a:spcPts val="1600"/>
              </a:spcBef>
              <a:spcAft>
                <a:spcPts val="0"/>
              </a:spcAft>
              <a:buNone/>
              <a:defRPr b="1">
                <a:solidFill>
                  <a:schemeClr val="accent1"/>
                </a:solidFill>
              </a:defRPr>
            </a:lvl2pPr>
            <a:lvl3pPr lvl="2" rtl="0" algn="r">
              <a:spcBef>
                <a:spcPts val="1600"/>
              </a:spcBef>
              <a:spcAft>
                <a:spcPts val="0"/>
              </a:spcAft>
              <a:buNone/>
              <a:defRPr b="1">
                <a:solidFill>
                  <a:schemeClr val="accent1"/>
                </a:solidFill>
              </a:defRPr>
            </a:lvl3pPr>
            <a:lvl4pPr lvl="3" rtl="0" algn="r">
              <a:spcBef>
                <a:spcPts val="1600"/>
              </a:spcBef>
              <a:spcAft>
                <a:spcPts val="0"/>
              </a:spcAft>
              <a:buNone/>
              <a:defRPr b="1">
                <a:solidFill>
                  <a:schemeClr val="accent1"/>
                </a:solidFill>
              </a:defRPr>
            </a:lvl4pPr>
            <a:lvl5pPr lvl="4" rtl="0" algn="r">
              <a:spcBef>
                <a:spcPts val="1600"/>
              </a:spcBef>
              <a:spcAft>
                <a:spcPts val="0"/>
              </a:spcAft>
              <a:buNone/>
              <a:defRPr b="1">
                <a:solidFill>
                  <a:schemeClr val="accent1"/>
                </a:solidFill>
              </a:defRPr>
            </a:lvl5pPr>
            <a:lvl6pPr lvl="5" rtl="0" algn="r">
              <a:spcBef>
                <a:spcPts val="1600"/>
              </a:spcBef>
              <a:spcAft>
                <a:spcPts val="0"/>
              </a:spcAft>
              <a:buNone/>
              <a:defRPr b="1">
                <a:solidFill>
                  <a:schemeClr val="accent1"/>
                </a:solidFill>
              </a:defRPr>
            </a:lvl6pPr>
            <a:lvl7pPr lvl="6" rtl="0" algn="r">
              <a:spcBef>
                <a:spcPts val="1600"/>
              </a:spcBef>
              <a:spcAft>
                <a:spcPts val="0"/>
              </a:spcAft>
              <a:buNone/>
              <a:defRPr b="1">
                <a:solidFill>
                  <a:schemeClr val="accent1"/>
                </a:solidFill>
              </a:defRPr>
            </a:lvl7pPr>
            <a:lvl8pPr lvl="7" rtl="0" algn="r">
              <a:spcBef>
                <a:spcPts val="1600"/>
              </a:spcBef>
              <a:spcAft>
                <a:spcPts val="0"/>
              </a:spcAft>
              <a:buNone/>
              <a:defRPr b="1">
                <a:solidFill>
                  <a:schemeClr val="accent1"/>
                </a:solidFill>
              </a:defRPr>
            </a:lvl8pPr>
            <a:lvl9pPr lvl="8" rtl="0" algn="r">
              <a:spcBef>
                <a:spcPts val="1600"/>
              </a:spcBef>
              <a:spcAft>
                <a:spcPts val="1600"/>
              </a:spcAft>
              <a:buNone/>
              <a:defRPr b="1">
                <a:solidFill>
                  <a:schemeClr val="accent1"/>
                </a:solidFill>
              </a:defRPr>
            </a:lvl9pPr>
          </a:lstStyle>
          <a:p/>
        </p:txBody>
      </p:sp>
      <p:sp>
        <p:nvSpPr>
          <p:cNvPr id="482" name="Google Shape;482;p77"/>
          <p:cNvSpPr txBox="1"/>
          <p:nvPr>
            <p:ph idx="4" type="subTitle"/>
          </p:nvPr>
        </p:nvSpPr>
        <p:spPr>
          <a:xfrm>
            <a:off x="5951276" y="3436049"/>
            <a:ext cx="2479500" cy="8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1"/>
                </a:solidFill>
              </a:defRPr>
            </a:lvl1pPr>
            <a:lvl2pPr lvl="1" rtl="0" algn="r">
              <a:lnSpc>
                <a:spcPct val="100000"/>
              </a:lnSpc>
              <a:spcBef>
                <a:spcPts val="0"/>
              </a:spcBef>
              <a:spcAft>
                <a:spcPts val="0"/>
              </a:spcAft>
              <a:buNone/>
              <a:defRPr sz="1400">
                <a:solidFill>
                  <a:schemeClr val="dk1"/>
                </a:solidFill>
              </a:defRPr>
            </a:lvl2pPr>
            <a:lvl3pPr lvl="2" rtl="0" algn="r">
              <a:lnSpc>
                <a:spcPct val="100000"/>
              </a:lnSpc>
              <a:spcBef>
                <a:spcPts val="0"/>
              </a:spcBef>
              <a:spcAft>
                <a:spcPts val="0"/>
              </a:spcAft>
              <a:buNone/>
              <a:defRPr sz="1400">
                <a:solidFill>
                  <a:schemeClr val="dk1"/>
                </a:solidFill>
              </a:defRPr>
            </a:lvl3pPr>
            <a:lvl4pPr lvl="3" rtl="0" algn="r">
              <a:lnSpc>
                <a:spcPct val="100000"/>
              </a:lnSpc>
              <a:spcBef>
                <a:spcPts val="0"/>
              </a:spcBef>
              <a:spcAft>
                <a:spcPts val="0"/>
              </a:spcAft>
              <a:buNone/>
              <a:defRPr sz="1400">
                <a:solidFill>
                  <a:schemeClr val="dk1"/>
                </a:solidFill>
              </a:defRPr>
            </a:lvl4pPr>
            <a:lvl5pPr lvl="4" rtl="0" algn="r">
              <a:lnSpc>
                <a:spcPct val="100000"/>
              </a:lnSpc>
              <a:spcBef>
                <a:spcPts val="0"/>
              </a:spcBef>
              <a:spcAft>
                <a:spcPts val="0"/>
              </a:spcAft>
              <a:buNone/>
              <a:defRPr sz="1400">
                <a:solidFill>
                  <a:schemeClr val="dk1"/>
                </a:solidFill>
              </a:defRPr>
            </a:lvl5pPr>
            <a:lvl6pPr lvl="5" rtl="0" algn="r">
              <a:lnSpc>
                <a:spcPct val="100000"/>
              </a:lnSpc>
              <a:spcBef>
                <a:spcPts val="0"/>
              </a:spcBef>
              <a:spcAft>
                <a:spcPts val="0"/>
              </a:spcAft>
              <a:buNone/>
              <a:defRPr sz="1400">
                <a:solidFill>
                  <a:schemeClr val="dk1"/>
                </a:solidFill>
              </a:defRPr>
            </a:lvl6pPr>
            <a:lvl7pPr lvl="6" rtl="0" algn="r">
              <a:lnSpc>
                <a:spcPct val="100000"/>
              </a:lnSpc>
              <a:spcBef>
                <a:spcPts val="0"/>
              </a:spcBef>
              <a:spcAft>
                <a:spcPts val="0"/>
              </a:spcAft>
              <a:buNone/>
              <a:defRPr sz="1400">
                <a:solidFill>
                  <a:schemeClr val="dk1"/>
                </a:solidFill>
              </a:defRPr>
            </a:lvl7pPr>
            <a:lvl8pPr lvl="7" rtl="0" algn="r">
              <a:lnSpc>
                <a:spcPct val="100000"/>
              </a:lnSpc>
              <a:spcBef>
                <a:spcPts val="0"/>
              </a:spcBef>
              <a:spcAft>
                <a:spcPts val="0"/>
              </a:spcAft>
              <a:buNone/>
              <a:defRPr sz="1400">
                <a:solidFill>
                  <a:schemeClr val="dk1"/>
                </a:solidFill>
              </a:defRPr>
            </a:lvl8pPr>
            <a:lvl9pPr lvl="8" rtl="0" algn="r">
              <a:lnSpc>
                <a:spcPct val="100000"/>
              </a:lnSpc>
              <a:spcBef>
                <a:spcPts val="0"/>
              </a:spcBef>
              <a:spcAft>
                <a:spcPts val="0"/>
              </a:spcAft>
              <a:buNone/>
              <a:defRPr sz="1400">
                <a:solidFill>
                  <a:schemeClr val="dk1"/>
                </a:solidFill>
              </a:defRPr>
            </a:lvl9pPr>
          </a:lstStyle>
          <a:p/>
        </p:txBody>
      </p:sp>
      <p:sp>
        <p:nvSpPr>
          <p:cNvPr id="483" name="Google Shape;483;p77"/>
          <p:cNvSpPr txBox="1"/>
          <p:nvPr>
            <p:ph idx="5" type="subTitle"/>
          </p:nvPr>
        </p:nvSpPr>
        <p:spPr>
          <a:xfrm>
            <a:off x="3156090" y="1570850"/>
            <a:ext cx="2479500" cy="4239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a:solidFill>
                  <a:schemeClr val="accent1"/>
                </a:solidFill>
              </a:defRPr>
            </a:lvl1pPr>
            <a:lvl2pPr lvl="1" rtl="0" algn="r">
              <a:spcBef>
                <a:spcPts val="1600"/>
              </a:spcBef>
              <a:spcAft>
                <a:spcPts val="0"/>
              </a:spcAft>
              <a:buNone/>
              <a:defRPr b="1">
                <a:solidFill>
                  <a:schemeClr val="accent1"/>
                </a:solidFill>
              </a:defRPr>
            </a:lvl2pPr>
            <a:lvl3pPr lvl="2" rtl="0" algn="r">
              <a:spcBef>
                <a:spcPts val="1600"/>
              </a:spcBef>
              <a:spcAft>
                <a:spcPts val="0"/>
              </a:spcAft>
              <a:buNone/>
              <a:defRPr b="1">
                <a:solidFill>
                  <a:schemeClr val="accent1"/>
                </a:solidFill>
              </a:defRPr>
            </a:lvl3pPr>
            <a:lvl4pPr lvl="3" rtl="0" algn="r">
              <a:spcBef>
                <a:spcPts val="1600"/>
              </a:spcBef>
              <a:spcAft>
                <a:spcPts val="0"/>
              </a:spcAft>
              <a:buNone/>
              <a:defRPr b="1">
                <a:solidFill>
                  <a:schemeClr val="accent1"/>
                </a:solidFill>
              </a:defRPr>
            </a:lvl4pPr>
            <a:lvl5pPr lvl="4" rtl="0" algn="r">
              <a:spcBef>
                <a:spcPts val="1600"/>
              </a:spcBef>
              <a:spcAft>
                <a:spcPts val="0"/>
              </a:spcAft>
              <a:buNone/>
              <a:defRPr b="1">
                <a:solidFill>
                  <a:schemeClr val="accent1"/>
                </a:solidFill>
              </a:defRPr>
            </a:lvl5pPr>
            <a:lvl6pPr lvl="5" rtl="0" algn="r">
              <a:spcBef>
                <a:spcPts val="1600"/>
              </a:spcBef>
              <a:spcAft>
                <a:spcPts val="0"/>
              </a:spcAft>
              <a:buNone/>
              <a:defRPr b="1">
                <a:solidFill>
                  <a:schemeClr val="accent1"/>
                </a:solidFill>
              </a:defRPr>
            </a:lvl6pPr>
            <a:lvl7pPr lvl="6" rtl="0" algn="r">
              <a:spcBef>
                <a:spcPts val="1600"/>
              </a:spcBef>
              <a:spcAft>
                <a:spcPts val="0"/>
              </a:spcAft>
              <a:buNone/>
              <a:defRPr b="1">
                <a:solidFill>
                  <a:schemeClr val="accent1"/>
                </a:solidFill>
              </a:defRPr>
            </a:lvl7pPr>
            <a:lvl8pPr lvl="7" rtl="0" algn="r">
              <a:spcBef>
                <a:spcPts val="1600"/>
              </a:spcBef>
              <a:spcAft>
                <a:spcPts val="0"/>
              </a:spcAft>
              <a:buNone/>
              <a:defRPr b="1">
                <a:solidFill>
                  <a:schemeClr val="accent1"/>
                </a:solidFill>
              </a:defRPr>
            </a:lvl8pPr>
            <a:lvl9pPr lvl="8" rtl="0" algn="r">
              <a:spcBef>
                <a:spcPts val="1600"/>
              </a:spcBef>
              <a:spcAft>
                <a:spcPts val="1600"/>
              </a:spcAft>
              <a:buNone/>
              <a:defRPr b="1">
                <a:solidFill>
                  <a:schemeClr val="accent1"/>
                </a:solidFill>
              </a:defRPr>
            </a:lvl9pPr>
          </a:lstStyle>
          <a:p/>
        </p:txBody>
      </p:sp>
      <p:sp>
        <p:nvSpPr>
          <p:cNvPr id="484" name="Google Shape;484;p77"/>
          <p:cNvSpPr txBox="1"/>
          <p:nvPr>
            <p:ph idx="6" type="subTitle"/>
          </p:nvPr>
        </p:nvSpPr>
        <p:spPr>
          <a:xfrm>
            <a:off x="3156036" y="1941975"/>
            <a:ext cx="2479500" cy="8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1"/>
                </a:solidFill>
              </a:defRPr>
            </a:lvl1pPr>
            <a:lvl2pPr lvl="1" rtl="0" algn="r">
              <a:lnSpc>
                <a:spcPct val="100000"/>
              </a:lnSpc>
              <a:spcBef>
                <a:spcPts val="0"/>
              </a:spcBef>
              <a:spcAft>
                <a:spcPts val="0"/>
              </a:spcAft>
              <a:buNone/>
              <a:defRPr sz="1400">
                <a:solidFill>
                  <a:schemeClr val="dk1"/>
                </a:solidFill>
              </a:defRPr>
            </a:lvl2pPr>
            <a:lvl3pPr lvl="2" rtl="0" algn="r">
              <a:lnSpc>
                <a:spcPct val="100000"/>
              </a:lnSpc>
              <a:spcBef>
                <a:spcPts val="0"/>
              </a:spcBef>
              <a:spcAft>
                <a:spcPts val="0"/>
              </a:spcAft>
              <a:buNone/>
              <a:defRPr sz="1400">
                <a:solidFill>
                  <a:schemeClr val="dk1"/>
                </a:solidFill>
              </a:defRPr>
            </a:lvl3pPr>
            <a:lvl4pPr lvl="3" rtl="0" algn="r">
              <a:lnSpc>
                <a:spcPct val="100000"/>
              </a:lnSpc>
              <a:spcBef>
                <a:spcPts val="0"/>
              </a:spcBef>
              <a:spcAft>
                <a:spcPts val="0"/>
              </a:spcAft>
              <a:buNone/>
              <a:defRPr sz="1400">
                <a:solidFill>
                  <a:schemeClr val="dk1"/>
                </a:solidFill>
              </a:defRPr>
            </a:lvl4pPr>
            <a:lvl5pPr lvl="4" rtl="0" algn="r">
              <a:lnSpc>
                <a:spcPct val="100000"/>
              </a:lnSpc>
              <a:spcBef>
                <a:spcPts val="0"/>
              </a:spcBef>
              <a:spcAft>
                <a:spcPts val="0"/>
              </a:spcAft>
              <a:buNone/>
              <a:defRPr sz="1400">
                <a:solidFill>
                  <a:schemeClr val="dk1"/>
                </a:solidFill>
              </a:defRPr>
            </a:lvl5pPr>
            <a:lvl6pPr lvl="5" rtl="0" algn="r">
              <a:lnSpc>
                <a:spcPct val="100000"/>
              </a:lnSpc>
              <a:spcBef>
                <a:spcPts val="0"/>
              </a:spcBef>
              <a:spcAft>
                <a:spcPts val="0"/>
              </a:spcAft>
              <a:buNone/>
              <a:defRPr sz="1400">
                <a:solidFill>
                  <a:schemeClr val="dk1"/>
                </a:solidFill>
              </a:defRPr>
            </a:lvl6pPr>
            <a:lvl7pPr lvl="6" rtl="0" algn="r">
              <a:lnSpc>
                <a:spcPct val="100000"/>
              </a:lnSpc>
              <a:spcBef>
                <a:spcPts val="0"/>
              </a:spcBef>
              <a:spcAft>
                <a:spcPts val="0"/>
              </a:spcAft>
              <a:buNone/>
              <a:defRPr sz="1400">
                <a:solidFill>
                  <a:schemeClr val="dk1"/>
                </a:solidFill>
              </a:defRPr>
            </a:lvl7pPr>
            <a:lvl8pPr lvl="7" rtl="0" algn="r">
              <a:lnSpc>
                <a:spcPct val="100000"/>
              </a:lnSpc>
              <a:spcBef>
                <a:spcPts val="0"/>
              </a:spcBef>
              <a:spcAft>
                <a:spcPts val="0"/>
              </a:spcAft>
              <a:buNone/>
              <a:defRPr sz="1400">
                <a:solidFill>
                  <a:schemeClr val="dk1"/>
                </a:solidFill>
              </a:defRPr>
            </a:lvl8pPr>
            <a:lvl9pPr lvl="8" rtl="0" algn="r">
              <a:lnSpc>
                <a:spcPct val="100000"/>
              </a:lnSpc>
              <a:spcBef>
                <a:spcPts val="0"/>
              </a:spcBef>
              <a:spcAft>
                <a:spcPts val="0"/>
              </a:spcAft>
              <a:buNone/>
              <a:defRPr sz="1400">
                <a:solidFill>
                  <a:schemeClr val="dk1"/>
                </a:solidFill>
              </a:defRPr>
            </a:lvl9pPr>
          </a:lstStyle>
          <a:p/>
        </p:txBody>
      </p:sp>
      <p:sp>
        <p:nvSpPr>
          <p:cNvPr id="485" name="Google Shape;485;p77"/>
          <p:cNvSpPr txBox="1"/>
          <p:nvPr>
            <p:ph idx="7" type="subTitle"/>
          </p:nvPr>
        </p:nvSpPr>
        <p:spPr>
          <a:xfrm>
            <a:off x="3156026" y="3064926"/>
            <a:ext cx="2479500" cy="340200"/>
          </a:xfrm>
          <a:prstGeom prst="rect">
            <a:avLst/>
          </a:prstGeom>
        </p:spPr>
        <p:txBody>
          <a:bodyPr anchorCtr="0" anchor="t" bIns="91425" lIns="91425" spcFirstLastPara="1" rIns="91425" wrap="square" tIns="91425">
            <a:noAutofit/>
          </a:bodyPr>
          <a:lstStyle>
            <a:lvl1pPr lvl="0" rtl="0" algn="r">
              <a:spcBef>
                <a:spcPts val="0"/>
              </a:spcBef>
              <a:spcAft>
                <a:spcPts val="0"/>
              </a:spcAft>
              <a:buNone/>
              <a:defRPr b="1">
                <a:solidFill>
                  <a:schemeClr val="accent1"/>
                </a:solidFill>
              </a:defRPr>
            </a:lvl1pPr>
            <a:lvl2pPr lvl="1" rtl="0" algn="r">
              <a:spcBef>
                <a:spcPts val="1600"/>
              </a:spcBef>
              <a:spcAft>
                <a:spcPts val="0"/>
              </a:spcAft>
              <a:buNone/>
              <a:defRPr b="1">
                <a:solidFill>
                  <a:schemeClr val="accent1"/>
                </a:solidFill>
              </a:defRPr>
            </a:lvl2pPr>
            <a:lvl3pPr lvl="2" rtl="0" algn="r">
              <a:spcBef>
                <a:spcPts val="1600"/>
              </a:spcBef>
              <a:spcAft>
                <a:spcPts val="0"/>
              </a:spcAft>
              <a:buNone/>
              <a:defRPr b="1">
                <a:solidFill>
                  <a:schemeClr val="accent1"/>
                </a:solidFill>
              </a:defRPr>
            </a:lvl3pPr>
            <a:lvl4pPr lvl="3" rtl="0" algn="r">
              <a:spcBef>
                <a:spcPts val="1600"/>
              </a:spcBef>
              <a:spcAft>
                <a:spcPts val="0"/>
              </a:spcAft>
              <a:buNone/>
              <a:defRPr b="1">
                <a:solidFill>
                  <a:schemeClr val="accent1"/>
                </a:solidFill>
              </a:defRPr>
            </a:lvl4pPr>
            <a:lvl5pPr lvl="4" rtl="0" algn="r">
              <a:spcBef>
                <a:spcPts val="1600"/>
              </a:spcBef>
              <a:spcAft>
                <a:spcPts val="0"/>
              </a:spcAft>
              <a:buNone/>
              <a:defRPr b="1">
                <a:solidFill>
                  <a:schemeClr val="accent1"/>
                </a:solidFill>
              </a:defRPr>
            </a:lvl5pPr>
            <a:lvl6pPr lvl="5" rtl="0" algn="r">
              <a:spcBef>
                <a:spcPts val="1600"/>
              </a:spcBef>
              <a:spcAft>
                <a:spcPts val="0"/>
              </a:spcAft>
              <a:buNone/>
              <a:defRPr b="1">
                <a:solidFill>
                  <a:schemeClr val="accent1"/>
                </a:solidFill>
              </a:defRPr>
            </a:lvl6pPr>
            <a:lvl7pPr lvl="6" rtl="0" algn="r">
              <a:spcBef>
                <a:spcPts val="1600"/>
              </a:spcBef>
              <a:spcAft>
                <a:spcPts val="0"/>
              </a:spcAft>
              <a:buNone/>
              <a:defRPr b="1">
                <a:solidFill>
                  <a:schemeClr val="accent1"/>
                </a:solidFill>
              </a:defRPr>
            </a:lvl7pPr>
            <a:lvl8pPr lvl="7" rtl="0" algn="r">
              <a:spcBef>
                <a:spcPts val="1600"/>
              </a:spcBef>
              <a:spcAft>
                <a:spcPts val="0"/>
              </a:spcAft>
              <a:buNone/>
              <a:defRPr b="1">
                <a:solidFill>
                  <a:schemeClr val="accent1"/>
                </a:solidFill>
              </a:defRPr>
            </a:lvl8pPr>
            <a:lvl9pPr lvl="8" rtl="0" algn="r">
              <a:spcBef>
                <a:spcPts val="1600"/>
              </a:spcBef>
              <a:spcAft>
                <a:spcPts val="1600"/>
              </a:spcAft>
              <a:buNone/>
              <a:defRPr b="1">
                <a:solidFill>
                  <a:schemeClr val="accent1"/>
                </a:solidFill>
              </a:defRPr>
            </a:lvl9pPr>
          </a:lstStyle>
          <a:p/>
        </p:txBody>
      </p:sp>
      <p:sp>
        <p:nvSpPr>
          <p:cNvPr id="486" name="Google Shape;486;p77"/>
          <p:cNvSpPr txBox="1"/>
          <p:nvPr>
            <p:ph idx="8" type="subTitle"/>
          </p:nvPr>
        </p:nvSpPr>
        <p:spPr>
          <a:xfrm>
            <a:off x="3155976" y="3436049"/>
            <a:ext cx="2479500" cy="8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sz="1400">
                <a:solidFill>
                  <a:schemeClr val="dk1"/>
                </a:solidFill>
              </a:defRPr>
            </a:lvl1pPr>
            <a:lvl2pPr lvl="1" rtl="0" algn="r">
              <a:lnSpc>
                <a:spcPct val="100000"/>
              </a:lnSpc>
              <a:spcBef>
                <a:spcPts val="1600"/>
              </a:spcBef>
              <a:spcAft>
                <a:spcPts val="0"/>
              </a:spcAft>
              <a:buNone/>
              <a:defRPr sz="1400">
                <a:solidFill>
                  <a:schemeClr val="dk1"/>
                </a:solidFill>
              </a:defRPr>
            </a:lvl2pPr>
            <a:lvl3pPr lvl="2" rtl="0" algn="r">
              <a:lnSpc>
                <a:spcPct val="100000"/>
              </a:lnSpc>
              <a:spcBef>
                <a:spcPts val="1600"/>
              </a:spcBef>
              <a:spcAft>
                <a:spcPts val="0"/>
              </a:spcAft>
              <a:buNone/>
              <a:defRPr sz="1400">
                <a:solidFill>
                  <a:schemeClr val="dk1"/>
                </a:solidFill>
              </a:defRPr>
            </a:lvl3pPr>
            <a:lvl4pPr lvl="3" rtl="0" algn="r">
              <a:lnSpc>
                <a:spcPct val="100000"/>
              </a:lnSpc>
              <a:spcBef>
                <a:spcPts val="1600"/>
              </a:spcBef>
              <a:spcAft>
                <a:spcPts val="0"/>
              </a:spcAft>
              <a:buNone/>
              <a:defRPr sz="1400">
                <a:solidFill>
                  <a:schemeClr val="dk1"/>
                </a:solidFill>
              </a:defRPr>
            </a:lvl4pPr>
            <a:lvl5pPr lvl="4" rtl="0" algn="r">
              <a:lnSpc>
                <a:spcPct val="100000"/>
              </a:lnSpc>
              <a:spcBef>
                <a:spcPts val="1600"/>
              </a:spcBef>
              <a:spcAft>
                <a:spcPts val="0"/>
              </a:spcAft>
              <a:buNone/>
              <a:defRPr sz="1400">
                <a:solidFill>
                  <a:schemeClr val="dk1"/>
                </a:solidFill>
              </a:defRPr>
            </a:lvl5pPr>
            <a:lvl6pPr lvl="5" rtl="0" algn="r">
              <a:lnSpc>
                <a:spcPct val="100000"/>
              </a:lnSpc>
              <a:spcBef>
                <a:spcPts val="1600"/>
              </a:spcBef>
              <a:spcAft>
                <a:spcPts val="0"/>
              </a:spcAft>
              <a:buNone/>
              <a:defRPr sz="1400">
                <a:solidFill>
                  <a:schemeClr val="dk1"/>
                </a:solidFill>
              </a:defRPr>
            </a:lvl6pPr>
            <a:lvl7pPr lvl="6" rtl="0" algn="r">
              <a:lnSpc>
                <a:spcPct val="100000"/>
              </a:lnSpc>
              <a:spcBef>
                <a:spcPts val="1600"/>
              </a:spcBef>
              <a:spcAft>
                <a:spcPts val="0"/>
              </a:spcAft>
              <a:buNone/>
              <a:defRPr sz="1400">
                <a:solidFill>
                  <a:schemeClr val="dk1"/>
                </a:solidFill>
              </a:defRPr>
            </a:lvl7pPr>
            <a:lvl8pPr lvl="7" rtl="0" algn="r">
              <a:lnSpc>
                <a:spcPct val="100000"/>
              </a:lnSpc>
              <a:spcBef>
                <a:spcPts val="1600"/>
              </a:spcBef>
              <a:spcAft>
                <a:spcPts val="0"/>
              </a:spcAft>
              <a:buNone/>
              <a:defRPr sz="1400">
                <a:solidFill>
                  <a:schemeClr val="dk1"/>
                </a:solidFill>
              </a:defRPr>
            </a:lvl8pPr>
            <a:lvl9pPr lvl="8" rtl="0" algn="r">
              <a:lnSpc>
                <a:spcPct val="100000"/>
              </a:lnSpc>
              <a:spcBef>
                <a:spcPts val="1600"/>
              </a:spcBef>
              <a:spcAft>
                <a:spcPts val="1600"/>
              </a:spcAft>
              <a:buNone/>
              <a:defRPr sz="1400">
                <a:solidFill>
                  <a:schemeClr val="dk1"/>
                </a:solidFill>
              </a:defRPr>
            </a:lvl9pPr>
          </a:lstStyle>
          <a:p/>
        </p:txBody>
      </p:sp>
      <p:sp>
        <p:nvSpPr>
          <p:cNvPr id="487" name="Google Shape;487;p77"/>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488" name="Google Shape;488;p77"/>
          <p:cNvSpPr/>
          <p:nvPr/>
        </p:nvSpPr>
        <p:spPr>
          <a:xfrm rot="10800000">
            <a:off x="0" y="257175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77"/>
          <p:cNvSpPr/>
          <p:nvPr/>
        </p:nvSpPr>
        <p:spPr>
          <a:xfrm rot="10800000">
            <a:off x="1216200" y="1061825"/>
            <a:ext cx="1216200" cy="1509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CUSTOM_6">
    <p:spTree>
      <p:nvGrpSpPr>
        <p:cNvPr id="490" name="Shape 490"/>
        <p:cNvGrpSpPr/>
        <p:nvPr/>
      </p:nvGrpSpPr>
      <p:grpSpPr>
        <a:xfrm>
          <a:off x="0" y="0"/>
          <a:ext cx="0" cy="0"/>
          <a:chOff x="0" y="0"/>
          <a:chExt cx="0" cy="0"/>
        </a:xfrm>
      </p:grpSpPr>
      <p:sp>
        <p:nvSpPr>
          <p:cNvPr id="491" name="Google Shape;491;p78"/>
          <p:cNvSpPr txBox="1"/>
          <p:nvPr>
            <p:ph type="title"/>
          </p:nvPr>
        </p:nvSpPr>
        <p:spPr>
          <a:xfrm>
            <a:off x="3984975" y="1495800"/>
            <a:ext cx="4055400" cy="7230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accent1"/>
              </a:buClr>
              <a:buSzPts val="28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92" name="Google Shape;492;p78"/>
          <p:cNvSpPr txBox="1"/>
          <p:nvPr>
            <p:ph idx="1" type="subTitle"/>
          </p:nvPr>
        </p:nvSpPr>
        <p:spPr>
          <a:xfrm>
            <a:off x="3994375" y="2142600"/>
            <a:ext cx="4055400" cy="15051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dk1"/>
              </a:buClr>
              <a:buSzPts val="1400"/>
              <a:buNone/>
              <a:defRPr sz="1400">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93" name="Google Shape;493;p78"/>
          <p:cNvSpPr/>
          <p:nvPr/>
        </p:nvSpPr>
        <p:spPr>
          <a:xfrm flipH="1" rot="10800000">
            <a:off x="0" y="2571825"/>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78"/>
          <p:cNvSpPr/>
          <p:nvPr/>
        </p:nvSpPr>
        <p:spPr>
          <a:xfrm flipH="1" rot="10800000">
            <a:off x="1219200" y="1247175"/>
            <a:ext cx="1216200" cy="1324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2">
  <p:cSld name="CUSTOM_10">
    <p:spTree>
      <p:nvGrpSpPr>
        <p:cNvPr id="495" name="Shape 495"/>
        <p:cNvGrpSpPr/>
        <p:nvPr/>
      </p:nvGrpSpPr>
      <p:grpSpPr>
        <a:xfrm>
          <a:off x="0" y="0"/>
          <a:ext cx="0" cy="0"/>
          <a:chOff x="0" y="0"/>
          <a:chExt cx="0" cy="0"/>
        </a:xfrm>
      </p:grpSpPr>
      <p:sp>
        <p:nvSpPr>
          <p:cNvPr id="496" name="Google Shape;496;p79"/>
          <p:cNvSpPr txBox="1"/>
          <p:nvPr>
            <p:ph type="title"/>
          </p:nvPr>
        </p:nvSpPr>
        <p:spPr>
          <a:xfrm>
            <a:off x="3730075" y="1631700"/>
            <a:ext cx="4700700" cy="10902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accent1"/>
              </a:buClr>
              <a:buSzPts val="2800"/>
              <a:buNone/>
              <a:defRPr sz="3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97" name="Google Shape;497;p79"/>
          <p:cNvSpPr txBox="1"/>
          <p:nvPr>
            <p:ph idx="1" type="subTitle"/>
          </p:nvPr>
        </p:nvSpPr>
        <p:spPr>
          <a:xfrm>
            <a:off x="3730075" y="2726700"/>
            <a:ext cx="4700700" cy="861300"/>
          </a:xfrm>
          <a:prstGeom prst="rect">
            <a:avLst/>
          </a:prstGeom>
        </p:spPr>
        <p:txBody>
          <a:bodyPr anchorCtr="0" anchor="t" bIns="91425" lIns="91425" spcFirstLastPara="1" rIns="91425" wrap="square" tIns="91425">
            <a:noAutofit/>
          </a:bodyPr>
          <a:lstStyle>
            <a:lvl1pPr lvl="0" rtl="0" algn="r">
              <a:spcBef>
                <a:spcPts val="0"/>
              </a:spcBef>
              <a:spcAft>
                <a:spcPts val="0"/>
              </a:spcAft>
              <a:buClr>
                <a:schemeClr val="dk1"/>
              </a:buClr>
              <a:buSzPts val="1400"/>
              <a:buNone/>
              <a:defRPr sz="1400">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98" name="Google Shape;498;p79"/>
          <p:cNvSpPr/>
          <p:nvPr/>
        </p:nvSpPr>
        <p:spPr>
          <a:xfrm flipH="1" rot="10800000">
            <a:off x="2110925" y="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79"/>
          <p:cNvSpPr/>
          <p:nvPr/>
        </p:nvSpPr>
        <p:spPr>
          <a:xfrm flipH="1" rot="10800000">
            <a:off x="0" y="257175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4">
    <p:spTree>
      <p:nvGrpSpPr>
        <p:cNvPr id="500" name="Shape 500"/>
        <p:cNvGrpSpPr/>
        <p:nvPr/>
      </p:nvGrpSpPr>
      <p:grpSpPr>
        <a:xfrm>
          <a:off x="0" y="0"/>
          <a:ext cx="0" cy="0"/>
          <a:chOff x="0" y="0"/>
          <a:chExt cx="0" cy="0"/>
        </a:xfrm>
      </p:grpSpPr>
      <p:sp>
        <p:nvSpPr>
          <p:cNvPr id="501" name="Google Shape;501;p80"/>
          <p:cNvSpPr txBox="1"/>
          <p:nvPr>
            <p:ph type="title"/>
          </p:nvPr>
        </p:nvSpPr>
        <p:spPr>
          <a:xfrm>
            <a:off x="717800" y="383175"/>
            <a:ext cx="7708200" cy="93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7">
    <p:spTree>
      <p:nvGrpSpPr>
        <p:cNvPr id="502" name="Shape 502"/>
        <p:cNvGrpSpPr/>
        <p:nvPr/>
      </p:nvGrpSpPr>
      <p:grpSpPr>
        <a:xfrm>
          <a:off x="0" y="0"/>
          <a:ext cx="0" cy="0"/>
          <a:chOff x="0" y="0"/>
          <a:chExt cx="0" cy="0"/>
        </a:xfrm>
      </p:grpSpPr>
      <p:sp>
        <p:nvSpPr>
          <p:cNvPr id="503" name="Google Shape;503;p81"/>
          <p:cNvSpPr txBox="1"/>
          <p:nvPr>
            <p:ph type="title"/>
          </p:nvPr>
        </p:nvSpPr>
        <p:spPr>
          <a:xfrm>
            <a:off x="717800" y="383175"/>
            <a:ext cx="7708200" cy="936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504" name="Google Shape;504;p81"/>
          <p:cNvSpPr/>
          <p:nvPr/>
        </p:nvSpPr>
        <p:spPr>
          <a:xfrm flipH="1">
            <a:off x="50" y="4834275"/>
            <a:ext cx="4572000" cy="309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81"/>
          <p:cNvSpPr/>
          <p:nvPr/>
        </p:nvSpPr>
        <p:spPr>
          <a:xfrm flipH="1">
            <a:off x="4572000" y="4834275"/>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9">
    <p:spTree>
      <p:nvGrpSpPr>
        <p:cNvPr id="506" name="Shape 506"/>
        <p:cNvGrpSpPr/>
        <p:nvPr/>
      </p:nvGrpSpPr>
      <p:grpSpPr>
        <a:xfrm>
          <a:off x="0" y="0"/>
          <a:ext cx="0" cy="0"/>
          <a:chOff x="0" y="0"/>
          <a:chExt cx="0" cy="0"/>
        </a:xfrm>
      </p:grpSpPr>
      <p:sp>
        <p:nvSpPr>
          <p:cNvPr id="507" name="Google Shape;507;p82"/>
          <p:cNvSpPr txBox="1"/>
          <p:nvPr>
            <p:ph type="title"/>
          </p:nvPr>
        </p:nvSpPr>
        <p:spPr>
          <a:xfrm>
            <a:off x="717800" y="383175"/>
            <a:ext cx="7708200" cy="7404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508" name="Google Shape;508;p82"/>
          <p:cNvSpPr txBox="1"/>
          <p:nvPr>
            <p:ph idx="1" type="subTitle"/>
          </p:nvPr>
        </p:nvSpPr>
        <p:spPr>
          <a:xfrm>
            <a:off x="717800" y="1255775"/>
            <a:ext cx="4631700" cy="3398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Char char="●"/>
              <a:defRPr sz="1400">
                <a:solidFill>
                  <a:schemeClr val="dk1"/>
                </a:solidFill>
              </a:defRPr>
            </a:lvl1pPr>
            <a:lvl2pPr lvl="1" rtl="0">
              <a:spcBef>
                <a:spcPts val="1600"/>
              </a:spcBef>
              <a:spcAft>
                <a:spcPts val="0"/>
              </a:spcAft>
              <a:buSzPts val="1400"/>
              <a:buChar char="○"/>
              <a:defRPr/>
            </a:lvl2pPr>
            <a:lvl3pPr lvl="2" rtl="0">
              <a:spcBef>
                <a:spcPts val="1600"/>
              </a:spcBef>
              <a:spcAft>
                <a:spcPts val="0"/>
              </a:spcAft>
              <a:buSzPts val="1400"/>
              <a:buChar char="■"/>
              <a:defRPr/>
            </a:lvl3pPr>
            <a:lvl4pPr lvl="3" rtl="0">
              <a:spcBef>
                <a:spcPts val="1600"/>
              </a:spcBef>
              <a:spcAft>
                <a:spcPts val="0"/>
              </a:spcAft>
              <a:buSzPts val="1400"/>
              <a:buChar char="●"/>
              <a:defRPr/>
            </a:lvl4pPr>
            <a:lvl5pPr lvl="4" rtl="0">
              <a:spcBef>
                <a:spcPts val="1600"/>
              </a:spcBef>
              <a:spcAft>
                <a:spcPts val="0"/>
              </a:spcAft>
              <a:buSzPts val="1400"/>
              <a:buChar char="○"/>
              <a:defRPr/>
            </a:lvl5pPr>
            <a:lvl6pPr lvl="5" rtl="0">
              <a:spcBef>
                <a:spcPts val="1600"/>
              </a:spcBef>
              <a:spcAft>
                <a:spcPts val="0"/>
              </a:spcAft>
              <a:buSzPts val="1400"/>
              <a:buChar char="■"/>
              <a:defRPr/>
            </a:lvl6pPr>
            <a:lvl7pPr lvl="6" rtl="0">
              <a:spcBef>
                <a:spcPts val="1600"/>
              </a:spcBef>
              <a:spcAft>
                <a:spcPts val="0"/>
              </a:spcAft>
              <a:buSzPts val="1400"/>
              <a:buChar char="●"/>
              <a:defRPr/>
            </a:lvl7pPr>
            <a:lvl8pPr lvl="7" rtl="0">
              <a:spcBef>
                <a:spcPts val="1600"/>
              </a:spcBef>
              <a:spcAft>
                <a:spcPts val="0"/>
              </a:spcAft>
              <a:buSzPts val="1400"/>
              <a:buChar char="○"/>
              <a:defRPr/>
            </a:lvl8pPr>
            <a:lvl9pPr lvl="8" rtl="0">
              <a:spcBef>
                <a:spcPts val="1600"/>
              </a:spcBef>
              <a:spcAft>
                <a:spcPts val="1600"/>
              </a:spcAft>
              <a:buSzPts val="1400"/>
              <a:buChar char="■"/>
              <a:defRPr/>
            </a:lvl9pPr>
          </a:lstStyle>
          <a:p/>
        </p:txBody>
      </p:sp>
      <p:sp>
        <p:nvSpPr>
          <p:cNvPr id="509" name="Google Shape;509;p82"/>
          <p:cNvSpPr/>
          <p:nvPr/>
        </p:nvSpPr>
        <p:spPr>
          <a:xfrm>
            <a:off x="7927800" y="257160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11">
    <p:spTree>
      <p:nvGrpSpPr>
        <p:cNvPr id="510" name="Shape 510"/>
        <p:cNvGrpSpPr/>
        <p:nvPr/>
      </p:nvGrpSpPr>
      <p:grpSpPr>
        <a:xfrm>
          <a:off x="0" y="0"/>
          <a:ext cx="0" cy="0"/>
          <a:chOff x="0" y="0"/>
          <a:chExt cx="0" cy="0"/>
        </a:xfrm>
      </p:grpSpPr>
      <p:sp>
        <p:nvSpPr>
          <p:cNvPr id="511" name="Google Shape;511;p83"/>
          <p:cNvSpPr txBox="1"/>
          <p:nvPr>
            <p:ph hasCustomPrompt="1" type="title"/>
          </p:nvPr>
        </p:nvSpPr>
        <p:spPr>
          <a:xfrm>
            <a:off x="750975" y="2819150"/>
            <a:ext cx="2164200" cy="647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4800"/>
              <a:buNone/>
              <a:defRPr sz="3000">
                <a:solidFill>
                  <a:schemeClr val="dk2"/>
                </a:solidFill>
              </a:defRPr>
            </a:lvl1pPr>
            <a:lvl2pPr lvl="1" rtl="0" algn="r">
              <a:spcBef>
                <a:spcPts val="0"/>
              </a:spcBef>
              <a:spcAft>
                <a:spcPts val="0"/>
              </a:spcAft>
              <a:buSzPts val="12000"/>
              <a:buNone/>
              <a:defRPr sz="12000"/>
            </a:lvl2pPr>
            <a:lvl3pPr lvl="2" rtl="0" algn="r">
              <a:spcBef>
                <a:spcPts val="0"/>
              </a:spcBef>
              <a:spcAft>
                <a:spcPts val="0"/>
              </a:spcAft>
              <a:buSzPts val="12000"/>
              <a:buNone/>
              <a:defRPr sz="12000"/>
            </a:lvl3pPr>
            <a:lvl4pPr lvl="3" rtl="0" algn="r">
              <a:spcBef>
                <a:spcPts val="0"/>
              </a:spcBef>
              <a:spcAft>
                <a:spcPts val="0"/>
              </a:spcAft>
              <a:buSzPts val="12000"/>
              <a:buNone/>
              <a:defRPr sz="12000"/>
            </a:lvl4pPr>
            <a:lvl5pPr lvl="4" rtl="0" algn="r">
              <a:spcBef>
                <a:spcPts val="0"/>
              </a:spcBef>
              <a:spcAft>
                <a:spcPts val="0"/>
              </a:spcAft>
              <a:buSzPts val="12000"/>
              <a:buNone/>
              <a:defRPr sz="12000"/>
            </a:lvl5pPr>
            <a:lvl6pPr lvl="5" rtl="0" algn="r">
              <a:spcBef>
                <a:spcPts val="0"/>
              </a:spcBef>
              <a:spcAft>
                <a:spcPts val="0"/>
              </a:spcAft>
              <a:buSzPts val="12000"/>
              <a:buNone/>
              <a:defRPr sz="12000"/>
            </a:lvl6pPr>
            <a:lvl7pPr lvl="6" rtl="0" algn="r">
              <a:spcBef>
                <a:spcPts val="0"/>
              </a:spcBef>
              <a:spcAft>
                <a:spcPts val="0"/>
              </a:spcAft>
              <a:buSzPts val="12000"/>
              <a:buNone/>
              <a:defRPr sz="12000"/>
            </a:lvl7pPr>
            <a:lvl8pPr lvl="7" rtl="0" algn="r">
              <a:spcBef>
                <a:spcPts val="0"/>
              </a:spcBef>
              <a:spcAft>
                <a:spcPts val="0"/>
              </a:spcAft>
              <a:buSzPts val="12000"/>
              <a:buNone/>
              <a:defRPr sz="12000"/>
            </a:lvl8pPr>
            <a:lvl9pPr lvl="8" rtl="0" algn="r">
              <a:spcBef>
                <a:spcPts val="0"/>
              </a:spcBef>
              <a:spcAft>
                <a:spcPts val="0"/>
              </a:spcAft>
              <a:buSzPts val="12000"/>
              <a:buNone/>
              <a:defRPr sz="12000"/>
            </a:lvl9pPr>
          </a:lstStyle>
          <a:p>
            <a:r>
              <a:t>xx%</a:t>
            </a:r>
          </a:p>
        </p:txBody>
      </p:sp>
      <p:sp>
        <p:nvSpPr>
          <p:cNvPr id="512" name="Google Shape;512;p83"/>
          <p:cNvSpPr txBox="1"/>
          <p:nvPr>
            <p:ph idx="1" type="subTitle"/>
          </p:nvPr>
        </p:nvSpPr>
        <p:spPr>
          <a:xfrm>
            <a:off x="750975" y="3390050"/>
            <a:ext cx="2164200" cy="647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1800"/>
              <a:buNone/>
              <a:defRPr sz="1400">
                <a:solidFill>
                  <a:schemeClr val="dk1"/>
                </a:solidFill>
              </a:defRPr>
            </a:lvl1pPr>
            <a:lvl2pPr lvl="1" rtl="0" algn="r">
              <a:spcBef>
                <a:spcPts val="1600"/>
              </a:spcBef>
              <a:spcAft>
                <a:spcPts val="0"/>
              </a:spcAft>
              <a:buClr>
                <a:schemeClr val="dk1"/>
              </a:buClr>
              <a:buSzPts val="2000"/>
              <a:buNone/>
              <a:defRPr sz="2000">
                <a:solidFill>
                  <a:schemeClr val="dk1"/>
                </a:solidFill>
              </a:defRPr>
            </a:lvl2pPr>
            <a:lvl3pPr lvl="2" rtl="0" algn="r">
              <a:spcBef>
                <a:spcPts val="1600"/>
              </a:spcBef>
              <a:spcAft>
                <a:spcPts val="0"/>
              </a:spcAft>
              <a:buClr>
                <a:schemeClr val="dk1"/>
              </a:buClr>
              <a:buSzPts val="2000"/>
              <a:buNone/>
              <a:defRPr sz="2000">
                <a:solidFill>
                  <a:schemeClr val="dk1"/>
                </a:solidFill>
              </a:defRPr>
            </a:lvl3pPr>
            <a:lvl4pPr lvl="3" rtl="0" algn="r">
              <a:spcBef>
                <a:spcPts val="1600"/>
              </a:spcBef>
              <a:spcAft>
                <a:spcPts val="0"/>
              </a:spcAft>
              <a:buClr>
                <a:schemeClr val="dk1"/>
              </a:buClr>
              <a:buSzPts val="2000"/>
              <a:buNone/>
              <a:defRPr sz="2000">
                <a:solidFill>
                  <a:schemeClr val="dk1"/>
                </a:solidFill>
              </a:defRPr>
            </a:lvl4pPr>
            <a:lvl5pPr lvl="4" rtl="0" algn="r">
              <a:spcBef>
                <a:spcPts val="1600"/>
              </a:spcBef>
              <a:spcAft>
                <a:spcPts val="0"/>
              </a:spcAft>
              <a:buClr>
                <a:schemeClr val="dk1"/>
              </a:buClr>
              <a:buSzPts val="2000"/>
              <a:buNone/>
              <a:defRPr sz="2000">
                <a:solidFill>
                  <a:schemeClr val="dk1"/>
                </a:solidFill>
              </a:defRPr>
            </a:lvl5pPr>
            <a:lvl6pPr lvl="5" rtl="0" algn="r">
              <a:spcBef>
                <a:spcPts val="1600"/>
              </a:spcBef>
              <a:spcAft>
                <a:spcPts val="0"/>
              </a:spcAft>
              <a:buClr>
                <a:schemeClr val="dk1"/>
              </a:buClr>
              <a:buSzPts val="2000"/>
              <a:buNone/>
              <a:defRPr sz="2000">
                <a:solidFill>
                  <a:schemeClr val="dk1"/>
                </a:solidFill>
              </a:defRPr>
            </a:lvl6pPr>
            <a:lvl7pPr lvl="6" rtl="0" algn="r">
              <a:spcBef>
                <a:spcPts val="1600"/>
              </a:spcBef>
              <a:spcAft>
                <a:spcPts val="0"/>
              </a:spcAft>
              <a:buClr>
                <a:schemeClr val="dk1"/>
              </a:buClr>
              <a:buSzPts val="2000"/>
              <a:buNone/>
              <a:defRPr sz="2000">
                <a:solidFill>
                  <a:schemeClr val="dk1"/>
                </a:solidFill>
              </a:defRPr>
            </a:lvl7pPr>
            <a:lvl8pPr lvl="7" rtl="0" algn="r">
              <a:spcBef>
                <a:spcPts val="1600"/>
              </a:spcBef>
              <a:spcAft>
                <a:spcPts val="0"/>
              </a:spcAft>
              <a:buClr>
                <a:schemeClr val="dk1"/>
              </a:buClr>
              <a:buSzPts val="2000"/>
              <a:buNone/>
              <a:defRPr sz="2000">
                <a:solidFill>
                  <a:schemeClr val="dk1"/>
                </a:solidFill>
              </a:defRPr>
            </a:lvl8pPr>
            <a:lvl9pPr lvl="8" rtl="0" algn="r">
              <a:spcBef>
                <a:spcPts val="1600"/>
              </a:spcBef>
              <a:spcAft>
                <a:spcPts val="1600"/>
              </a:spcAft>
              <a:buClr>
                <a:schemeClr val="dk1"/>
              </a:buClr>
              <a:buSzPts val="2000"/>
              <a:buNone/>
              <a:defRPr sz="2000">
                <a:solidFill>
                  <a:schemeClr val="dk1"/>
                </a:solidFill>
              </a:defRPr>
            </a:lvl9pPr>
          </a:lstStyle>
          <a:p/>
        </p:txBody>
      </p:sp>
      <p:sp>
        <p:nvSpPr>
          <p:cNvPr id="513" name="Google Shape;513;p83"/>
          <p:cNvSpPr txBox="1"/>
          <p:nvPr>
            <p:ph hasCustomPrompt="1" idx="2" type="title"/>
          </p:nvPr>
        </p:nvSpPr>
        <p:spPr>
          <a:xfrm>
            <a:off x="3508587" y="2819150"/>
            <a:ext cx="2164200" cy="647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4800"/>
              <a:buNone/>
              <a:defRPr sz="3000">
                <a:solidFill>
                  <a:schemeClr val="dk2"/>
                </a:solidFill>
              </a:defRPr>
            </a:lvl1pPr>
            <a:lvl2pPr lvl="1" rtl="0" algn="r">
              <a:spcBef>
                <a:spcPts val="0"/>
              </a:spcBef>
              <a:spcAft>
                <a:spcPts val="0"/>
              </a:spcAft>
              <a:buSzPts val="12000"/>
              <a:buNone/>
              <a:defRPr sz="12000"/>
            </a:lvl2pPr>
            <a:lvl3pPr lvl="2" rtl="0" algn="r">
              <a:spcBef>
                <a:spcPts val="0"/>
              </a:spcBef>
              <a:spcAft>
                <a:spcPts val="0"/>
              </a:spcAft>
              <a:buSzPts val="12000"/>
              <a:buNone/>
              <a:defRPr sz="12000"/>
            </a:lvl3pPr>
            <a:lvl4pPr lvl="3" rtl="0" algn="r">
              <a:spcBef>
                <a:spcPts val="0"/>
              </a:spcBef>
              <a:spcAft>
                <a:spcPts val="0"/>
              </a:spcAft>
              <a:buSzPts val="12000"/>
              <a:buNone/>
              <a:defRPr sz="12000"/>
            </a:lvl4pPr>
            <a:lvl5pPr lvl="4" rtl="0" algn="r">
              <a:spcBef>
                <a:spcPts val="0"/>
              </a:spcBef>
              <a:spcAft>
                <a:spcPts val="0"/>
              </a:spcAft>
              <a:buSzPts val="12000"/>
              <a:buNone/>
              <a:defRPr sz="12000"/>
            </a:lvl5pPr>
            <a:lvl6pPr lvl="5" rtl="0" algn="r">
              <a:spcBef>
                <a:spcPts val="0"/>
              </a:spcBef>
              <a:spcAft>
                <a:spcPts val="0"/>
              </a:spcAft>
              <a:buSzPts val="12000"/>
              <a:buNone/>
              <a:defRPr sz="12000"/>
            </a:lvl6pPr>
            <a:lvl7pPr lvl="6" rtl="0" algn="r">
              <a:spcBef>
                <a:spcPts val="0"/>
              </a:spcBef>
              <a:spcAft>
                <a:spcPts val="0"/>
              </a:spcAft>
              <a:buSzPts val="12000"/>
              <a:buNone/>
              <a:defRPr sz="12000"/>
            </a:lvl7pPr>
            <a:lvl8pPr lvl="7" rtl="0" algn="r">
              <a:spcBef>
                <a:spcPts val="0"/>
              </a:spcBef>
              <a:spcAft>
                <a:spcPts val="0"/>
              </a:spcAft>
              <a:buSzPts val="12000"/>
              <a:buNone/>
              <a:defRPr sz="12000"/>
            </a:lvl8pPr>
            <a:lvl9pPr lvl="8" rtl="0" algn="r">
              <a:spcBef>
                <a:spcPts val="0"/>
              </a:spcBef>
              <a:spcAft>
                <a:spcPts val="0"/>
              </a:spcAft>
              <a:buSzPts val="12000"/>
              <a:buNone/>
              <a:defRPr sz="12000"/>
            </a:lvl9pPr>
          </a:lstStyle>
          <a:p>
            <a:r>
              <a:t>xx%</a:t>
            </a:r>
          </a:p>
        </p:txBody>
      </p:sp>
      <p:sp>
        <p:nvSpPr>
          <p:cNvPr id="514" name="Google Shape;514;p83"/>
          <p:cNvSpPr txBox="1"/>
          <p:nvPr>
            <p:ph idx="3" type="subTitle"/>
          </p:nvPr>
        </p:nvSpPr>
        <p:spPr>
          <a:xfrm>
            <a:off x="3508587" y="3390050"/>
            <a:ext cx="2164200" cy="647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1800"/>
              <a:buNone/>
              <a:defRPr sz="1400">
                <a:solidFill>
                  <a:schemeClr val="dk1"/>
                </a:solidFill>
              </a:defRPr>
            </a:lvl1pPr>
            <a:lvl2pPr lvl="1" rtl="0" algn="r">
              <a:spcBef>
                <a:spcPts val="1600"/>
              </a:spcBef>
              <a:spcAft>
                <a:spcPts val="0"/>
              </a:spcAft>
              <a:buClr>
                <a:schemeClr val="dk1"/>
              </a:buClr>
              <a:buSzPts val="2000"/>
              <a:buNone/>
              <a:defRPr sz="2000">
                <a:solidFill>
                  <a:schemeClr val="dk1"/>
                </a:solidFill>
              </a:defRPr>
            </a:lvl2pPr>
            <a:lvl3pPr lvl="2" rtl="0" algn="r">
              <a:spcBef>
                <a:spcPts val="1600"/>
              </a:spcBef>
              <a:spcAft>
                <a:spcPts val="0"/>
              </a:spcAft>
              <a:buClr>
                <a:schemeClr val="dk1"/>
              </a:buClr>
              <a:buSzPts val="2000"/>
              <a:buNone/>
              <a:defRPr sz="2000">
                <a:solidFill>
                  <a:schemeClr val="dk1"/>
                </a:solidFill>
              </a:defRPr>
            </a:lvl3pPr>
            <a:lvl4pPr lvl="3" rtl="0" algn="r">
              <a:spcBef>
                <a:spcPts val="1600"/>
              </a:spcBef>
              <a:spcAft>
                <a:spcPts val="0"/>
              </a:spcAft>
              <a:buClr>
                <a:schemeClr val="dk1"/>
              </a:buClr>
              <a:buSzPts val="2000"/>
              <a:buNone/>
              <a:defRPr sz="2000">
                <a:solidFill>
                  <a:schemeClr val="dk1"/>
                </a:solidFill>
              </a:defRPr>
            </a:lvl4pPr>
            <a:lvl5pPr lvl="4" rtl="0" algn="r">
              <a:spcBef>
                <a:spcPts val="1600"/>
              </a:spcBef>
              <a:spcAft>
                <a:spcPts val="0"/>
              </a:spcAft>
              <a:buClr>
                <a:schemeClr val="dk1"/>
              </a:buClr>
              <a:buSzPts val="2000"/>
              <a:buNone/>
              <a:defRPr sz="2000">
                <a:solidFill>
                  <a:schemeClr val="dk1"/>
                </a:solidFill>
              </a:defRPr>
            </a:lvl5pPr>
            <a:lvl6pPr lvl="5" rtl="0" algn="r">
              <a:spcBef>
                <a:spcPts val="1600"/>
              </a:spcBef>
              <a:spcAft>
                <a:spcPts val="0"/>
              </a:spcAft>
              <a:buClr>
                <a:schemeClr val="dk1"/>
              </a:buClr>
              <a:buSzPts val="2000"/>
              <a:buNone/>
              <a:defRPr sz="2000">
                <a:solidFill>
                  <a:schemeClr val="dk1"/>
                </a:solidFill>
              </a:defRPr>
            </a:lvl6pPr>
            <a:lvl7pPr lvl="6" rtl="0" algn="r">
              <a:spcBef>
                <a:spcPts val="1600"/>
              </a:spcBef>
              <a:spcAft>
                <a:spcPts val="0"/>
              </a:spcAft>
              <a:buClr>
                <a:schemeClr val="dk1"/>
              </a:buClr>
              <a:buSzPts val="2000"/>
              <a:buNone/>
              <a:defRPr sz="2000">
                <a:solidFill>
                  <a:schemeClr val="dk1"/>
                </a:solidFill>
              </a:defRPr>
            </a:lvl7pPr>
            <a:lvl8pPr lvl="7" rtl="0" algn="r">
              <a:spcBef>
                <a:spcPts val="1600"/>
              </a:spcBef>
              <a:spcAft>
                <a:spcPts val="0"/>
              </a:spcAft>
              <a:buClr>
                <a:schemeClr val="dk1"/>
              </a:buClr>
              <a:buSzPts val="2000"/>
              <a:buNone/>
              <a:defRPr sz="2000">
                <a:solidFill>
                  <a:schemeClr val="dk1"/>
                </a:solidFill>
              </a:defRPr>
            </a:lvl8pPr>
            <a:lvl9pPr lvl="8" rtl="0" algn="r">
              <a:spcBef>
                <a:spcPts val="1600"/>
              </a:spcBef>
              <a:spcAft>
                <a:spcPts val="1600"/>
              </a:spcAft>
              <a:buClr>
                <a:schemeClr val="dk1"/>
              </a:buClr>
              <a:buSzPts val="2000"/>
              <a:buNone/>
              <a:defRPr sz="2000">
                <a:solidFill>
                  <a:schemeClr val="dk1"/>
                </a:solidFill>
              </a:defRPr>
            </a:lvl9pPr>
          </a:lstStyle>
          <a:p/>
        </p:txBody>
      </p:sp>
      <p:sp>
        <p:nvSpPr>
          <p:cNvPr id="515" name="Google Shape;515;p83"/>
          <p:cNvSpPr txBox="1"/>
          <p:nvPr>
            <p:ph idx="4" type="title"/>
          </p:nvPr>
        </p:nvSpPr>
        <p:spPr>
          <a:xfrm>
            <a:off x="717800" y="383175"/>
            <a:ext cx="7708200" cy="647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516" name="Google Shape;516;p83"/>
          <p:cNvSpPr txBox="1"/>
          <p:nvPr>
            <p:ph hasCustomPrompt="1" idx="5" type="title"/>
          </p:nvPr>
        </p:nvSpPr>
        <p:spPr>
          <a:xfrm>
            <a:off x="6216100" y="2819150"/>
            <a:ext cx="2164200" cy="6471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4800"/>
              <a:buNone/>
              <a:defRPr sz="3000">
                <a:solidFill>
                  <a:schemeClr val="dk2"/>
                </a:solidFill>
              </a:defRPr>
            </a:lvl1pPr>
            <a:lvl2pPr lvl="1" rtl="0" algn="r">
              <a:spcBef>
                <a:spcPts val="0"/>
              </a:spcBef>
              <a:spcAft>
                <a:spcPts val="0"/>
              </a:spcAft>
              <a:buSzPts val="12000"/>
              <a:buNone/>
              <a:defRPr sz="12000"/>
            </a:lvl2pPr>
            <a:lvl3pPr lvl="2" rtl="0" algn="r">
              <a:spcBef>
                <a:spcPts val="0"/>
              </a:spcBef>
              <a:spcAft>
                <a:spcPts val="0"/>
              </a:spcAft>
              <a:buSzPts val="12000"/>
              <a:buNone/>
              <a:defRPr sz="12000"/>
            </a:lvl3pPr>
            <a:lvl4pPr lvl="3" rtl="0" algn="r">
              <a:spcBef>
                <a:spcPts val="0"/>
              </a:spcBef>
              <a:spcAft>
                <a:spcPts val="0"/>
              </a:spcAft>
              <a:buSzPts val="12000"/>
              <a:buNone/>
              <a:defRPr sz="12000"/>
            </a:lvl4pPr>
            <a:lvl5pPr lvl="4" rtl="0" algn="r">
              <a:spcBef>
                <a:spcPts val="0"/>
              </a:spcBef>
              <a:spcAft>
                <a:spcPts val="0"/>
              </a:spcAft>
              <a:buSzPts val="12000"/>
              <a:buNone/>
              <a:defRPr sz="12000"/>
            </a:lvl5pPr>
            <a:lvl6pPr lvl="5" rtl="0" algn="r">
              <a:spcBef>
                <a:spcPts val="0"/>
              </a:spcBef>
              <a:spcAft>
                <a:spcPts val="0"/>
              </a:spcAft>
              <a:buSzPts val="12000"/>
              <a:buNone/>
              <a:defRPr sz="12000"/>
            </a:lvl6pPr>
            <a:lvl7pPr lvl="6" rtl="0" algn="r">
              <a:spcBef>
                <a:spcPts val="0"/>
              </a:spcBef>
              <a:spcAft>
                <a:spcPts val="0"/>
              </a:spcAft>
              <a:buSzPts val="12000"/>
              <a:buNone/>
              <a:defRPr sz="12000"/>
            </a:lvl7pPr>
            <a:lvl8pPr lvl="7" rtl="0" algn="r">
              <a:spcBef>
                <a:spcPts val="0"/>
              </a:spcBef>
              <a:spcAft>
                <a:spcPts val="0"/>
              </a:spcAft>
              <a:buSzPts val="12000"/>
              <a:buNone/>
              <a:defRPr sz="12000"/>
            </a:lvl8pPr>
            <a:lvl9pPr lvl="8" rtl="0" algn="r">
              <a:spcBef>
                <a:spcPts val="0"/>
              </a:spcBef>
              <a:spcAft>
                <a:spcPts val="0"/>
              </a:spcAft>
              <a:buSzPts val="12000"/>
              <a:buNone/>
              <a:defRPr sz="12000"/>
            </a:lvl9pPr>
          </a:lstStyle>
          <a:p>
            <a:r>
              <a:t>xx%</a:t>
            </a:r>
          </a:p>
        </p:txBody>
      </p:sp>
      <p:sp>
        <p:nvSpPr>
          <p:cNvPr id="517" name="Google Shape;517;p83"/>
          <p:cNvSpPr txBox="1"/>
          <p:nvPr>
            <p:ph idx="6" type="subTitle"/>
          </p:nvPr>
        </p:nvSpPr>
        <p:spPr>
          <a:xfrm>
            <a:off x="6216100" y="3390050"/>
            <a:ext cx="2164200" cy="6471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1800"/>
              <a:buNone/>
              <a:defRPr sz="1400">
                <a:solidFill>
                  <a:schemeClr val="dk1"/>
                </a:solidFill>
              </a:defRPr>
            </a:lvl1pPr>
            <a:lvl2pPr lvl="1" rtl="0" algn="r">
              <a:spcBef>
                <a:spcPts val="1600"/>
              </a:spcBef>
              <a:spcAft>
                <a:spcPts val="0"/>
              </a:spcAft>
              <a:buClr>
                <a:schemeClr val="dk1"/>
              </a:buClr>
              <a:buSzPts val="2000"/>
              <a:buNone/>
              <a:defRPr sz="2000">
                <a:solidFill>
                  <a:schemeClr val="dk1"/>
                </a:solidFill>
              </a:defRPr>
            </a:lvl2pPr>
            <a:lvl3pPr lvl="2" rtl="0" algn="r">
              <a:spcBef>
                <a:spcPts val="1600"/>
              </a:spcBef>
              <a:spcAft>
                <a:spcPts val="0"/>
              </a:spcAft>
              <a:buClr>
                <a:schemeClr val="dk1"/>
              </a:buClr>
              <a:buSzPts val="2000"/>
              <a:buNone/>
              <a:defRPr sz="2000">
                <a:solidFill>
                  <a:schemeClr val="dk1"/>
                </a:solidFill>
              </a:defRPr>
            </a:lvl3pPr>
            <a:lvl4pPr lvl="3" rtl="0" algn="r">
              <a:spcBef>
                <a:spcPts val="1600"/>
              </a:spcBef>
              <a:spcAft>
                <a:spcPts val="0"/>
              </a:spcAft>
              <a:buClr>
                <a:schemeClr val="dk1"/>
              </a:buClr>
              <a:buSzPts val="2000"/>
              <a:buNone/>
              <a:defRPr sz="2000">
                <a:solidFill>
                  <a:schemeClr val="dk1"/>
                </a:solidFill>
              </a:defRPr>
            </a:lvl4pPr>
            <a:lvl5pPr lvl="4" rtl="0" algn="r">
              <a:spcBef>
                <a:spcPts val="1600"/>
              </a:spcBef>
              <a:spcAft>
                <a:spcPts val="0"/>
              </a:spcAft>
              <a:buClr>
                <a:schemeClr val="dk1"/>
              </a:buClr>
              <a:buSzPts val="2000"/>
              <a:buNone/>
              <a:defRPr sz="2000">
                <a:solidFill>
                  <a:schemeClr val="dk1"/>
                </a:solidFill>
              </a:defRPr>
            </a:lvl5pPr>
            <a:lvl6pPr lvl="5" rtl="0" algn="r">
              <a:spcBef>
                <a:spcPts val="1600"/>
              </a:spcBef>
              <a:spcAft>
                <a:spcPts val="0"/>
              </a:spcAft>
              <a:buClr>
                <a:schemeClr val="dk1"/>
              </a:buClr>
              <a:buSzPts val="2000"/>
              <a:buNone/>
              <a:defRPr sz="2000">
                <a:solidFill>
                  <a:schemeClr val="dk1"/>
                </a:solidFill>
              </a:defRPr>
            </a:lvl6pPr>
            <a:lvl7pPr lvl="6" rtl="0" algn="r">
              <a:spcBef>
                <a:spcPts val="1600"/>
              </a:spcBef>
              <a:spcAft>
                <a:spcPts val="0"/>
              </a:spcAft>
              <a:buClr>
                <a:schemeClr val="dk1"/>
              </a:buClr>
              <a:buSzPts val="2000"/>
              <a:buNone/>
              <a:defRPr sz="2000">
                <a:solidFill>
                  <a:schemeClr val="dk1"/>
                </a:solidFill>
              </a:defRPr>
            </a:lvl7pPr>
            <a:lvl8pPr lvl="7" rtl="0" algn="r">
              <a:spcBef>
                <a:spcPts val="1600"/>
              </a:spcBef>
              <a:spcAft>
                <a:spcPts val="0"/>
              </a:spcAft>
              <a:buClr>
                <a:schemeClr val="dk1"/>
              </a:buClr>
              <a:buSzPts val="2000"/>
              <a:buNone/>
              <a:defRPr sz="2000">
                <a:solidFill>
                  <a:schemeClr val="dk1"/>
                </a:solidFill>
              </a:defRPr>
            </a:lvl8pPr>
            <a:lvl9pPr lvl="8" rtl="0" algn="r">
              <a:spcBef>
                <a:spcPts val="1600"/>
              </a:spcBef>
              <a:spcAft>
                <a:spcPts val="1600"/>
              </a:spcAft>
              <a:buClr>
                <a:schemeClr val="dk1"/>
              </a:buClr>
              <a:buSzPts val="2000"/>
              <a:buNone/>
              <a:defRPr sz="2000">
                <a:solidFill>
                  <a:schemeClr val="dk1"/>
                </a:solidFill>
              </a:defRPr>
            </a:lvl9pPr>
          </a:lstStyle>
          <a:p/>
        </p:txBody>
      </p:sp>
      <p:sp>
        <p:nvSpPr>
          <p:cNvPr id="518" name="Google Shape;518;p83"/>
          <p:cNvSpPr/>
          <p:nvPr/>
        </p:nvSpPr>
        <p:spPr>
          <a:xfrm flipH="1">
            <a:off x="50" y="4834275"/>
            <a:ext cx="4572000" cy="309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83"/>
          <p:cNvSpPr/>
          <p:nvPr/>
        </p:nvSpPr>
        <p:spPr>
          <a:xfrm flipH="1">
            <a:off x="4572000" y="4834275"/>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12">
    <p:spTree>
      <p:nvGrpSpPr>
        <p:cNvPr id="520" name="Shape 520"/>
        <p:cNvGrpSpPr/>
        <p:nvPr/>
      </p:nvGrpSpPr>
      <p:grpSpPr>
        <a:xfrm>
          <a:off x="0" y="0"/>
          <a:ext cx="0" cy="0"/>
          <a:chOff x="0" y="0"/>
          <a:chExt cx="0" cy="0"/>
        </a:xfrm>
      </p:grpSpPr>
      <p:sp>
        <p:nvSpPr>
          <p:cNvPr id="521" name="Google Shape;521;p84"/>
          <p:cNvSpPr txBox="1"/>
          <p:nvPr>
            <p:ph idx="1" type="subTitle"/>
          </p:nvPr>
        </p:nvSpPr>
        <p:spPr>
          <a:xfrm>
            <a:off x="711900" y="1476000"/>
            <a:ext cx="22617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522" name="Google Shape;522;p84"/>
          <p:cNvSpPr txBox="1"/>
          <p:nvPr>
            <p:ph idx="2" type="subTitle"/>
          </p:nvPr>
        </p:nvSpPr>
        <p:spPr>
          <a:xfrm>
            <a:off x="711900" y="1851450"/>
            <a:ext cx="22617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523" name="Google Shape;523;p84"/>
          <p:cNvSpPr txBox="1"/>
          <p:nvPr>
            <p:ph idx="3" type="subTitle"/>
          </p:nvPr>
        </p:nvSpPr>
        <p:spPr>
          <a:xfrm>
            <a:off x="2983950" y="1476000"/>
            <a:ext cx="22617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524" name="Google Shape;524;p84"/>
          <p:cNvSpPr txBox="1"/>
          <p:nvPr>
            <p:ph idx="4" type="subTitle"/>
          </p:nvPr>
        </p:nvSpPr>
        <p:spPr>
          <a:xfrm>
            <a:off x="2983950" y="1851450"/>
            <a:ext cx="22617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p:txBody>
      </p:sp>
      <p:sp>
        <p:nvSpPr>
          <p:cNvPr id="525" name="Google Shape;525;p84"/>
          <p:cNvSpPr txBox="1"/>
          <p:nvPr>
            <p:ph idx="5" type="subTitle"/>
          </p:nvPr>
        </p:nvSpPr>
        <p:spPr>
          <a:xfrm>
            <a:off x="5256000" y="1476000"/>
            <a:ext cx="22617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526" name="Google Shape;526;p84"/>
          <p:cNvSpPr txBox="1"/>
          <p:nvPr>
            <p:ph idx="6" type="subTitle"/>
          </p:nvPr>
        </p:nvSpPr>
        <p:spPr>
          <a:xfrm>
            <a:off x="5256000" y="1851450"/>
            <a:ext cx="22617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527" name="Google Shape;527;p84"/>
          <p:cNvSpPr txBox="1"/>
          <p:nvPr>
            <p:ph idx="7" type="subTitle"/>
          </p:nvPr>
        </p:nvSpPr>
        <p:spPr>
          <a:xfrm>
            <a:off x="711900" y="2952200"/>
            <a:ext cx="22617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528" name="Google Shape;528;p84"/>
          <p:cNvSpPr txBox="1"/>
          <p:nvPr>
            <p:ph idx="8" type="subTitle"/>
          </p:nvPr>
        </p:nvSpPr>
        <p:spPr>
          <a:xfrm>
            <a:off x="711900" y="3327650"/>
            <a:ext cx="22617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p:txBody>
      </p:sp>
      <p:sp>
        <p:nvSpPr>
          <p:cNvPr id="529" name="Google Shape;529;p84"/>
          <p:cNvSpPr txBox="1"/>
          <p:nvPr>
            <p:ph idx="9" type="subTitle"/>
          </p:nvPr>
        </p:nvSpPr>
        <p:spPr>
          <a:xfrm>
            <a:off x="2983950" y="2952200"/>
            <a:ext cx="22617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530" name="Google Shape;530;p84"/>
          <p:cNvSpPr txBox="1"/>
          <p:nvPr>
            <p:ph idx="13" type="subTitle"/>
          </p:nvPr>
        </p:nvSpPr>
        <p:spPr>
          <a:xfrm>
            <a:off x="2983950" y="3327650"/>
            <a:ext cx="22617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p:txBody>
      </p:sp>
      <p:sp>
        <p:nvSpPr>
          <p:cNvPr id="531" name="Google Shape;531;p84"/>
          <p:cNvSpPr txBox="1"/>
          <p:nvPr>
            <p:ph idx="14" type="subTitle"/>
          </p:nvPr>
        </p:nvSpPr>
        <p:spPr>
          <a:xfrm>
            <a:off x="5256000" y="2952200"/>
            <a:ext cx="22617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532" name="Google Shape;532;p84"/>
          <p:cNvSpPr txBox="1"/>
          <p:nvPr>
            <p:ph idx="15" type="subTitle"/>
          </p:nvPr>
        </p:nvSpPr>
        <p:spPr>
          <a:xfrm>
            <a:off x="5256000" y="3327650"/>
            <a:ext cx="22617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0"/>
              </a:spcBef>
              <a:spcAft>
                <a:spcPts val="0"/>
              </a:spcAft>
              <a:buNone/>
              <a:defRPr sz="1400">
                <a:solidFill>
                  <a:schemeClr val="dk1"/>
                </a:solidFill>
              </a:defRPr>
            </a:lvl2pPr>
            <a:lvl3pPr lvl="2" rtl="0">
              <a:lnSpc>
                <a:spcPct val="100000"/>
              </a:lnSpc>
              <a:spcBef>
                <a:spcPts val="0"/>
              </a:spcBef>
              <a:spcAft>
                <a:spcPts val="0"/>
              </a:spcAft>
              <a:buNone/>
              <a:defRPr sz="1400">
                <a:solidFill>
                  <a:schemeClr val="dk1"/>
                </a:solidFill>
              </a:defRPr>
            </a:lvl3pPr>
            <a:lvl4pPr lvl="3" rtl="0">
              <a:lnSpc>
                <a:spcPct val="100000"/>
              </a:lnSpc>
              <a:spcBef>
                <a:spcPts val="0"/>
              </a:spcBef>
              <a:spcAft>
                <a:spcPts val="0"/>
              </a:spcAft>
              <a:buNone/>
              <a:defRPr sz="1400">
                <a:solidFill>
                  <a:schemeClr val="dk1"/>
                </a:solidFill>
              </a:defRPr>
            </a:lvl4pPr>
            <a:lvl5pPr lvl="4" rtl="0">
              <a:lnSpc>
                <a:spcPct val="100000"/>
              </a:lnSpc>
              <a:spcBef>
                <a:spcPts val="0"/>
              </a:spcBef>
              <a:spcAft>
                <a:spcPts val="0"/>
              </a:spcAft>
              <a:buNone/>
              <a:defRPr sz="1400">
                <a:solidFill>
                  <a:schemeClr val="dk1"/>
                </a:solidFill>
              </a:defRPr>
            </a:lvl5pPr>
            <a:lvl6pPr lvl="5" rtl="0">
              <a:lnSpc>
                <a:spcPct val="100000"/>
              </a:lnSpc>
              <a:spcBef>
                <a:spcPts val="0"/>
              </a:spcBef>
              <a:spcAft>
                <a:spcPts val="0"/>
              </a:spcAft>
              <a:buNone/>
              <a:defRPr sz="1400">
                <a:solidFill>
                  <a:schemeClr val="dk1"/>
                </a:solidFill>
              </a:defRPr>
            </a:lvl6pPr>
            <a:lvl7pPr lvl="6" rtl="0">
              <a:lnSpc>
                <a:spcPct val="100000"/>
              </a:lnSpc>
              <a:spcBef>
                <a:spcPts val="0"/>
              </a:spcBef>
              <a:spcAft>
                <a:spcPts val="0"/>
              </a:spcAft>
              <a:buNone/>
              <a:defRPr sz="1400">
                <a:solidFill>
                  <a:schemeClr val="dk1"/>
                </a:solidFill>
              </a:defRPr>
            </a:lvl7pPr>
            <a:lvl8pPr lvl="7" rtl="0">
              <a:lnSpc>
                <a:spcPct val="100000"/>
              </a:lnSpc>
              <a:spcBef>
                <a:spcPts val="0"/>
              </a:spcBef>
              <a:spcAft>
                <a:spcPts val="0"/>
              </a:spcAft>
              <a:buNone/>
              <a:defRPr sz="1400">
                <a:solidFill>
                  <a:schemeClr val="dk1"/>
                </a:solidFill>
              </a:defRPr>
            </a:lvl8pPr>
            <a:lvl9pPr lvl="8" rtl="0">
              <a:lnSpc>
                <a:spcPct val="100000"/>
              </a:lnSpc>
              <a:spcBef>
                <a:spcPts val="0"/>
              </a:spcBef>
              <a:spcAft>
                <a:spcPts val="0"/>
              </a:spcAft>
              <a:buNone/>
              <a:defRPr sz="1400">
                <a:solidFill>
                  <a:schemeClr val="dk1"/>
                </a:solidFill>
              </a:defRPr>
            </a:lvl9pPr>
          </a:lstStyle>
          <a:p/>
        </p:txBody>
      </p:sp>
      <p:sp>
        <p:nvSpPr>
          <p:cNvPr id="533" name="Google Shape;533;p84"/>
          <p:cNvSpPr txBox="1"/>
          <p:nvPr>
            <p:ph type="title"/>
          </p:nvPr>
        </p:nvSpPr>
        <p:spPr>
          <a:xfrm>
            <a:off x="717800" y="383175"/>
            <a:ext cx="7708200" cy="6471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534" name="Google Shape;534;p84"/>
          <p:cNvSpPr/>
          <p:nvPr/>
        </p:nvSpPr>
        <p:spPr>
          <a:xfrm>
            <a:off x="7927800" y="257160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84"/>
          <p:cNvSpPr/>
          <p:nvPr/>
        </p:nvSpPr>
        <p:spPr>
          <a:xfrm>
            <a:off x="7927800" y="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5">
    <p:spTree>
      <p:nvGrpSpPr>
        <p:cNvPr id="536" name="Shape 536"/>
        <p:cNvGrpSpPr/>
        <p:nvPr/>
      </p:nvGrpSpPr>
      <p:grpSpPr>
        <a:xfrm>
          <a:off x="0" y="0"/>
          <a:ext cx="0" cy="0"/>
          <a:chOff x="0" y="0"/>
          <a:chExt cx="0" cy="0"/>
        </a:xfrm>
      </p:grpSpPr>
      <p:sp>
        <p:nvSpPr>
          <p:cNvPr id="537" name="Google Shape;537;p85"/>
          <p:cNvSpPr txBox="1"/>
          <p:nvPr>
            <p:ph type="title"/>
          </p:nvPr>
        </p:nvSpPr>
        <p:spPr>
          <a:xfrm>
            <a:off x="713225" y="445025"/>
            <a:ext cx="3858900" cy="13383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2800"/>
              <a:buNone/>
              <a:defRPr sz="7200">
                <a:solidFill>
                  <a:schemeClr val="accent1"/>
                </a:solidFill>
              </a:defRPr>
            </a:lvl1pPr>
            <a:lvl2pPr lvl="1" rtl="0">
              <a:spcBef>
                <a:spcPts val="0"/>
              </a:spcBef>
              <a:spcAft>
                <a:spcPts val="0"/>
              </a:spcAft>
              <a:buClr>
                <a:schemeClr val="accent1"/>
              </a:buClr>
              <a:buSzPts val="2800"/>
              <a:buNone/>
              <a:defRPr>
                <a:solidFill>
                  <a:schemeClr val="accent1"/>
                </a:solidFill>
              </a:defRPr>
            </a:lvl2pPr>
            <a:lvl3pPr lvl="2" rtl="0">
              <a:spcBef>
                <a:spcPts val="0"/>
              </a:spcBef>
              <a:spcAft>
                <a:spcPts val="0"/>
              </a:spcAft>
              <a:buClr>
                <a:schemeClr val="accent1"/>
              </a:buClr>
              <a:buSzPts val="2800"/>
              <a:buNone/>
              <a:defRPr>
                <a:solidFill>
                  <a:schemeClr val="accent1"/>
                </a:solidFill>
              </a:defRPr>
            </a:lvl3pPr>
            <a:lvl4pPr lvl="3" rtl="0">
              <a:spcBef>
                <a:spcPts val="0"/>
              </a:spcBef>
              <a:spcAft>
                <a:spcPts val="0"/>
              </a:spcAft>
              <a:buClr>
                <a:schemeClr val="accent1"/>
              </a:buClr>
              <a:buSzPts val="2800"/>
              <a:buNone/>
              <a:defRPr>
                <a:solidFill>
                  <a:schemeClr val="accent1"/>
                </a:solidFill>
              </a:defRPr>
            </a:lvl4pPr>
            <a:lvl5pPr lvl="4" rtl="0">
              <a:spcBef>
                <a:spcPts val="0"/>
              </a:spcBef>
              <a:spcAft>
                <a:spcPts val="0"/>
              </a:spcAft>
              <a:buClr>
                <a:schemeClr val="accent1"/>
              </a:buClr>
              <a:buSzPts val="2800"/>
              <a:buNone/>
              <a:defRPr>
                <a:solidFill>
                  <a:schemeClr val="accent1"/>
                </a:solidFill>
              </a:defRPr>
            </a:lvl5pPr>
            <a:lvl6pPr lvl="5" rtl="0">
              <a:spcBef>
                <a:spcPts val="0"/>
              </a:spcBef>
              <a:spcAft>
                <a:spcPts val="0"/>
              </a:spcAft>
              <a:buClr>
                <a:schemeClr val="accent1"/>
              </a:buClr>
              <a:buSzPts val="2800"/>
              <a:buNone/>
              <a:defRPr>
                <a:solidFill>
                  <a:schemeClr val="accent1"/>
                </a:solidFill>
              </a:defRPr>
            </a:lvl6pPr>
            <a:lvl7pPr lvl="6" rtl="0">
              <a:spcBef>
                <a:spcPts val="0"/>
              </a:spcBef>
              <a:spcAft>
                <a:spcPts val="0"/>
              </a:spcAft>
              <a:buClr>
                <a:schemeClr val="accent1"/>
              </a:buClr>
              <a:buSzPts val="2800"/>
              <a:buNone/>
              <a:defRPr>
                <a:solidFill>
                  <a:schemeClr val="accent1"/>
                </a:solidFill>
              </a:defRPr>
            </a:lvl7pPr>
            <a:lvl8pPr lvl="7" rtl="0">
              <a:spcBef>
                <a:spcPts val="0"/>
              </a:spcBef>
              <a:spcAft>
                <a:spcPts val="0"/>
              </a:spcAft>
              <a:buClr>
                <a:schemeClr val="accent1"/>
              </a:buClr>
              <a:buSzPts val="2800"/>
              <a:buNone/>
              <a:defRPr>
                <a:solidFill>
                  <a:schemeClr val="accent1"/>
                </a:solidFill>
              </a:defRPr>
            </a:lvl8pPr>
            <a:lvl9pPr lvl="8" rtl="0">
              <a:spcBef>
                <a:spcPts val="0"/>
              </a:spcBef>
              <a:spcAft>
                <a:spcPts val="0"/>
              </a:spcAft>
              <a:buClr>
                <a:schemeClr val="accent1"/>
              </a:buClr>
              <a:buSzPts val="2800"/>
              <a:buNone/>
              <a:defRPr>
                <a:solidFill>
                  <a:schemeClr val="accent1"/>
                </a:solidFill>
              </a:defRPr>
            </a:lvl9pPr>
          </a:lstStyle>
          <a:p/>
        </p:txBody>
      </p:sp>
      <p:sp>
        <p:nvSpPr>
          <p:cNvPr id="538" name="Google Shape;538;p85"/>
          <p:cNvSpPr txBox="1"/>
          <p:nvPr/>
        </p:nvSpPr>
        <p:spPr>
          <a:xfrm>
            <a:off x="713225" y="3485675"/>
            <a:ext cx="3956100" cy="61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00"/>
              </a:spcBef>
              <a:spcAft>
                <a:spcPts val="0"/>
              </a:spcAft>
              <a:buNone/>
            </a:pPr>
            <a:r>
              <a:rPr lang="en" sz="1100">
                <a:solidFill>
                  <a:schemeClr val="accent2"/>
                </a:solidFill>
                <a:latin typeface="Montserrat"/>
                <a:ea typeface="Montserrat"/>
                <a:cs typeface="Montserrat"/>
                <a:sym typeface="Montserrat"/>
              </a:rPr>
              <a:t>CREDITS: This presentation template was created by </a:t>
            </a:r>
            <a:r>
              <a:rPr b="1" lang="en" sz="1100">
                <a:solidFill>
                  <a:schemeClr val="accent2"/>
                </a:solidFill>
                <a:uFill>
                  <a:noFill/>
                </a:uFill>
                <a:latin typeface="Montserrat"/>
                <a:ea typeface="Montserrat"/>
                <a:cs typeface="Montserrat"/>
                <a:sym typeface="Montserrat"/>
                <a:hlinkClick r:id="rId2">
                  <a:extLst>
                    <a:ext uri="{A12FA001-AC4F-418D-AE19-62706E023703}">
                      <ahyp:hlinkClr val="tx"/>
                    </a:ext>
                  </a:extLst>
                </a:hlinkClick>
              </a:rPr>
              <a:t>Slidesgo</a:t>
            </a:r>
            <a:r>
              <a:rPr lang="en" sz="1100">
                <a:solidFill>
                  <a:schemeClr val="accent2"/>
                </a:solidFill>
                <a:latin typeface="Montserrat"/>
                <a:ea typeface="Montserrat"/>
                <a:cs typeface="Montserrat"/>
                <a:sym typeface="Montserrat"/>
              </a:rPr>
              <a:t>, including icons by </a:t>
            </a:r>
            <a:r>
              <a:rPr b="1" lang="en" sz="1100">
                <a:solidFill>
                  <a:schemeClr val="accent2"/>
                </a:solidFill>
                <a:uFill>
                  <a:noFill/>
                </a:uFill>
                <a:latin typeface="Montserrat"/>
                <a:ea typeface="Montserrat"/>
                <a:cs typeface="Montserrat"/>
                <a:sym typeface="Montserrat"/>
                <a:hlinkClick r:id="rId3">
                  <a:extLst>
                    <a:ext uri="{A12FA001-AC4F-418D-AE19-62706E023703}">
                      <ahyp:hlinkClr val="tx"/>
                    </a:ext>
                  </a:extLst>
                </a:hlinkClick>
              </a:rPr>
              <a:t>Flaticon</a:t>
            </a:r>
            <a:r>
              <a:rPr lang="en" sz="1100">
                <a:solidFill>
                  <a:schemeClr val="accent2"/>
                </a:solidFill>
                <a:latin typeface="Montserrat"/>
                <a:ea typeface="Montserrat"/>
                <a:cs typeface="Montserrat"/>
                <a:sym typeface="Montserrat"/>
              </a:rPr>
              <a:t>, and infographics &amp; images by </a:t>
            </a:r>
            <a:r>
              <a:rPr b="1" lang="en" sz="1100">
                <a:solidFill>
                  <a:schemeClr val="accent2"/>
                </a:solidFill>
                <a:uFill>
                  <a:noFill/>
                </a:uFill>
                <a:latin typeface="Montserrat"/>
                <a:ea typeface="Montserrat"/>
                <a:cs typeface="Montserrat"/>
                <a:sym typeface="Montserrat"/>
                <a:hlinkClick r:id="rId4">
                  <a:extLst>
                    <a:ext uri="{A12FA001-AC4F-418D-AE19-62706E023703}">
                      <ahyp:hlinkClr val="tx"/>
                    </a:ext>
                  </a:extLst>
                </a:hlinkClick>
              </a:rPr>
              <a:t>Freepik</a:t>
            </a:r>
            <a:endParaRPr b="1" sz="1100">
              <a:solidFill>
                <a:schemeClr val="accent2"/>
              </a:solidFill>
              <a:latin typeface="Montserrat"/>
              <a:ea typeface="Montserrat"/>
              <a:cs typeface="Montserrat"/>
              <a:sym typeface="Montserrat"/>
            </a:endParaRPr>
          </a:p>
        </p:txBody>
      </p:sp>
      <p:sp>
        <p:nvSpPr>
          <p:cNvPr id="539" name="Google Shape;539;p85"/>
          <p:cNvSpPr/>
          <p:nvPr/>
        </p:nvSpPr>
        <p:spPr>
          <a:xfrm>
            <a:off x="6711600" y="257160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85"/>
          <p:cNvSpPr/>
          <p:nvPr/>
        </p:nvSpPr>
        <p:spPr>
          <a:xfrm>
            <a:off x="7927800" y="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4" name="Shape 544"/>
        <p:cNvGrpSpPr/>
        <p:nvPr/>
      </p:nvGrpSpPr>
      <p:grpSpPr>
        <a:xfrm>
          <a:off x="0" y="0"/>
          <a:ext cx="0" cy="0"/>
          <a:chOff x="0" y="0"/>
          <a:chExt cx="0" cy="0"/>
        </a:xfrm>
      </p:grpSpPr>
      <p:sp>
        <p:nvSpPr>
          <p:cNvPr id="545" name="Google Shape;545;p87"/>
          <p:cNvSpPr txBox="1"/>
          <p:nvPr>
            <p:ph type="ctrTitle"/>
          </p:nvPr>
        </p:nvSpPr>
        <p:spPr>
          <a:xfrm>
            <a:off x="1643858" y="1172225"/>
            <a:ext cx="6770700" cy="2052600"/>
          </a:xfrm>
          <a:prstGeom prst="rect">
            <a:avLst/>
          </a:prstGeom>
        </p:spPr>
        <p:txBody>
          <a:bodyPr anchorCtr="0" anchor="b" bIns="91425" lIns="91425" spcFirstLastPara="1" rIns="91425" wrap="square" tIns="91425">
            <a:noAutofit/>
          </a:bodyPr>
          <a:lstStyle>
            <a:lvl1pPr lvl="0" rtl="0" algn="r">
              <a:spcBef>
                <a:spcPts val="0"/>
              </a:spcBef>
              <a:spcAft>
                <a:spcPts val="0"/>
              </a:spcAft>
              <a:buSzPts val="5200"/>
              <a:buNone/>
              <a:defRPr sz="53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46" name="Google Shape;546;p87"/>
          <p:cNvSpPr txBox="1"/>
          <p:nvPr>
            <p:ph idx="1" type="subTitle"/>
          </p:nvPr>
        </p:nvSpPr>
        <p:spPr>
          <a:xfrm>
            <a:off x="1643852" y="3261775"/>
            <a:ext cx="6770700" cy="557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800"/>
              <a:buNone/>
              <a:defRPr sz="1600">
                <a:solidFill>
                  <a:schemeClr val="accent2"/>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47" name="Google Shape;547;p87"/>
          <p:cNvSpPr/>
          <p:nvPr/>
        </p:nvSpPr>
        <p:spPr>
          <a:xfrm>
            <a:off x="0" y="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48" name="Shape 548"/>
        <p:cNvGrpSpPr/>
        <p:nvPr/>
      </p:nvGrpSpPr>
      <p:grpSpPr>
        <a:xfrm>
          <a:off x="0" y="0"/>
          <a:ext cx="0" cy="0"/>
          <a:chOff x="0" y="0"/>
          <a:chExt cx="0" cy="0"/>
        </a:xfrm>
      </p:grpSpPr>
      <p:sp>
        <p:nvSpPr>
          <p:cNvPr id="549" name="Google Shape;549;p88"/>
          <p:cNvSpPr txBox="1"/>
          <p:nvPr>
            <p:ph type="title"/>
          </p:nvPr>
        </p:nvSpPr>
        <p:spPr>
          <a:xfrm>
            <a:off x="3968425" y="2227050"/>
            <a:ext cx="44625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4700">
                <a:solidFill>
                  <a:schemeClr val="accen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50" name="Google Shape;550;p88"/>
          <p:cNvSpPr txBox="1"/>
          <p:nvPr>
            <p:ph idx="1" type="subTitle"/>
          </p:nvPr>
        </p:nvSpPr>
        <p:spPr>
          <a:xfrm>
            <a:off x="3968275" y="3045375"/>
            <a:ext cx="4462500" cy="6780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8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551" name="Google Shape;551;p88"/>
          <p:cNvSpPr txBox="1"/>
          <p:nvPr>
            <p:ph hasCustomPrompt="1" idx="2" type="title"/>
          </p:nvPr>
        </p:nvSpPr>
        <p:spPr>
          <a:xfrm>
            <a:off x="3968350" y="1262325"/>
            <a:ext cx="4462500" cy="1141800"/>
          </a:xfrm>
          <a:prstGeom prst="rect">
            <a:avLst/>
          </a:prstGeom>
        </p:spPr>
        <p:txBody>
          <a:bodyPr anchorCtr="0" anchor="b" bIns="91425" lIns="91425" spcFirstLastPara="1" rIns="91425" wrap="square" tIns="91425">
            <a:noAutofit/>
          </a:bodyPr>
          <a:lstStyle>
            <a:lvl1pPr lvl="0" rtl="0" algn="r">
              <a:spcBef>
                <a:spcPts val="0"/>
              </a:spcBef>
              <a:spcAft>
                <a:spcPts val="0"/>
              </a:spcAft>
              <a:buSzPts val="7200"/>
              <a:buNone/>
              <a:defRPr sz="7200">
                <a:solidFill>
                  <a:schemeClr val="dk2"/>
                </a:solidFill>
              </a:defRPr>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552" name="Google Shape;552;p88"/>
          <p:cNvSpPr/>
          <p:nvPr/>
        </p:nvSpPr>
        <p:spPr>
          <a:xfrm flipH="1" rot="10800000">
            <a:off x="1441925" y="2571600"/>
            <a:ext cx="1216200" cy="1592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88"/>
          <p:cNvSpPr/>
          <p:nvPr/>
        </p:nvSpPr>
        <p:spPr>
          <a:xfrm flipH="1" rot="10800000">
            <a:off x="2658125" y="0"/>
            <a:ext cx="12162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54" name="Shape 554"/>
        <p:cNvGrpSpPr/>
        <p:nvPr/>
      </p:nvGrpSpPr>
      <p:grpSpPr>
        <a:xfrm>
          <a:off x="0" y="0"/>
          <a:ext cx="0" cy="0"/>
          <a:chOff x="0" y="0"/>
          <a:chExt cx="0" cy="0"/>
        </a:xfrm>
      </p:grpSpPr>
      <p:sp>
        <p:nvSpPr>
          <p:cNvPr id="555" name="Google Shape;555;p89"/>
          <p:cNvSpPr txBox="1"/>
          <p:nvPr>
            <p:ph idx="1" type="body"/>
          </p:nvPr>
        </p:nvSpPr>
        <p:spPr>
          <a:xfrm>
            <a:off x="713225" y="1152475"/>
            <a:ext cx="77175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Font typeface="Barlow"/>
              <a:buChar char="●"/>
              <a:defRPr sz="1200"/>
            </a:lvl1pPr>
            <a:lvl2pPr indent="-317500" lvl="1" marL="914400" rtl="0">
              <a:spcBef>
                <a:spcPts val="1600"/>
              </a:spcBef>
              <a:spcAft>
                <a:spcPts val="0"/>
              </a:spcAft>
              <a:buSzPts val="1400"/>
              <a:buFont typeface="Barlow"/>
              <a:buChar char="○"/>
              <a:defRPr sz="1200"/>
            </a:lvl2pPr>
            <a:lvl3pPr indent="-317500" lvl="2" marL="1371600" rtl="0">
              <a:spcBef>
                <a:spcPts val="1600"/>
              </a:spcBef>
              <a:spcAft>
                <a:spcPts val="0"/>
              </a:spcAft>
              <a:buClr>
                <a:schemeClr val="lt1"/>
              </a:buClr>
              <a:buSzPts val="1400"/>
              <a:buFont typeface="Barlow"/>
              <a:buChar char="■"/>
              <a:defRPr/>
            </a:lvl3pPr>
            <a:lvl4pPr indent="-317500" lvl="3" marL="1828800" rtl="0">
              <a:spcBef>
                <a:spcPts val="1600"/>
              </a:spcBef>
              <a:spcAft>
                <a:spcPts val="0"/>
              </a:spcAft>
              <a:buClr>
                <a:schemeClr val="lt1"/>
              </a:buClr>
              <a:buSzPts val="1400"/>
              <a:buFont typeface="Barlow"/>
              <a:buChar char="●"/>
              <a:defRPr/>
            </a:lvl4pPr>
            <a:lvl5pPr indent="-317500" lvl="4" marL="2286000" rtl="0">
              <a:spcBef>
                <a:spcPts val="1600"/>
              </a:spcBef>
              <a:spcAft>
                <a:spcPts val="0"/>
              </a:spcAft>
              <a:buClr>
                <a:schemeClr val="lt1"/>
              </a:buClr>
              <a:buSzPts val="1400"/>
              <a:buFont typeface="Barlow"/>
              <a:buChar char="○"/>
              <a:defRPr/>
            </a:lvl5pPr>
            <a:lvl6pPr indent="-317500" lvl="5" marL="2743200" rtl="0">
              <a:spcBef>
                <a:spcPts val="1600"/>
              </a:spcBef>
              <a:spcAft>
                <a:spcPts val="0"/>
              </a:spcAft>
              <a:buClr>
                <a:schemeClr val="lt1"/>
              </a:buClr>
              <a:buSzPts val="1400"/>
              <a:buFont typeface="Barlow"/>
              <a:buChar char="■"/>
              <a:defRPr/>
            </a:lvl6pPr>
            <a:lvl7pPr indent="-317500" lvl="6" marL="3200400" rtl="0">
              <a:spcBef>
                <a:spcPts val="1600"/>
              </a:spcBef>
              <a:spcAft>
                <a:spcPts val="0"/>
              </a:spcAft>
              <a:buClr>
                <a:schemeClr val="lt1"/>
              </a:buClr>
              <a:buSzPts val="1400"/>
              <a:buFont typeface="Barlow"/>
              <a:buChar char="●"/>
              <a:defRPr/>
            </a:lvl7pPr>
            <a:lvl8pPr indent="-317500" lvl="7" marL="3657600" rtl="0">
              <a:spcBef>
                <a:spcPts val="1600"/>
              </a:spcBef>
              <a:spcAft>
                <a:spcPts val="0"/>
              </a:spcAft>
              <a:buClr>
                <a:schemeClr val="lt1"/>
              </a:buClr>
              <a:buSzPts val="1400"/>
              <a:buFont typeface="Barlow"/>
              <a:buChar char="○"/>
              <a:defRPr/>
            </a:lvl8pPr>
            <a:lvl9pPr indent="-317500" lvl="8" marL="4114800" rtl="0">
              <a:spcBef>
                <a:spcPts val="1600"/>
              </a:spcBef>
              <a:spcAft>
                <a:spcPts val="1600"/>
              </a:spcAft>
              <a:buClr>
                <a:schemeClr val="lt1"/>
              </a:buClr>
              <a:buSzPts val="1400"/>
              <a:buFont typeface="Barlow"/>
              <a:buChar char="■"/>
              <a:defRPr/>
            </a:lvl9pPr>
          </a:lstStyle>
          <a:p/>
        </p:txBody>
      </p:sp>
      <p:sp>
        <p:nvSpPr>
          <p:cNvPr id="556" name="Google Shape;556;p89"/>
          <p:cNvSpPr txBox="1"/>
          <p:nvPr>
            <p:ph type="title"/>
          </p:nvPr>
        </p:nvSpPr>
        <p:spPr>
          <a:xfrm>
            <a:off x="713225" y="384048"/>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57" name="Shape 557"/>
        <p:cNvGrpSpPr/>
        <p:nvPr/>
      </p:nvGrpSpPr>
      <p:grpSpPr>
        <a:xfrm>
          <a:off x="0" y="0"/>
          <a:ext cx="0" cy="0"/>
          <a:chOff x="0" y="0"/>
          <a:chExt cx="0" cy="0"/>
        </a:xfrm>
      </p:grpSpPr>
      <p:sp>
        <p:nvSpPr>
          <p:cNvPr id="558" name="Google Shape;558;p90"/>
          <p:cNvSpPr txBox="1"/>
          <p:nvPr>
            <p:ph type="title"/>
          </p:nvPr>
        </p:nvSpPr>
        <p:spPr>
          <a:xfrm>
            <a:off x="713225" y="384048"/>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59" name="Google Shape;559;p90"/>
          <p:cNvSpPr txBox="1"/>
          <p:nvPr>
            <p:ph idx="1" type="body"/>
          </p:nvPr>
        </p:nvSpPr>
        <p:spPr>
          <a:xfrm>
            <a:off x="713225" y="2371675"/>
            <a:ext cx="2987100" cy="1279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000043"/>
              </a:buClr>
              <a:buSzPts val="1400"/>
              <a:buFont typeface="Quicksand Medium"/>
              <a:buChar char=""/>
              <a:defRPr sz="1400">
                <a:solidFill>
                  <a:schemeClr val="dk1"/>
                </a:solidFill>
              </a:defRPr>
            </a:lvl1pPr>
            <a:lvl2pPr indent="-317500" lvl="1" marL="914400" rtl="0">
              <a:spcBef>
                <a:spcPts val="0"/>
              </a:spcBef>
              <a:spcAft>
                <a:spcPts val="0"/>
              </a:spcAft>
              <a:buClr>
                <a:srgbClr val="000043"/>
              </a:buClr>
              <a:buSzPts val="1400"/>
              <a:buFont typeface="Quicksand Medium"/>
              <a:buChar char="●"/>
              <a:defRPr sz="1200"/>
            </a:lvl2pPr>
            <a:lvl3pPr indent="-317500" lvl="2" marL="1371600" rtl="0">
              <a:spcBef>
                <a:spcPts val="1600"/>
              </a:spcBef>
              <a:spcAft>
                <a:spcPts val="0"/>
              </a:spcAft>
              <a:buClr>
                <a:srgbClr val="000043"/>
              </a:buClr>
              <a:buSzPts val="1400"/>
              <a:buFont typeface="Quicksand Medium"/>
              <a:buChar char="■"/>
              <a:defRPr sz="1200"/>
            </a:lvl3pPr>
            <a:lvl4pPr indent="-317500" lvl="3" marL="1828800" rtl="0">
              <a:spcBef>
                <a:spcPts val="1600"/>
              </a:spcBef>
              <a:spcAft>
                <a:spcPts val="0"/>
              </a:spcAft>
              <a:buClr>
                <a:srgbClr val="000043"/>
              </a:buClr>
              <a:buSzPts val="1400"/>
              <a:buFont typeface="Quicksand Medium"/>
              <a:buChar char="●"/>
              <a:defRPr sz="1200"/>
            </a:lvl4pPr>
            <a:lvl5pPr indent="-317500" lvl="4" marL="2286000" rtl="0">
              <a:spcBef>
                <a:spcPts val="1600"/>
              </a:spcBef>
              <a:spcAft>
                <a:spcPts val="0"/>
              </a:spcAft>
              <a:buClr>
                <a:srgbClr val="000043"/>
              </a:buClr>
              <a:buSzPts val="1400"/>
              <a:buFont typeface="Quicksand Medium"/>
              <a:buChar char="○"/>
              <a:defRPr sz="1200"/>
            </a:lvl5pPr>
            <a:lvl6pPr indent="-317500" lvl="5" marL="2743200" rtl="0">
              <a:spcBef>
                <a:spcPts val="1600"/>
              </a:spcBef>
              <a:spcAft>
                <a:spcPts val="0"/>
              </a:spcAft>
              <a:buClr>
                <a:srgbClr val="000043"/>
              </a:buClr>
              <a:buSzPts val="1400"/>
              <a:buFont typeface="Quicksand Medium"/>
              <a:buChar char="■"/>
              <a:defRPr sz="1200"/>
            </a:lvl6pPr>
            <a:lvl7pPr indent="-317500" lvl="6" marL="3200400" rtl="0">
              <a:spcBef>
                <a:spcPts val="1600"/>
              </a:spcBef>
              <a:spcAft>
                <a:spcPts val="0"/>
              </a:spcAft>
              <a:buClr>
                <a:srgbClr val="000043"/>
              </a:buClr>
              <a:buSzPts val="1400"/>
              <a:buFont typeface="Quicksand Medium"/>
              <a:buChar char="●"/>
              <a:defRPr sz="1200"/>
            </a:lvl7pPr>
            <a:lvl8pPr indent="-317500" lvl="7" marL="3657600" rtl="0">
              <a:spcBef>
                <a:spcPts val="1600"/>
              </a:spcBef>
              <a:spcAft>
                <a:spcPts val="0"/>
              </a:spcAft>
              <a:buClr>
                <a:srgbClr val="000043"/>
              </a:buClr>
              <a:buSzPts val="1400"/>
              <a:buFont typeface="Quicksand Medium"/>
              <a:buChar char="○"/>
              <a:defRPr sz="1200"/>
            </a:lvl8pPr>
            <a:lvl9pPr indent="-317500" lvl="8" marL="4114800" rtl="0">
              <a:spcBef>
                <a:spcPts val="1600"/>
              </a:spcBef>
              <a:spcAft>
                <a:spcPts val="1600"/>
              </a:spcAft>
              <a:buClr>
                <a:srgbClr val="000043"/>
              </a:buClr>
              <a:buSzPts val="1400"/>
              <a:buFont typeface="Quicksand Medium"/>
              <a:buChar char="■"/>
              <a:defRPr sz="1200"/>
            </a:lvl9pPr>
          </a:lstStyle>
          <a:p/>
        </p:txBody>
      </p:sp>
      <p:sp>
        <p:nvSpPr>
          <p:cNvPr id="560" name="Google Shape;560;p90"/>
          <p:cNvSpPr txBox="1"/>
          <p:nvPr>
            <p:ph idx="2" type="body"/>
          </p:nvPr>
        </p:nvSpPr>
        <p:spPr>
          <a:xfrm>
            <a:off x="3962400" y="2371675"/>
            <a:ext cx="2987100" cy="1279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rgbClr val="000043"/>
              </a:buClr>
              <a:buSzPts val="1400"/>
              <a:buFont typeface="Quicksand Medium"/>
              <a:buChar char=""/>
              <a:defRPr sz="1400">
                <a:solidFill>
                  <a:schemeClr val="dk1"/>
                </a:solidFill>
              </a:defRPr>
            </a:lvl1pPr>
            <a:lvl2pPr indent="-317500" lvl="1" marL="914400" rtl="0">
              <a:spcBef>
                <a:spcPts val="0"/>
              </a:spcBef>
              <a:spcAft>
                <a:spcPts val="0"/>
              </a:spcAft>
              <a:buClr>
                <a:srgbClr val="000043"/>
              </a:buClr>
              <a:buSzPts val="1400"/>
              <a:buFont typeface="Quicksand Medium"/>
              <a:buChar char="●"/>
              <a:defRPr sz="1200"/>
            </a:lvl2pPr>
            <a:lvl3pPr indent="-317500" lvl="2" marL="1371600" rtl="0">
              <a:spcBef>
                <a:spcPts val="1600"/>
              </a:spcBef>
              <a:spcAft>
                <a:spcPts val="0"/>
              </a:spcAft>
              <a:buClr>
                <a:srgbClr val="000043"/>
              </a:buClr>
              <a:buSzPts val="1400"/>
              <a:buFont typeface="Quicksand Medium"/>
              <a:buChar char="■"/>
              <a:defRPr sz="1200"/>
            </a:lvl3pPr>
            <a:lvl4pPr indent="-317500" lvl="3" marL="1828800" rtl="0">
              <a:spcBef>
                <a:spcPts val="1600"/>
              </a:spcBef>
              <a:spcAft>
                <a:spcPts val="0"/>
              </a:spcAft>
              <a:buClr>
                <a:srgbClr val="000043"/>
              </a:buClr>
              <a:buSzPts val="1400"/>
              <a:buFont typeface="Quicksand Medium"/>
              <a:buChar char="●"/>
              <a:defRPr sz="1200"/>
            </a:lvl4pPr>
            <a:lvl5pPr indent="-317500" lvl="4" marL="2286000" rtl="0">
              <a:spcBef>
                <a:spcPts val="1600"/>
              </a:spcBef>
              <a:spcAft>
                <a:spcPts val="0"/>
              </a:spcAft>
              <a:buClr>
                <a:srgbClr val="000043"/>
              </a:buClr>
              <a:buSzPts val="1400"/>
              <a:buFont typeface="Quicksand Medium"/>
              <a:buChar char="○"/>
              <a:defRPr sz="1200"/>
            </a:lvl5pPr>
            <a:lvl6pPr indent="-317500" lvl="5" marL="2743200" rtl="0">
              <a:spcBef>
                <a:spcPts val="1600"/>
              </a:spcBef>
              <a:spcAft>
                <a:spcPts val="0"/>
              </a:spcAft>
              <a:buClr>
                <a:srgbClr val="000043"/>
              </a:buClr>
              <a:buSzPts val="1400"/>
              <a:buFont typeface="Quicksand Medium"/>
              <a:buChar char="■"/>
              <a:defRPr sz="1200"/>
            </a:lvl6pPr>
            <a:lvl7pPr indent="-317500" lvl="6" marL="3200400" rtl="0">
              <a:spcBef>
                <a:spcPts val="1600"/>
              </a:spcBef>
              <a:spcAft>
                <a:spcPts val="0"/>
              </a:spcAft>
              <a:buClr>
                <a:srgbClr val="000043"/>
              </a:buClr>
              <a:buSzPts val="1400"/>
              <a:buFont typeface="Quicksand Medium"/>
              <a:buChar char="●"/>
              <a:defRPr sz="1200"/>
            </a:lvl7pPr>
            <a:lvl8pPr indent="-317500" lvl="7" marL="3657600" rtl="0">
              <a:spcBef>
                <a:spcPts val="1600"/>
              </a:spcBef>
              <a:spcAft>
                <a:spcPts val="0"/>
              </a:spcAft>
              <a:buClr>
                <a:srgbClr val="000043"/>
              </a:buClr>
              <a:buSzPts val="1400"/>
              <a:buFont typeface="Quicksand Medium"/>
              <a:buChar char="○"/>
              <a:defRPr sz="1200"/>
            </a:lvl8pPr>
            <a:lvl9pPr indent="-317500" lvl="8" marL="4114800" rtl="0">
              <a:spcBef>
                <a:spcPts val="1600"/>
              </a:spcBef>
              <a:spcAft>
                <a:spcPts val="1600"/>
              </a:spcAft>
              <a:buClr>
                <a:srgbClr val="000043"/>
              </a:buClr>
              <a:buSzPts val="1400"/>
              <a:buFont typeface="Quicksand Medium"/>
              <a:buChar char="■"/>
              <a:defRPr sz="1200"/>
            </a:lvl9pPr>
          </a:lstStyle>
          <a:p/>
        </p:txBody>
      </p:sp>
      <p:sp>
        <p:nvSpPr>
          <p:cNvPr id="561" name="Google Shape;561;p90"/>
          <p:cNvSpPr txBox="1"/>
          <p:nvPr>
            <p:ph idx="3" type="subTitle"/>
          </p:nvPr>
        </p:nvSpPr>
        <p:spPr>
          <a:xfrm>
            <a:off x="713225" y="1925800"/>
            <a:ext cx="2987100" cy="470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1800"/>
              <a:buNone/>
              <a:defRPr b="1">
                <a:solidFill>
                  <a:schemeClr val="accen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562" name="Google Shape;562;p90"/>
          <p:cNvSpPr txBox="1"/>
          <p:nvPr>
            <p:ph idx="4" type="subTitle"/>
          </p:nvPr>
        </p:nvSpPr>
        <p:spPr>
          <a:xfrm>
            <a:off x="3962400" y="1925800"/>
            <a:ext cx="2987100" cy="4704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accent1"/>
              </a:buClr>
              <a:buSzPts val="1800"/>
              <a:buNone/>
              <a:defRPr b="1">
                <a:solidFill>
                  <a:schemeClr val="accent1"/>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563" name="Google Shape;563;p90"/>
          <p:cNvSpPr/>
          <p:nvPr/>
        </p:nvSpPr>
        <p:spPr>
          <a:xfrm>
            <a:off x="7520700" y="205110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90"/>
          <p:cNvSpPr/>
          <p:nvPr/>
        </p:nvSpPr>
        <p:spPr>
          <a:xfrm>
            <a:off x="6304500" y="0"/>
            <a:ext cx="1216200" cy="2051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5" name="Shape 565"/>
        <p:cNvGrpSpPr/>
        <p:nvPr/>
      </p:nvGrpSpPr>
      <p:grpSpPr>
        <a:xfrm>
          <a:off x="0" y="0"/>
          <a:ext cx="0" cy="0"/>
          <a:chOff x="0" y="0"/>
          <a:chExt cx="0" cy="0"/>
        </a:xfrm>
      </p:grpSpPr>
      <p:sp>
        <p:nvSpPr>
          <p:cNvPr id="566" name="Google Shape;566;p91"/>
          <p:cNvSpPr txBox="1"/>
          <p:nvPr>
            <p:ph type="title"/>
          </p:nvPr>
        </p:nvSpPr>
        <p:spPr>
          <a:xfrm>
            <a:off x="717800" y="383175"/>
            <a:ext cx="7708200" cy="647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567" name="Google Shape;567;p91"/>
          <p:cNvSpPr/>
          <p:nvPr/>
        </p:nvSpPr>
        <p:spPr>
          <a:xfrm rot="5400000">
            <a:off x="6703350" y="2702925"/>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68" name="Shape 568"/>
        <p:cNvGrpSpPr/>
        <p:nvPr/>
      </p:nvGrpSpPr>
      <p:grpSpPr>
        <a:xfrm>
          <a:off x="0" y="0"/>
          <a:ext cx="0" cy="0"/>
          <a:chOff x="0" y="0"/>
          <a:chExt cx="0" cy="0"/>
        </a:xfrm>
      </p:grpSpPr>
      <p:sp>
        <p:nvSpPr>
          <p:cNvPr id="569" name="Google Shape;569;p92"/>
          <p:cNvSpPr txBox="1"/>
          <p:nvPr>
            <p:ph type="title"/>
          </p:nvPr>
        </p:nvSpPr>
        <p:spPr>
          <a:xfrm>
            <a:off x="1156525" y="1340400"/>
            <a:ext cx="42321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70" name="Google Shape;570;p92"/>
          <p:cNvSpPr txBox="1"/>
          <p:nvPr>
            <p:ph idx="1" type="body"/>
          </p:nvPr>
        </p:nvSpPr>
        <p:spPr>
          <a:xfrm>
            <a:off x="1156525" y="2096100"/>
            <a:ext cx="4232100" cy="20118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400">
                <a:solidFill>
                  <a:schemeClr val="accent2"/>
                </a:solidFill>
              </a:defRPr>
            </a:lvl1pPr>
            <a:lvl2pPr indent="-304800" lvl="1" marL="914400" rtl="0">
              <a:spcBef>
                <a:spcPts val="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71" name="Google Shape;571;p92"/>
          <p:cNvSpPr/>
          <p:nvPr/>
        </p:nvSpPr>
        <p:spPr>
          <a:xfrm>
            <a:off x="6732125" y="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92"/>
          <p:cNvSpPr/>
          <p:nvPr/>
        </p:nvSpPr>
        <p:spPr>
          <a:xfrm>
            <a:off x="7951325" y="257175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73" name="Shape 573"/>
        <p:cNvGrpSpPr/>
        <p:nvPr/>
      </p:nvGrpSpPr>
      <p:grpSpPr>
        <a:xfrm>
          <a:off x="0" y="0"/>
          <a:ext cx="0" cy="0"/>
          <a:chOff x="0" y="0"/>
          <a:chExt cx="0" cy="0"/>
        </a:xfrm>
      </p:grpSpPr>
      <p:sp>
        <p:nvSpPr>
          <p:cNvPr id="574" name="Google Shape;574;p93"/>
          <p:cNvSpPr txBox="1"/>
          <p:nvPr>
            <p:ph type="title"/>
          </p:nvPr>
        </p:nvSpPr>
        <p:spPr>
          <a:xfrm>
            <a:off x="713225" y="1170000"/>
            <a:ext cx="5533200" cy="28035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7400">
                <a:solidFill>
                  <a:schemeClr val="accent1"/>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75" name="Google Shape;575;p9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76" name="Google Shape;576;p93"/>
          <p:cNvSpPr/>
          <p:nvPr/>
        </p:nvSpPr>
        <p:spPr>
          <a:xfrm>
            <a:off x="6732125" y="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93"/>
          <p:cNvSpPr/>
          <p:nvPr/>
        </p:nvSpPr>
        <p:spPr>
          <a:xfrm>
            <a:off x="7951325" y="2571750"/>
            <a:ext cx="1216200" cy="134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78" name="Shape 578"/>
        <p:cNvGrpSpPr/>
        <p:nvPr/>
      </p:nvGrpSpPr>
      <p:grpSpPr>
        <a:xfrm>
          <a:off x="0" y="0"/>
          <a:ext cx="0" cy="0"/>
          <a:chOff x="0" y="0"/>
          <a:chExt cx="0" cy="0"/>
        </a:xfrm>
      </p:grpSpPr>
      <p:sp>
        <p:nvSpPr>
          <p:cNvPr id="579" name="Google Shape;579;p94"/>
          <p:cNvSpPr txBox="1"/>
          <p:nvPr>
            <p:ph type="title"/>
          </p:nvPr>
        </p:nvSpPr>
        <p:spPr>
          <a:xfrm>
            <a:off x="713375" y="2227050"/>
            <a:ext cx="44625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4700">
                <a:solidFill>
                  <a:schemeClr val="accent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580" name="Google Shape;580;p94"/>
          <p:cNvSpPr txBox="1"/>
          <p:nvPr>
            <p:ph idx="1" type="subTitle"/>
          </p:nvPr>
        </p:nvSpPr>
        <p:spPr>
          <a:xfrm>
            <a:off x="713225" y="3045375"/>
            <a:ext cx="4462500" cy="6780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581" name="Google Shape;581;p94"/>
          <p:cNvSpPr txBox="1"/>
          <p:nvPr>
            <p:ph hasCustomPrompt="1" idx="2" type="title"/>
          </p:nvPr>
        </p:nvSpPr>
        <p:spPr>
          <a:xfrm>
            <a:off x="713300" y="1262325"/>
            <a:ext cx="4462500" cy="1141800"/>
          </a:xfrm>
          <a:prstGeom prst="rect">
            <a:avLst/>
          </a:prstGeom>
        </p:spPr>
        <p:txBody>
          <a:bodyPr anchorCtr="0" anchor="b" bIns="91425" lIns="91425" spcFirstLastPara="1" rIns="91425" wrap="square" tIns="91425">
            <a:noAutofit/>
          </a:bodyPr>
          <a:lstStyle>
            <a:lvl1pPr lvl="0" rtl="0">
              <a:spcBef>
                <a:spcPts val="0"/>
              </a:spcBef>
              <a:spcAft>
                <a:spcPts val="0"/>
              </a:spcAft>
              <a:buSzPts val="7200"/>
              <a:buNone/>
              <a:defRPr sz="7200">
                <a:solidFill>
                  <a:schemeClr val="dk2"/>
                </a:solidFill>
              </a:defRPr>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582" name="Google Shape;582;p94"/>
          <p:cNvSpPr/>
          <p:nvPr/>
        </p:nvSpPr>
        <p:spPr>
          <a:xfrm>
            <a:off x="5270400" y="979500"/>
            <a:ext cx="1216200" cy="1592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94"/>
          <p:cNvSpPr/>
          <p:nvPr/>
        </p:nvSpPr>
        <p:spPr>
          <a:xfrm>
            <a:off x="6486600" y="2571900"/>
            <a:ext cx="12162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84" name="Shape 584"/>
        <p:cNvGrpSpPr/>
        <p:nvPr/>
      </p:nvGrpSpPr>
      <p:grpSpPr>
        <a:xfrm>
          <a:off x="0" y="0"/>
          <a:ext cx="0" cy="0"/>
          <a:chOff x="0" y="0"/>
          <a:chExt cx="0" cy="0"/>
        </a:xfrm>
      </p:grpSpPr>
      <p:sp>
        <p:nvSpPr>
          <p:cNvPr id="585" name="Google Shape;585;p95"/>
          <p:cNvSpPr txBox="1"/>
          <p:nvPr>
            <p:ph idx="1" type="body"/>
          </p:nvPr>
        </p:nvSpPr>
        <p:spPr>
          <a:xfrm>
            <a:off x="713225" y="544075"/>
            <a:ext cx="4264800" cy="15417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b="1" sz="3800">
                <a:solidFill>
                  <a:schemeClr val="accent1"/>
                </a:solidFill>
                <a:latin typeface="Inter"/>
                <a:ea typeface="Inter"/>
                <a:cs typeface="Inter"/>
                <a:sym typeface="Inter"/>
              </a:defRPr>
            </a:lvl1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86" name="Shape 586"/>
        <p:cNvGrpSpPr/>
        <p:nvPr/>
      </p:nvGrpSpPr>
      <p:grpSpPr>
        <a:xfrm>
          <a:off x="0" y="0"/>
          <a:ext cx="0" cy="0"/>
          <a:chOff x="0" y="0"/>
          <a:chExt cx="0" cy="0"/>
        </a:xfrm>
      </p:grpSpPr>
      <p:sp>
        <p:nvSpPr>
          <p:cNvPr id="587" name="Google Shape;587;p96"/>
          <p:cNvSpPr txBox="1"/>
          <p:nvPr>
            <p:ph hasCustomPrompt="1" type="title"/>
          </p:nvPr>
        </p:nvSpPr>
        <p:spPr>
          <a:xfrm>
            <a:off x="713225" y="1412150"/>
            <a:ext cx="7717500" cy="1657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9200">
                <a:solidFill>
                  <a:schemeClr val="accent3"/>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88" name="Google Shape;588;p96"/>
          <p:cNvSpPr txBox="1"/>
          <p:nvPr>
            <p:ph idx="1" type="body"/>
          </p:nvPr>
        </p:nvSpPr>
        <p:spPr>
          <a:xfrm>
            <a:off x="713400" y="3069625"/>
            <a:ext cx="7717500" cy="6615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sz="1400">
                <a:solidFill>
                  <a:schemeClr val="dk1"/>
                </a:solidFill>
              </a:defRPr>
            </a:lvl1pPr>
            <a:lvl2pPr indent="-317500" lvl="1" marL="914400" rtl="0" algn="ctr">
              <a:spcBef>
                <a:spcPts val="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589" name="Google Shape;589;p96"/>
          <p:cNvSpPr/>
          <p:nvPr/>
        </p:nvSpPr>
        <p:spPr>
          <a:xfrm flipH="1" rot="10800000">
            <a:off x="0" y="257175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96"/>
          <p:cNvSpPr/>
          <p:nvPr/>
        </p:nvSpPr>
        <p:spPr>
          <a:xfrm flipH="1" rot="10800000">
            <a:off x="7927800" y="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91" name="Shape 591"/>
        <p:cNvGrpSpPr/>
        <p:nvPr/>
      </p:nvGrpSpPr>
      <p:grpSpPr>
        <a:xfrm>
          <a:off x="0" y="0"/>
          <a:ext cx="0" cy="0"/>
          <a:chOff x="0" y="0"/>
          <a:chExt cx="0" cy="0"/>
        </a:xfrm>
      </p:grpSpPr>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8">
    <p:spTree>
      <p:nvGrpSpPr>
        <p:cNvPr id="592" name="Shape 592"/>
        <p:cNvGrpSpPr/>
        <p:nvPr/>
      </p:nvGrpSpPr>
      <p:grpSpPr>
        <a:xfrm>
          <a:off x="0" y="0"/>
          <a:ext cx="0" cy="0"/>
          <a:chOff x="0" y="0"/>
          <a:chExt cx="0" cy="0"/>
        </a:xfrm>
      </p:grpSpPr>
      <p:sp>
        <p:nvSpPr>
          <p:cNvPr id="593" name="Google Shape;593;p98"/>
          <p:cNvSpPr txBox="1"/>
          <p:nvPr>
            <p:ph type="title"/>
          </p:nvPr>
        </p:nvSpPr>
        <p:spPr>
          <a:xfrm>
            <a:off x="2683950" y="3273525"/>
            <a:ext cx="5757300" cy="572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None/>
              <a:defRPr b="1" sz="1800">
                <a:solidFill>
                  <a:schemeClr val="accent1"/>
                </a:solidFill>
                <a:latin typeface="Montserrat"/>
                <a:ea typeface="Montserrat"/>
                <a:cs typeface="Montserrat"/>
                <a:sym typeface="Montserra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94" name="Google Shape;594;p98"/>
          <p:cNvSpPr txBox="1"/>
          <p:nvPr>
            <p:ph idx="1" type="subTitle"/>
          </p:nvPr>
        </p:nvSpPr>
        <p:spPr>
          <a:xfrm flipH="1">
            <a:off x="2684000" y="1247225"/>
            <a:ext cx="5757300" cy="18552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800"/>
              <a:buFont typeface="Didact Gothic"/>
              <a:buNone/>
              <a:defRPr sz="2800">
                <a:latin typeface="Montserrat SemiBold"/>
                <a:ea typeface="Montserrat SemiBold"/>
                <a:cs typeface="Montserrat SemiBold"/>
                <a:sym typeface="Montserrat SemiBold"/>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95" name="Google Shape;595;p98"/>
          <p:cNvSpPr/>
          <p:nvPr/>
        </p:nvSpPr>
        <p:spPr>
          <a:xfrm flipH="1" rot="10800000">
            <a:off x="1216200" y="2571750"/>
            <a:ext cx="1216200" cy="2571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98"/>
          <p:cNvSpPr/>
          <p:nvPr/>
        </p:nvSpPr>
        <p:spPr>
          <a:xfrm flipH="1" rot="10800000">
            <a:off x="0" y="1061825"/>
            <a:ext cx="1216200" cy="15099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
    <p:spTree>
      <p:nvGrpSpPr>
        <p:cNvPr id="597" name="Shape 597"/>
        <p:cNvGrpSpPr/>
        <p:nvPr/>
      </p:nvGrpSpPr>
      <p:grpSpPr>
        <a:xfrm>
          <a:off x="0" y="0"/>
          <a:ext cx="0" cy="0"/>
          <a:chOff x="0" y="0"/>
          <a:chExt cx="0" cy="0"/>
        </a:xfrm>
      </p:grpSpPr>
      <p:sp>
        <p:nvSpPr>
          <p:cNvPr id="598" name="Google Shape;598;p99"/>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599" name="Google Shape;599;p99"/>
          <p:cNvSpPr txBox="1"/>
          <p:nvPr>
            <p:ph idx="2" type="ctrTitle"/>
          </p:nvPr>
        </p:nvSpPr>
        <p:spPr>
          <a:xfrm>
            <a:off x="2310350" y="1446813"/>
            <a:ext cx="2150400" cy="3840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Montserrat"/>
              <a:buNone/>
              <a:defRPr sz="1800">
                <a:solidFill>
                  <a:schemeClr val="accent1"/>
                </a:solidFill>
                <a:latin typeface="Montserrat"/>
                <a:ea typeface="Montserrat"/>
                <a:cs typeface="Montserrat"/>
                <a:sym typeface="Montserrat"/>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0"/>
              </a:spcBef>
              <a:spcAft>
                <a:spcPts val="0"/>
              </a:spcAft>
              <a:buSzPts val="2000"/>
              <a:buFont typeface="Montserrat"/>
              <a:buNone/>
              <a:defRPr sz="2000">
                <a:latin typeface="Montserrat"/>
                <a:ea typeface="Montserrat"/>
                <a:cs typeface="Montserrat"/>
                <a:sym typeface="Montserrat"/>
              </a:defRPr>
            </a:lvl3pPr>
            <a:lvl4pPr lvl="3" rtl="0">
              <a:spcBef>
                <a:spcPts val="0"/>
              </a:spcBef>
              <a:spcAft>
                <a:spcPts val="0"/>
              </a:spcAft>
              <a:buSzPts val="2000"/>
              <a:buFont typeface="Montserrat"/>
              <a:buNone/>
              <a:defRPr sz="2000">
                <a:latin typeface="Montserrat"/>
                <a:ea typeface="Montserrat"/>
                <a:cs typeface="Montserrat"/>
                <a:sym typeface="Montserrat"/>
              </a:defRPr>
            </a:lvl4pPr>
            <a:lvl5pPr lvl="4" rtl="0">
              <a:spcBef>
                <a:spcPts val="0"/>
              </a:spcBef>
              <a:spcAft>
                <a:spcPts val="0"/>
              </a:spcAft>
              <a:buSzPts val="2000"/>
              <a:buFont typeface="Montserrat"/>
              <a:buNone/>
              <a:defRPr sz="2000">
                <a:latin typeface="Montserrat"/>
                <a:ea typeface="Montserrat"/>
                <a:cs typeface="Montserrat"/>
                <a:sym typeface="Montserrat"/>
              </a:defRPr>
            </a:lvl5pPr>
            <a:lvl6pPr lvl="5" rtl="0">
              <a:spcBef>
                <a:spcPts val="0"/>
              </a:spcBef>
              <a:spcAft>
                <a:spcPts val="0"/>
              </a:spcAft>
              <a:buSzPts val="2000"/>
              <a:buFont typeface="Montserrat"/>
              <a:buNone/>
              <a:defRPr sz="2000">
                <a:latin typeface="Montserrat"/>
                <a:ea typeface="Montserrat"/>
                <a:cs typeface="Montserrat"/>
                <a:sym typeface="Montserrat"/>
              </a:defRPr>
            </a:lvl6pPr>
            <a:lvl7pPr lvl="6" rtl="0">
              <a:spcBef>
                <a:spcPts val="0"/>
              </a:spcBef>
              <a:spcAft>
                <a:spcPts val="0"/>
              </a:spcAft>
              <a:buSzPts val="2000"/>
              <a:buFont typeface="Montserrat"/>
              <a:buNone/>
              <a:defRPr sz="2000">
                <a:latin typeface="Montserrat"/>
                <a:ea typeface="Montserrat"/>
                <a:cs typeface="Montserrat"/>
                <a:sym typeface="Montserrat"/>
              </a:defRPr>
            </a:lvl7pPr>
            <a:lvl8pPr lvl="7" rtl="0">
              <a:spcBef>
                <a:spcPts val="0"/>
              </a:spcBef>
              <a:spcAft>
                <a:spcPts val="0"/>
              </a:spcAft>
              <a:buSzPts val="2000"/>
              <a:buFont typeface="Montserrat"/>
              <a:buNone/>
              <a:defRPr sz="2000">
                <a:latin typeface="Montserrat"/>
                <a:ea typeface="Montserrat"/>
                <a:cs typeface="Montserrat"/>
                <a:sym typeface="Montserrat"/>
              </a:defRPr>
            </a:lvl8pPr>
            <a:lvl9pPr lvl="8" rtl="0">
              <a:spcBef>
                <a:spcPts val="0"/>
              </a:spcBef>
              <a:spcAft>
                <a:spcPts val="0"/>
              </a:spcAft>
              <a:buSzPts val="2000"/>
              <a:buFont typeface="Montserrat"/>
              <a:buNone/>
              <a:defRPr sz="2000">
                <a:latin typeface="Montserrat"/>
                <a:ea typeface="Montserrat"/>
                <a:cs typeface="Montserrat"/>
                <a:sym typeface="Montserrat"/>
              </a:defRPr>
            </a:lvl9pPr>
          </a:lstStyle>
          <a:p/>
        </p:txBody>
      </p:sp>
      <p:sp>
        <p:nvSpPr>
          <p:cNvPr id="600" name="Google Shape;600;p99"/>
          <p:cNvSpPr txBox="1"/>
          <p:nvPr>
            <p:ph hasCustomPrompt="1" idx="3" type="title"/>
          </p:nvPr>
        </p:nvSpPr>
        <p:spPr>
          <a:xfrm>
            <a:off x="717800" y="1521025"/>
            <a:ext cx="1493400" cy="94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8000"/>
              <a:buNone/>
              <a:defRPr sz="7000">
                <a:solidFill>
                  <a:srgbClr val="4A8CFF"/>
                </a:solidFill>
              </a:defRPr>
            </a:lvl1pPr>
            <a:lvl2pPr lvl="1"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601" name="Google Shape;601;p99"/>
          <p:cNvSpPr txBox="1"/>
          <p:nvPr>
            <p:ph idx="1" type="subTitle"/>
          </p:nvPr>
        </p:nvSpPr>
        <p:spPr>
          <a:xfrm>
            <a:off x="2310350" y="1858875"/>
            <a:ext cx="2150400" cy="767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Font typeface="Montserrat"/>
              <a:buNone/>
              <a:defRPr sz="1400">
                <a:solidFill>
                  <a:schemeClr val="accent2"/>
                </a:solidFill>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1600"/>
              </a:spcBef>
              <a:spcAft>
                <a:spcPts val="0"/>
              </a:spcAft>
              <a:buSzPts val="1400"/>
              <a:buFont typeface="Montserrat"/>
              <a:buNone/>
              <a:defRPr>
                <a:latin typeface="Montserrat"/>
                <a:ea typeface="Montserrat"/>
                <a:cs typeface="Montserrat"/>
                <a:sym typeface="Montserrat"/>
              </a:defRPr>
            </a:lvl3pPr>
            <a:lvl4pPr lvl="3" rtl="0">
              <a:spcBef>
                <a:spcPts val="1600"/>
              </a:spcBef>
              <a:spcAft>
                <a:spcPts val="0"/>
              </a:spcAft>
              <a:buSzPts val="1400"/>
              <a:buFont typeface="Montserrat"/>
              <a:buNone/>
              <a:defRPr>
                <a:latin typeface="Montserrat"/>
                <a:ea typeface="Montserrat"/>
                <a:cs typeface="Montserrat"/>
                <a:sym typeface="Montserrat"/>
              </a:defRPr>
            </a:lvl4pPr>
            <a:lvl5pPr lvl="4" rtl="0">
              <a:spcBef>
                <a:spcPts val="1600"/>
              </a:spcBef>
              <a:spcAft>
                <a:spcPts val="0"/>
              </a:spcAft>
              <a:buSzPts val="1400"/>
              <a:buFont typeface="Montserrat"/>
              <a:buNone/>
              <a:defRPr>
                <a:latin typeface="Montserrat"/>
                <a:ea typeface="Montserrat"/>
                <a:cs typeface="Montserrat"/>
                <a:sym typeface="Montserrat"/>
              </a:defRPr>
            </a:lvl5pPr>
            <a:lvl6pPr lvl="5" rtl="0">
              <a:spcBef>
                <a:spcPts val="1600"/>
              </a:spcBef>
              <a:spcAft>
                <a:spcPts val="0"/>
              </a:spcAft>
              <a:buSzPts val="1400"/>
              <a:buFont typeface="Montserrat"/>
              <a:buNone/>
              <a:defRPr>
                <a:latin typeface="Montserrat"/>
                <a:ea typeface="Montserrat"/>
                <a:cs typeface="Montserrat"/>
                <a:sym typeface="Montserrat"/>
              </a:defRPr>
            </a:lvl6pPr>
            <a:lvl7pPr lvl="6" rtl="0">
              <a:spcBef>
                <a:spcPts val="1600"/>
              </a:spcBef>
              <a:spcAft>
                <a:spcPts val="0"/>
              </a:spcAft>
              <a:buSzPts val="1400"/>
              <a:buFont typeface="Montserrat"/>
              <a:buNone/>
              <a:defRPr>
                <a:latin typeface="Montserrat"/>
                <a:ea typeface="Montserrat"/>
                <a:cs typeface="Montserrat"/>
                <a:sym typeface="Montserrat"/>
              </a:defRPr>
            </a:lvl7pPr>
            <a:lvl8pPr lvl="7" rtl="0">
              <a:spcBef>
                <a:spcPts val="1600"/>
              </a:spcBef>
              <a:spcAft>
                <a:spcPts val="0"/>
              </a:spcAft>
              <a:buSzPts val="1400"/>
              <a:buFont typeface="Montserrat"/>
              <a:buNone/>
              <a:defRPr>
                <a:latin typeface="Montserrat"/>
                <a:ea typeface="Montserrat"/>
                <a:cs typeface="Montserrat"/>
                <a:sym typeface="Montserrat"/>
              </a:defRPr>
            </a:lvl8pPr>
            <a:lvl9pPr lvl="8" rtl="0">
              <a:spcBef>
                <a:spcPts val="1600"/>
              </a:spcBef>
              <a:spcAft>
                <a:spcPts val="1600"/>
              </a:spcAft>
              <a:buSzPts val="1400"/>
              <a:buFont typeface="Montserrat"/>
              <a:buNone/>
              <a:defRPr>
                <a:latin typeface="Montserrat"/>
                <a:ea typeface="Montserrat"/>
                <a:cs typeface="Montserrat"/>
                <a:sym typeface="Montserrat"/>
              </a:defRPr>
            </a:lvl9pPr>
          </a:lstStyle>
          <a:p/>
        </p:txBody>
      </p:sp>
      <p:sp>
        <p:nvSpPr>
          <p:cNvPr id="602" name="Google Shape;602;p99"/>
          <p:cNvSpPr txBox="1"/>
          <p:nvPr>
            <p:ph idx="4" type="ctrTitle"/>
          </p:nvPr>
        </p:nvSpPr>
        <p:spPr>
          <a:xfrm>
            <a:off x="6233050" y="1446813"/>
            <a:ext cx="2150400" cy="3840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Montserrat"/>
              <a:buNone/>
              <a:defRPr sz="1800">
                <a:solidFill>
                  <a:schemeClr val="accent1"/>
                </a:solidFill>
                <a:latin typeface="Montserrat"/>
                <a:ea typeface="Montserrat"/>
                <a:cs typeface="Montserrat"/>
                <a:sym typeface="Montserrat"/>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0"/>
              </a:spcBef>
              <a:spcAft>
                <a:spcPts val="0"/>
              </a:spcAft>
              <a:buSzPts val="2000"/>
              <a:buFont typeface="Montserrat"/>
              <a:buNone/>
              <a:defRPr sz="2000">
                <a:latin typeface="Montserrat"/>
                <a:ea typeface="Montserrat"/>
                <a:cs typeface="Montserrat"/>
                <a:sym typeface="Montserrat"/>
              </a:defRPr>
            </a:lvl3pPr>
            <a:lvl4pPr lvl="3" rtl="0">
              <a:spcBef>
                <a:spcPts val="0"/>
              </a:spcBef>
              <a:spcAft>
                <a:spcPts val="0"/>
              </a:spcAft>
              <a:buSzPts val="2000"/>
              <a:buFont typeface="Montserrat"/>
              <a:buNone/>
              <a:defRPr sz="2000">
                <a:latin typeface="Montserrat"/>
                <a:ea typeface="Montserrat"/>
                <a:cs typeface="Montserrat"/>
                <a:sym typeface="Montserrat"/>
              </a:defRPr>
            </a:lvl4pPr>
            <a:lvl5pPr lvl="4" rtl="0">
              <a:spcBef>
                <a:spcPts val="0"/>
              </a:spcBef>
              <a:spcAft>
                <a:spcPts val="0"/>
              </a:spcAft>
              <a:buSzPts val="2000"/>
              <a:buFont typeface="Montserrat"/>
              <a:buNone/>
              <a:defRPr sz="2000">
                <a:latin typeface="Montserrat"/>
                <a:ea typeface="Montserrat"/>
                <a:cs typeface="Montserrat"/>
                <a:sym typeface="Montserrat"/>
              </a:defRPr>
            </a:lvl5pPr>
            <a:lvl6pPr lvl="5" rtl="0">
              <a:spcBef>
                <a:spcPts val="0"/>
              </a:spcBef>
              <a:spcAft>
                <a:spcPts val="0"/>
              </a:spcAft>
              <a:buSzPts val="2000"/>
              <a:buFont typeface="Montserrat"/>
              <a:buNone/>
              <a:defRPr sz="2000">
                <a:latin typeface="Montserrat"/>
                <a:ea typeface="Montserrat"/>
                <a:cs typeface="Montserrat"/>
                <a:sym typeface="Montserrat"/>
              </a:defRPr>
            </a:lvl6pPr>
            <a:lvl7pPr lvl="6" rtl="0">
              <a:spcBef>
                <a:spcPts val="0"/>
              </a:spcBef>
              <a:spcAft>
                <a:spcPts val="0"/>
              </a:spcAft>
              <a:buSzPts val="2000"/>
              <a:buFont typeface="Montserrat"/>
              <a:buNone/>
              <a:defRPr sz="2000">
                <a:latin typeface="Montserrat"/>
                <a:ea typeface="Montserrat"/>
                <a:cs typeface="Montserrat"/>
                <a:sym typeface="Montserrat"/>
              </a:defRPr>
            </a:lvl7pPr>
            <a:lvl8pPr lvl="7" rtl="0">
              <a:spcBef>
                <a:spcPts val="0"/>
              </a:spcBef>
              <a:spcAft>
                <a:spcPts val="0"/>
              </a:spcAft>
              <a:buSzPts val="2000"/>
              <a:buFont typeface="Montserrat"/>
              <a:buNone/>
              <a:defRPr sz="2000">
                <a:latin typeface="Montserrat"/>
                <a:ea typeface="Montserrat"/>
                <a:cs typeface="Montserrat"/>
                <a:sym typeface="Montserrat"/>
              </a:defRPr>
            </a:lvl8pPr>
            <a:lvl9pPr lvl="8" rtl="0">
              <a:spcBef>
                <a:spcPts val="0"/>
              </a:spcBef>
              <a:spcAft>
                <a:spcPts val="0"/>
              </a:spcAft>
              <a:buSzPts val="2000"/>
              <a:buFont typeface="Montserrat"/>
              <a:buNone/>
              <a:defRPr sz="2000">
                <a:latin typeface="Montserrat"/>
                <a:ea typeface="Montserrat"/>
                <a:cs typeface="Montserrat"/>
                <a:sym typeface="Montserrat"/>
              </a:defRPr>
            </a:lvl9pPr>
          </a:lstStyle>
          <a:p/>
        </p:txBody>
      </p:sp>
      <p:sp>
        <p:nvSpPr>
          <p:cNvPr id="603" name="Google Shape;603;p99"/>
          <p:cNvSpPr txBox="1"/>
          <p:nvPr>
            <p:ph hasCustomPrompt="1" idx="5" type="title"/>
          </p:nvPr>
        </p:nvSpPr>
        <p:spPr>
          <a:xfrm>
            <a:off x="4686400" y="1521025"/>
            <a:ext cx="1493400" cy="94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8000"/>
              <a:buNone/>
              <a:defRPr sz="7000">
                <a:solidFill>
                  <a:srgbClr val="4A8CFF"/>
                </a:solidFill>
              </a:defRPr>
            </a:lvl1pPr>
            <a:lvl2pPr lvl="1"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604" name="Google Shape;604;p99"/>
          <p:cNvSpPr txBox="1"/>
          <p:nvPr>
            <p:ph idx="6" type="subTitle"/>
          </p:nvPr>
        </p:nvSpPr>
        <p:spPr>
          <a:xfrm>
            <a:off x="6275800" y="1858878"/>
            <a:ext cx="2150400" cy="767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Font typeface="Montserrat"/>
              <a:buNone/>
              <a:defRPr sz="1400">
                <a:solidFill>
                  <a:schemeClr val="accent2"/>
                </a:solidFill>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1600"/>
              </a:spcBef>
              <a:spcAft>
                <a:spcPts val="0"/>
              </a:spcAft>
              <a:buSzPts val="1400"/>
              <a:buFont typeface="Montserrat"/>
              <a:buNone/>
              <a:defRPr>
                <a:latin typeface="Montserrat"/>
                <a:ea typeface="Montserrat"/>
                <a:cs typeface="Montserrat"/>
                <a:sym typeface="Montserrat"/>
              </a:defRPr>
            </a:lvl3pPr>
            <a:lvl4pPr lvl="3" rtl="0">
              <a:spcBef>
                <a:spcPts val="1600"/>
              </a:spcBef>
              <a:spcAft>
                <a:spcPts val="0"/>
              </a:spcAft>
              <a:buSzPts val="1400"/>
              <a:buFont typeface="Montserrat"/>
              <a:buNone/>
              <a:defRPr>
                <a:latin typeface="Montserrat"/>
                <a:ea typeface="Montserrat"/>
                <a:cs typeface="Montserrat"/>
                <a:sym typeface="Montserrat"/>
              </a:defRPr>
            </a:lvl4pPr>
            <a:lvl5pPr lvl="4" rtl="0">
              <a:spcBef>
                <a:spcPts val="1600"/>
              </a:spcBef>
              <a:spcAft>
                <a:spcPts val="0"/>
              </a:spcAft>
              <a:buSzPts val="1400"/>
              <a:buFont typeface="Montserrat"/>
              <a:buNone/>
              <a:defRPr>
                <a:latin typeface="Montserrat"/>
                <a:ea typeface="Montserrat"/>
                <a:cs typeface="Montserrat"/>
                <a:sym typeface="Montserrat"/>
              </a:defRPr>
            </a:lvl5pPr>
            <a:lvl6pPr lvl="5" rtl="0">
              <a:spcBef>
                <a:spcPts val="1600"/>
              </a:spcBef>
              <a:spcAft>
                <a:spcPts val="0"/>
              </a:spcAft>
              <a:buSzPts val="1400"/>
              <a:buFont typeface="Montserrat"/>
              <a:buNone/>
              <a:defRPr>
                <a:latin typeface="Montserrat"/>
                <a:ea typeface="Montserrat"/>
                <a:cs typeface="Montserrat"/>
                <a:sym typeface="Montserrat"/>
              </a:defRPr>
            </a:lvl6pPr>
            <a:lvl7pPr lvl="6" rtl="0">
              <a:spcBef>
                <a:spcPts val="1600"/>
              </a:spcBef>
              <a:spcAft>
                <a:spcPts val="0"/>
              </a:spcAft>
              <a:buSzPts val="1400"/>
              <a:buFont typeface="Montserrat"/>
              <a:buNone/>
              <a:defRPr>
                <a:latin typeface="Montserrat"/>
                <a:ea typeface="Montserrat"/>
                <a:cs typeface="Montserrat"/>
                <a:sym typeface="Montserrat"/>
              </a:defRPr>
            </a:lvl7pPr>
            <a:lvl8pPr lvl="7" rtl="0">
              <a:spcBef>
                <a:spcPts val="1600"/>
              </a:spcBef>
              <a:spcAft>
                <a:spcPts val="0"/>
              </a:spcAft>
              <a:buSzPts val="1400"/>
              <a:buFont typeface="Montserrat"/>
              <a:buNone/>
              <a:defRPr>
                <a:latin typeface="Montserrat"/>
                <a:ea typeface="Montserrat"/>
                <a:cs typeface="Montserrat"/>
                <a:sym typeface="Montserrat"/>
              </a:defRPr>
            </a:lvl8pPr>
            <a:lvl9pPr lvl="8" rtl="0">
              <a:spcBef>
                <a:spcPts val="1600"/>
              </a:spcBef>
              <a:spcAft>
                <a:spcPts val="1600"/>
              </a:spcAft>
              <a:buSzPts val="1400"/>
              <a:buFont typeface="Montserrat"/>
              <a:buNone/>
              <a:defRPr>
                <a:latin typeface="Montserrat"/>
                <a:ea typeface="Montserrat"/>
                <a:cs typeface="Montserrat"/>
                <a:sym typeface="Montserrat"/>
              </a:defRPr>
            </a:lvl9pPr>
          </a:lstStyle>
          <a:p/>
        </p:txBody>
      </p:sp>
      <p:sp>
        <p:nvSpPr>
          <p:cNvPr id="605" name="Google Shape;605;p99"/>
          <p:cNvSpPr txBox="1"/>
          <p:nvPr>
            <p:ph idx="7" type="ctrTitle"/>
          </p:nvPr>
        </p:nvSpPr>
        <p:spPr>
          <a:xfrm>
            <a:off x="2310350" y="2868777"/>
            <a:ext cx="2150400" cy="3840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Montserrat"/>
              <a:buNone/>
              <a:defRPr sz="1800">
                <a:solidFill>
                  <a:schemeClr val="accent1"/>
                </a:solidFill>
                <a:latin typeface="Montserrat"/>
                <a:ea typeface="Montserrat"/>
                <a:cs typeface="Montserrat"/>
                <a:sym typeface="Montserrat"/>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0"/>
              </a:spcBef>
              <a:spcAft>
                <a:spcPts val="0"/>
              </a:spcAft>
              <a:buSzPts val="2000"/>
              <a:buFont typeface="Montserrat"/>
              <a:buNone/>
              <a:defRPr sz="2000">
                <a:latin typeface="Montserrat"/>
                <a:ea typeface="Montserrat"/>
                <a:cs typeface="Montserrat"/>
                <a:sym typeface="Montserrat"/>
              </a:defRPr>
            </a:lvl3pPr>
            <a:lvl4pPr lvl="3" rtl="0">
              <a:spcBef>
                <a:spcPts val="0"/>
              </a:spcBef>
              <a:spcAft>
                <a:spcPts val="0"/>
              </a:spcAft>
              <a:buSzPts val="2000"/>
              <a:buFont typeface="Montserrat"/>
              <a:buNone/>
              <a:defRPr sz="2000">
                <a:latin typeface="Montserrat"/>
                <a:ea typeface="Montserrat"/>
                <a:cs typeface="Montserrat"/>
                <a:sym typeface="Montserrat"/>
              </a:defRPr>
            </a:lvl4pPr>
            <a:lvl5pPr lvl="4" rtl="0">
              <a:spcBef>
                <a:spcPts val="0"/>
              </a:spcBef>
              <a:spcAft>
                <a:spcPts val="0"/>
              </a:spcAft>
              <a:buSzPts val="2000"/>
              <a:buFont typeface="Montserrat"/>
              <a:buNone/>
              <a:defRPr sz="2000">
                <a:latin typeface="Montserrat"/>
                <a:ea typeface="Montserrat"/>
                <a:cs typeface="Montserrat"/>
                <a:sym typeface="Montserrat"/>
              </a:defRPr>
            </a:lvl5pPr>
            <a:lvl6pPr lvl="5" rtl="0">
              <a:spcBef>
                <a:spcPts val="0"/>
              </a:spcBef>
              <a:spcAft>
                <a:spcPts val="0"/>
              </a:spcAft>
              <a:buSzPts val="2000"/>
              <a:buFont typeface="Montserrat"/>
              <a:buNone/>
              <a:defRPr sz="2000">
                <a:latin typeface="Montserrat"/>
                <a:ea typeface="Montserrat"/>
                <a:cs typeface="Montserrat"/>
                <a:sym typeface="Montserrat"/>
              </a:defRPr>
            </a:lvl6pPr>
            <a:lvl7pPr lvl="6" rtl="0">
              <a:spcBef>
                <a:spcPts val="0"/>
              </a:spcBef>
              <a:spcAft>
                <a:spcPts val="0"/>
              </a:spcAft>
              <a:buSzPts val="2000"/>
              <a:buFont typeface="Montserrat"/>
              <a:buNone/>
              <a:defRPr sz="2000">
                <a:latin typeface="Montserrat"/>
                <a:ea typeface="Montserrat"/>
                <a:cs typeface="Montserrat"/>
                <a:sym typeface="Montserrat"/>
              </a:defRPr>
            </a:lvl7pPr>
            <a:lvl8pPr lvl="7" rtl="0">
              <a:spcBef>
                <a:spcPts val="0"/>
              </a:spcBef>
              <a:spcAft>
                <a:spcPts val="0"/>
              </a:spcAft>
              <a:buSzPts val="2000"/>
              <a:buFont typeface="Montserrat"/>
              <a:buNone/>
              <a:defRPr sz="2000">
                <a:latin typeface="Montserrat"/>
                <a:ea typeface="Montserrat"/>
                <a:cs typeface="Montserrat"/>
                <a:sym typeface="Montserrat"/>
              </a:defRPr>
            </a:lvl8pPr>
            <a:lvl9pPr lvl="8" rtl="0">
              <a:spcBef>
                <a:spcPts val="0"/>
              </a:spcBef>
              <a:spcAft>
                <a:spcPts val="0"/>
              </a:spcAft>
              <a:buSzPts val="2000"/>
              <a:buFont typeface="Montserrat"/>
              <a:buNone/>
              <a:defRPr sz="2000">
                <a:latin typeface="Montserrat"/>
                <a:ea typeface="Montserrat"/>
                <a:cs typeface="Montserrat"/>
                <a:sym typeface="Montserrat"/>
              </a:defRPr>
            </a:lvl9pPr>
          </a:lstStyle>
          <a:p/>
        </p:txBody>
      </p:sp>
      <p:sp>
        <p:nvSpPr>
          <p:cNvPr id="606" name="Google Shape;606;p99"/>
          <p:cNvSpPr txBox="1"/>
          <p:nvPr>
            <p:ph hasCustomPrompt="1" idx="8" type="title"/>
          </p:nvPr>
        </p:nvSpPr>
        <p:spPr>
          <a:xfrm>
            <a:off x="717800" y="2960450"/>
            <a:ext cx="1493400" cy="94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8000"/>
              <a:buNone/>
              <a:defRPr sz="7000">
                <a:solidFill>
                  <a:srgbClr val="4A8CFF"/>
                </a:solidFill>
              </a:defRPr>
            </a:lvl1pPr>
            <a:lvl2pPr lvl="1"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607" name="Google Shape;607;p99"/>
          <p:cNvSpPr txBox="1"/>
          <p:nvPr>
            <p:ph idx="9" type="subTitle"/>
          </p:nvPr>
        </p:nvSpPr>
        <p:spPr>
          <a:xfrm>
            <a:off x="2310350" y="3298325"/>
            <a:ext cx="2150400" cy="767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Font typeface="Montserrat"/>
              <a:buNone/>
              <a:defRPr sz="1400">
                <a:solidFill>
                  <a:schemeClr val="accent2"/>
                </a:solidFill>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1600"/>
              </a:spcBef>
              <a:spcAft>
                <a:spcPts val="0"/>
              </a:spcAft>
              <a:buSzPts val="1400"/>
              <a:buFont typeface="Montserrat"/>
              <a:buNone/>
              <a:defRPr>
                <a:latin typeface="Montserrat"/>
                <a:ea typeface="Montserrat"/>
                <a:cs typeface="Montserrat"/>
                <a:sym typeface="Montserrat"/>
              </a:defRPr>
            </a:lvl3pPr>
            <a:lvl4pPr lvl="3" rtl="0">
              <a:spcBef>
                <a:spcPts val="1600"/>
              </a:spcBef>
              <a:spcAft>
                <a:spcPts val="0"/>
              </a:spcAft>
              <a:buSzPts val="1400"/>
              <a:buFont typeface="Montserrat"/>
              <a:buNone/>
              <a:defRPr>
                <a:latin typeface="Montserrat"/>
                <a:ea typeface="Montserrat"/>
                <a:cs typeface="Montserrat"/>
                <a:sym typeface="Montserrat"/>
              </a:defRPr>
            </a:lvl4pPr>
            <a:lvl5pPr lvl="4" rtl="0">
              <a:spcBef>
                <a:spcPts val="1600"/>
              </a:spcBef>
              <a:spcAft>
                <a:spcPts val="0"/>
              </a:spcAft>
              <a:buSzPts val="1400"/>
              <a:buFont typeface="Montserrat"/>
              <a:buNone/>
              <a:defRPr>
                <a:latin typeface="Montserrat"/>
                <a:ea typeface="Montserrat"/>
                <a:cs typeface="Montserrat"/>
                <a:sym typeface="Montserrat"/>
              </a:defRPr>
            </a:lvl5pPr>
            <a:lvl6pPr lvl="5" rtl="0">
              <a:spcBef>
                <a:spcPts val="1600"/>
              </a:spcBef>
              <a:spcAft>
                <a:spcPts val="0"/>
              </a:spcAft>
              <a:buSzPts val="1400"/>
              <a:buFont typeface="Montserrat"/>
              <a:buNone/>
              <a:defRPr>
                <a:latin typeface="Montserrat"/>
                <a:ea typeface="Montserrat"/>
                <a:cs typeface="Montserrat"/>
                <a:sym typeface="Montserrat"/>
              </a:defRPr>
            </a:lvl6pPr>
            <a:lvl7pPr lvl="6" rtl="0">
              <a:spcBef>
                <a:spcPts val="1600"/>
              </a:spcBef>
              <a:spcAft>
                <a:spcPts val="0"/>
              </a:spcAft>
              <a:buSzPts val="1400"/>
              <a:buFont typeface="Montserrat"/>
              <a:buNone/>
              <a:defRPr>
                <a:latin typeface="Montserrat"/>
                <a:ea typeface="Montserrat"/>
                <a:cs typeface="Montserrat"/>
                <a:sym typeface="Montserrat"/>
              </a:defRPr>
            </a:lvl7pPr>
            <a:lvl8pPr lvl="7" rtl="0">
              <a:spcBef>
                <a:spcPts val="1600"/>
              </a:spcBef>
              <a:spcAft>
                <a:spcPts val="0"/>
              </a:spcAft>
              <a:buSzPts val="1400"/>
              <a:buFont typeface="Montserrat"/>
              <a:buNone/>
              <a:defRPr>
                <a:latin typeface="Montserrat"/>
                <a:ea typeface="Montserrat"/>
                <a:cs typeface="Montserrat"/>
                <a:sym typeface="Montserrat"/>
              </a:defRPr>
            </a:lvl8pPr>
            <a:lvl9pPr lvl="8" rtl="0">
              <a:spcBef>
                <a:spcPts val="1600"/>
              </a:spcBef>
              <a:spcAft>
                <a:spcPts val="1600"/>
              </a:spcAft>
              <a:buSzPts val="1400"/>
              <a:buFont typeface="Montserrat"/>
              <a:buNone/>
              <a:defRPr>
                <a:latin typeface="Montserrat"/>
                <a:ea typeface="Montserrat"/>
                <a:cs typeface="Montserrat"/>
                <a:sym typeface="Montserrat"/>
              </a:defRPr>
            </a:lvl9pPr>
          </a:lstStyle>
          <a:p/>
        </p:txBody>
      </p:sp>
      <p:sp>
        <p:nvSpPr>
          <p:cNvPr id="608" name="Google Shape;608;p99"/>
          <p:cNvSpPr txBox="1"/>
          <p:nvPr>
            <p:ph idx="13" type="ctrTitle"/>
          </p:nvPr>
        </p:nvSpPr>
        <p:spPr>
          <a:xfrm>
            <a:off x="6275650" y="2868775"/>
            <a:ext cx="2150400" cy="3840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Font typeface="Montserrat"/>
              <a:buNone/>
              <a:defRPr sz="1800">
                <a:solidFill>
                  <a:schemeClr val="accent1"/>
                </a:solidFill>
                <a:latin typeface="Montserrat"/>
                <a:ea typeface="Montserrat"/>
                <a:cs typeface="Montserrat"/>
                <a:sym typeface="Montserrat"/>
              </a:defRPr>
            </a:lvl1pPr>
            <a:lvl2pPr lvl="1" rtl="0">
              <a:spcBef>
                <a:spcPts val="0"/>
              </a:spcBef>
              <a:spcAft>
                <a:spcPts val="0"/>
              </a:spcAft>
              <a:buSzPts val="2000"/>
              <a:buFont typeface="Montserrat"/>
              <a:buNone/>
              <a:defRPr sz="2000">
                <a:latin typeface="Montserrat"/>
                <a:ea typeface="Montserrat"/>
                <a:cs typeface="Montserrat"/>
                <a:sym typeface="Montserrat"/>
              </a:defRPr>
            </a:lvl2pPr>
            <a:lvl3pPr lvl="2" rtl="0">
              <a:spcBef>
                <a:spcPts val="0"/>
              </a:spcBef>
              <a:spcAft>
                <a:spcPts val="0"/>
              </a:spcAft>
              <a:buSzPts val="2000"/>
              <a:buFont typeface="Montserrat"/>
              <a:buNone/>
              <a:defRPr sz="2000">
                <a:latin typeface="Montserrat"/>
                <a:ea typeface="Montserrat"/>
                <a:cs typeface="Montserrat"/>
                <a:sym typeface="Montserrat"/>
              </a:defRPr>
            </a:lvl3pPr>
            <a:lvl4pPr lvl="3" rtl="0">
              <a:spcBef>
                <a:spcPts val="0"/>
              </a:spcBef>
              <a:spcAft>
                <a:spcPts val="0"/>
              </a:spcAft>
              <a:buSzPts val="2000"/>
              <a:buFont typeface="Montserrat"/>
              <a:buNone/>
              <a:defRPr sz="2000">
                <a:latin typeface="Montserrat"/>
                <a:ea typeface="Montserrat"/>
                <a:cs typeface="Montserrat"/>
                <a:sym typeface="Montserrat"/>
              </a:defRPr>
            </a:lvl4pPr>
            <a:lvl5pPr lvl="4" rtl="0">
              <a:spcBef>
                <a:spcPts val="0"/>
              </a:spcBef>
              <a:spcAft>
                <a:spcPts val="0"/>
              </a:spcAft>
              <a:buSzPts val="2000"/>
              <a:buFont typeface="Montserrat"/>
              <a:buNone/>
              <a:defRPr sz="2000">
                <a:latin typeface="Montserrat"/>
                <a:ea typeface="Montserrat"/>
                <a:cs typeface="Montserrat"/>
                <a:sym typeface="Montserrat"/>
              </a:defRPr>
            </a:lvl5pPr>
            <a:lvl6pPr lvl="5" rtl="0">
              <a:spcBef>
                <a:spcPts val="0"/>
              </a:spcBef>
              <a:spcAft>
                <a:spcPts val="0"/>
              </a:spcAft>
              <a:buSzPts val="2000"/>
              <a:buFont typeface="Montserrat"/>
              <a:buNone/>
              <a:defRPr sz="2000">
                <a:latin typeface="Montserrat"/>
                <a:ea typeface="Montserrat"/>
                <a:cs typeface="Montserrat"/>
                <a:sym typeface="Montserrat"/>
              </a:defRPr>
            </a:lvl6pPr>
            <a:lvl7pPr lvl="6" rtl="0">
              <a:spcBef>
                <a:spcPts val="0"/>
              </a:spcBef>
              <a:spcAft>
                <a:spcPts val="0"/>
              </a:spcAft>
              <a:buSzPts val="2000"/>
              <a:buFont typeface="Montserrat"/>
              <a:buNone/>
              <a:defRPr sz="2000">
                <a:latin typeface="Montserrat"/>
                <a:ea typeface="Montserrat"/>
                <a:cs typeface="Montserrat"/>
                <a:sym typeface="Montserrat"/>
              </a:defRPr>
            </a:lvl7pPr>
            <a:lvl8pPr lvl="7" rtl="0">
              <a:spcBef>
                <a:spcPts val="0"/>
              </a:spcBef>
              <a:spcAft>
                <a:spcPts val="0"/>
              </a:spcAft>
              <a:buSzPts val="2000"/>
              <a:buFont typeface="Montserrat"/>
              <a:buNone/>
              <a:defRPr sz="2000">
                <a:latin typeface="Montserrat"/>
                <a:ea typeface="Montserrat"/>
                <a:cs typeface="Montserrat"/>
                <a:sym typeface="Montserrat"/>
              </a:defRPr>
            </a:lvl8pPr>
            <a:lvl9pPr lvl="8" rtl="0">
              <a:spcBef>
                <a:spcPts val="0"/>
              </a:spcBef>
              <a:spcAft>
                <a:spcPts val="0"/>
              </a:spcAft>
              <a:buSzPts val="2000"/>
              <a:buFont typeface="Montserrat"/>
              <a:buNone/>
              <a:defRPr sz="2000">
                <a:latin typeface="Montserrat"/>
                <a:ea typeface="Montserrat"/>
                <a:cs typeface="Montserrat"/>
                <a:sym typeface="Montserrat"/>
              </a:defRPr>
            </a:lvl9pPr>
          </a:lstStyle>
          <a:p/>
        </p:txBody>
      </p:sp>
      <p:sp>
        <p:nvSpPr>
          <p:cNvPr id="609" name="Google Shape;609;p99"/>
          <p:cNvSpPr txBox="1"/>
          <p:nvPr>
            <p:ph hasCustomPrompt="1" idx="14" type="title"/>
          </p:nvPr>
        </p:nvSpPr>
        <p:spPr>
          <a:xfrm>
            <a:off x="4686400" y="2960450"/>
            <a:ext cx="1493400" cy="9417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SzPts val="8000"/>
              <a:buNone/>
              <a:defRPr sz="7000">
                <a:solidFill>
                  <a:srgbClr val="4A8CFF"/>
                </a:solidFill>
              </a:defRPr>
            </a:lvl1pPr>
            <a:lvl2pPr lvl="1"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8000"/>
              <a:buFont typeface="Fira Sans Extra Condensed Medium"/>
              <a:buNone/>
              <a:defRPr sz="8000">
                <a:latin typeface="Fira Sans Extra Condensed Medium"/>
                <a:ea typeface="Fira Sans Extra Condensed Medium"/>
                <a:cs typeface="Fira Sans Extra Condensed Medium"/>
                <a:sym typeface="Fira Sans Extra Condensed Medium"/>
              </a:defRPr>
            </a:lvl9pPr>
          </a:lstStyle>
          <a:p>
            <a:r>
              <a:t>xx%</a:t>
            </a:r>
          </a:p>
        </p:txBody>
      </p:sp>
      <p:sp>
        <p:nvSpPr>
          <p:cNvPr id="610" name="Google Shape;610;p99"/>
          <p:cNvSpPr txBox="1"/>
          <p:nvPr>
            <p:ph idx="15" type="subTitle"/>
          </p:nvPr>
        </p:nvSpPr>
        <p:spPr>
          <a:xfrm>
            <a:off x="6275800" y="3298325"/>
            <a:ext cx="2150400" cy="7677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Font typeface="Montserrat"/>
              <a:buNone/>
              <a:defRPr sz="1400">
                <a:solidFill>
                  <a:schemeClr val="accent2"/>
                </a:solidFill>
                <a:latin typeface="Montserrat"/>
                <a:ea typeface="Montserrat"/>
                <a:cs typeface="Montserrat"/>
                <a:sym typeface="Montserrat"/>
              </a:defRPr>
            </a:lvl1pPr>
            <a:lvl2pPr lvl="1" rtl="0">
              <a:spcBef>
                <a:spcPts val="0"/>
              </a:spcBef>
              <a:spcAft>
                <a:spcPts val="0"/>
              </a:spcAft>
              <a:buSzPts val="1400"/>
              <a:buFont typeface="Montserrat"/>
              <a:buNone/>
              <a:defRPr>
                <a:latin typeface="Montserrat"/>
                <a:ea typeface="Montserrat"/>
                <a:cs typeface="Montserrat"/>
                <a:sym typeface="Montserrat"/>
              </a:defRPr>
            </a:lvl2pPr>
            <a:lvl3pPr lvl="2" rtl="0">
              <a:spcBef>
                <a:spcPts val="1600"/>
              </a:spcBef>
              <a:spcAft>
                <a:spcPts val="0"/>
              </a:spcAft>
              <a:buSzPts val="1400"/>
              <a:buFont typeface="Montserrat"/>
              <a:buNone/>
              <a:defRPr>
                <a:latin typeface="Montserrat"/>
                <a:ea typeface="Montserrat"/>
                <a:cs typeface="Montserrat"/>
                <a:sym typeface="Montserrat"/>
              </a:defRPr>
            </a:lvl3pPr>
            <a:lvl4pPr lvl="3" rtl="0">
              <a:spcBef>
                <a:spcPts val="1600"/>
              </a:spcBef>
              <a:spcAft>
                <a:spcPts val="0"/>
              </a:spcAft>
              <a:buSzPts val="1400"/>
              <a:buFont typeface="Montserrat"/>
              <a:buNone/>
              <a:defRPr>
                <a:latin typeface="Montserrat"/>
                <a:ea typeface="Montserrat"/>
                <a:cs typeface="Montserrat"/>
                <a:sym typeface="Montserrat"/>
              </a:defRPr>
            </a:lvl4pPr>
            <a:lvl5pPr lvl="4" rtl="0">
              <a:spcBef>
                <a:spcPts val="1600"/>
              </a:spcBef>
              <a:spcAft>
                <a:spcPts val="0"/>
              </a:spcAft>
              <a:buSzPts val="1400"/>
              <a:buFont typeface="Montserrat"/>
              <a:buNone/>
              <a:defRPr>
                <a:latin typeface="Montserrat"/>
                <a:ea typeface="Montserrat"/>
                <a:cs typeface="Montserrat"/>
                <a:sym typeface="Montserrat"/>
              </a:defRPr>
            </a:lvl5pPr>
            <a:lvl6pPr lvl="5" rtl="0">
              <a:spcBef>
                <a:spcPts val="1600"/>
              </a:spcBef>
              <a:spcAft>
                <a:spcPts val="0"/>
              </a:spcAft>
              <a:buSzPts val="1400"/>
              <a:buFont typeface="Montserrat"/>
              <a:buNone/>
              <a:defRPr>
                <a:latin typeface="Montserrat"/>
                <a:ea typeface="Montserrat"/>
                <a:cs typeface="Montserrat"/>
                <a:sym typeface="Montserrat"/>
              </a:defRPr>
            </a:lvl6pPr>
            <a:lvl7pPr lvl="6" rtl="0">
              <a:spcBef>
                <a:spcPts val="1600"/>
              </a:spcBef>
              <a:spcAft>
                <a:spcPts val="0"/>
              </a:spcAft>
              <a:buSzPts val="1400"/>
              <a:buFont typeface="Montserrat"/>
              <a:buNone/>
              <a:defRPr>
                <a:latin typeface="Montserrat"/>
                <a:ea typeface="Montserrat"/>
                <a:cs typeface="Montserrat"/>
                <a:sym typeface="Montserrat"/>
              </a:defRPr>
            </a:lvl7pPr>
            <a:lvl8pPr lvl="7" rtl="0">
              <a:spcBef>
                <a:spcPts val="1600"/>
              </a:spcBef>
              <a:spcAft>
                <a:spcPts val="0"/>
              </a:spcAft>
              <a:buSzPts val="1400"/>
              <a:buFont typeface="Montserrat"/>
              <a:buNone/>
              <a:defRPr>
                <a:latin typeface="Montserrat"/>
                <a:ea typeface="Montserrat"/>
                <a:cs typeface="Montserrat"/>
                <a:sym typeface="Montserrat"/>
              </a:defRPr>
            </a:lvl8pPr>
            <a:lvl9pPr lvl="8" rtl="0">
              <a:spcBef>
                <a:spcPts val="1600"/>
              </a:spcBef>
              <a:spcAft>
                <a:spcPts val="1600"/>
              </a:spcAft>
              <a:buSzPts val="1400"/>
              <a:buFont typeface="Montserrat"/>
              <a:buNone/>
              <a:defRPr>
                <a:latin typeface="Montserrat"/>
                <a:ea typeface="Montserrat"/>
                <a:cs typeface="Montserrat"/>
                <a:sym typeface="Montserrat"/>
              </a:defRPr>
            </a:lvl9pPr>
          </a:lstStyle>
          <a:p/>
        </p:txBody>
      </p:sp>
      <p:sp>
        <p:nvSpPr>
          <p:cNvPr id="611" name="Google Shape;611;p99"/>
          <p:cNvSpPr/>
          <p:nvPr/>
        </p:nvSpPr>
        <p:spPr>
          <a:xfrm>
            <a:off x="50" y="4834275"/>
            <a:ext cx="4572000" cy="309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99"/>
          <p:cNvSpPr/>
          <p:nvPr/>
        </p:nvSpPr>
        <p:spPr>
          <a:xfrm>
            <a:off x="4572000" y="4834275"/>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13">
    <p:spTree>
      <p:nvGrpSpPr>
        <p:cNvPr id="613" name="Shape 613"/>
        <p:cNvGrpSpPr/>
        <p:nvPr/>
      </p:nvGrpSpPr>
      <p:grpSpPr>
        <a:xfrm>
          <a:off x="0" y="0"/>
          <a:ext cx="0" cy="0"/>
          <a:chOff x="0" y="0"/>
          <a:chExt cx="0" cy="0"/>
        </a:xfrm>
      </p:grpSpPr>
      <p:sp>
        <p:nvSpPr>
          <p:cNvPr id="614" name="Google Shape;614;p100"/>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615" name="Google Shape;615;p100"/>
          <p:cNvSpPr txBox="1"/>
          <p:nvPr>
            <p:ph idx="1" type="subTitle"/>
          </p:nvPr>
        </p:nvSpPr>
        <p:spPr>
          <a:xfrm>
            <a:off x="1454225" y="3391300"/>
            <a:ext cx="2261700" cy="408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616" name="Google Shape;616;p100"/>
          <p:cNvSpPr txBox="1"/>
          <p:nvPr>
            <p:ph idx="2" type="subTitle"/>
          </p:nvPr>
        </p:nvSpPr>
        <p:spPr>
          <a:xfrm>
            <a:off x="1454225" y="3766750"/>
            <a:ext cx="2261700" cy="723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617" name="Google Shape;617;p100"/>
          <p:cNvSpPr txBox="1"/>
          <p:nvPr>
            <p:ph idx="3" type="subTitle"/>
          </p:nvPr>
        </p:nvSpPr>
        <p:spPr>
          <a:xfrm>
            <a:off x="5427875" y="3391300"/>
            <a:ext cx="2261700" cy="408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618" name="Google Shape;618;p100"/>
          <p:cNvSpPr txBox="1"/>
          <p:nvPr>
            <p:ph idx="4" type="subTitle"/>
          </p:nvPr>
        </p:nvSpPr>
        <p:spPr>
          <a:xfrm>
            <a:off x="5427875" y="3766750"/>
            <a:ext cx="2261700" cy="723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0"/>
              </a:spcBef>
              <a:spcAft>
                <a:spcPts val="0"/>
              </a:spcAft>
              <a:buNone/>
              <a:defRPr sz="1400">
                <a:solidFill>
                  <a:schemeClr val="dk1"/>
                </a:solidFill>
              </a:defRPr>
            </a:lvl2pPr>
            <a:lvl3pPr lvl="2" rtl="0" algn="ctr">
              <a:lnSpc>
                <a:spcPct val="100000"/>
              </a:lnSpc>
              <a:spcBef>
                <a:spcPts val="0"/>
              </a:spcBef>
              <a:spcAft>
                <a:spcPts val="0"/>
              </a:spcAft>
              <a:buNone/>
              <a:defRPr sz="1400">
                <a:solidFill>
                  <a:schemeClr val="dk1"/>
                </a:solidFill>
              </a:defRPr>
            </a:lvl3pPr>
            <a:lvl4pPr lvl="3" rtl="0" algn="ctr">
              <a:lnSpc>
                <a:spcPct val="100000"/>
              </a:lnSpc>
              <a:spcBef>
                <a:spcPts val="0"/>
              </a:spcBef>
              <a:spcAft>
                <a:spcPts val="0"/>
              </a:spcAft>
              <a:buNone/>
              <a:defRPr sz="1400">
                <a:solidFill>
                  <a:schemeClr val="dk1"/>
                </a:solidFill>
              </a:defRPr>
            </a:lvl4pPr>
            <a:lvl5pPr lvl="4" rtl="0" algn="ctr">
              <a:lnSpc>
                <a:spcPct val="100000"/>
              </a:lnSpc>
              <a:spcBef>
                <a:spcPts val="0"/>
              </a:spcBef>
              <a:spcAft>
                <a:spcPts val="0"/>
              </a:spcAft>
              <a:buNone/>
              <a:defRPr sz="1400">
                <a:solidFill>
                  <a:schemeClr val="dk1"/>
                </a:solidFill>
              </a:defRPr>
            </a:lvl5pPr>
            <a:lvl6pPr lvl="5" rtl="0" algn="ctr">
              <a:lnSpc>
                <a:spcPct val="100000"/>
              </a:lnSpc>
              <a:spcBef>
                <a:spcPts val="0"/>
              </a:spcBef>
              <a:spcAft>
                <a:spcPts val="0"/>
              </a:spcAft>
              <a:buNone/>
              <a:defRPr sz="1400">
                <a:solidFill>
                  <a:schemeClr val="dk1"/>
                </a:solidFill>
              </a:defRPr>
            </a:lvl6pPr>
            <a:lvl7pPr lvl="6" rtl="0" algn="ctr">
              <a:lnSpc>
                <a:spcPct val="100000"/>
              </a:lnSpc>
              <a:spcBef>
                <a:spcPts val="0"/>
              </a:spcBef>
              <a:spcAft>
                <a:spcPts val="0"/>
              </a:spcAft>
              <a:buNone/>
              <a:defRPr sz="1400">
                <a:solidFill>
                  <a:schemeClr val="dk1"/>
                </a:solidFill>
              </a:defRPr>
            </a:lvl7pPr>
            <a:lvl8pPr lvl="7" rtl="0" algn="ctr">
              <a:lnSpc>
                <a:spcPct val="100000"/>
              </a:lnSpc>
              <a:spcBef>
                <a:spcPts val="0"/>
              </a:spcBef>
              <a:spcAft>
                <a:spcPts val="0"/>
              </a:spcAft>
              <a:buNone/>
              <a:defRPr sz="1400">
                <a:solidFill>
                  <a:schemeClr val="dk1"/>
                </a:solidFill>
              </a:defRPr>
            </a:lvl8pPr>
            <a:lvl9pPr lvl="8" rtl="0" algn="ctr">
              <a:lnSpc>
                <a:spcPct val="100000"/>
              </a:lnSpc>
              <a:spcBef>
                <a:spcPts val="0"/>
              </a:spcBef>
              <a:spcAft>
                <a:spcPts val="0"/>
              </a:spcAft>
              <a:buNone/>
              <a:defRPr sz="1400">
                <a:solidFill>
                  <a:schemeClr val="dk1"/>
                </a:solidFill>
              </a:defRPr>
            </a:lvl9pPr>
          </a:lstStyle>
          <a:p/>
        </p:txBody>
      </p:sp>
      <p:sp>
        <p:nvSpPr>
          <p:cNvPr id="619" name="Google Shape;619;p100"/>
          <p:cNvSpPr/>
          <p:nvPr/>
        </p:nvSpPr>
        <p:spPr>
          <a:xfrm rot="5400000">
            <a:off x="-2131350" y="2050000"/>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5">
    <p:spTree>
      <p:nvGrpSpPr>
        <p:cNvPr id="620" name="Shape 620"/>
        <p:cNvGrpSpPr/>
        <p:nvPr/>
      </p:nvGrpSpPr>
      <p:grpSpPr>
        <a:xfrm>
          <a:off x="0" y="0"/>
          <a:ext cx="0" cy="0"/>
          <a:chOff x="0" y="0"/>
          <a:chExt cx="0" cy="0"/>
        </a:xfrm>
      </p:grpSpPr>
      <p:sp>
        <p:nvSpPr>
          <p:cNvPr id="621" name="Google Shape;621;p101"/>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622" name="Google Shape;622;p101"/>
          <p:cNvSpPr txBox="1"/>
          <p:nvPr>
            <p:ph idx="1" type="subTitle"/>
          </p:nvPr>
        </p:nvSpPr>
        <p:spPr>
          <a:xfrm>
            <a:off x="1098800" y="3775200"/>
            <a:ext cx="28131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623" name="Google Shape;623;p101"/>
          <p:cNvSpPr txBox="1"/>
          <p:nvPr>
            <p:ph idx="2" type="subTitle"/>
          </p:nvPr>
        </p:nvSpPr>
        <p:spPr>
          <a:xfrm>
            <a:off x="1098800" y="3051300"/>
            <a:ext cx="28131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624" name="Google Shape;624;p101"/>
          <p:cNvSpPr txBox="1"/>
          <p:nvPr>
            <p:ph idx="3" type="subTitle"/>
          </p:nvPr>
        </p:nvSpPr>
        <p:spPr>
          <a:xfrm>
            <a:off x="1098800" y="2315550"/>
            <a:ext cx="2813100" cy="408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625" name="Google Shape;625;p101"/>
          <p:cNvSpPr txBox="1"/>
          <p:nvPr>
            <p:ph idx="4" type="subTitle"/>
          </p:nvPr>
        </p:nvSpPr>
        <p:spPr>
          <a:xfrm>
            <a:off x="1098800" y="1591650"/>
            <a:ext cx="2813100" cy="723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626" name="Google Shape;626;p101"/>
          <p:cNvSpPr/>
          <p:nvPr/>
        </p:nvSpPr>
        <p:spPr>
          <a:xfrm flipH="1" rot="10800000">
            <a:off x="5416200" y="1010100"/>
            <a:ext cx="1216200" cy="1561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101"/>
          <p:cNvSpPr/>
          <p:nvPr/>
        </p:nvSpPr>
        <p:spPr>
          <a:xfrm flipH="1" rot="10800000">
            <a:off x="6632400" y="2571600"/>
            <a:ext cx="1216200" cy="2571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628" name="Shape 628"/>
        <p:cNvGrpSpPr/>
        <p:nvPr/>
      </p:nvGrpSpPr>
      <p:grpSpPr>
        <a:xfrm>
          <a:off x="0" y="0"/>
          <a:ext cx="0" cy="0"/>
          <a:chOff x="0" y="0"/>
          <a:chExt cx="0" cy="0"/>
        </a:xfrm>
      </p:grpSpPr>
      <p:sp>
        <p:nvSpPr>
          <p:cNvPr id="629" name="Google Shape;629;p102"/>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630" name="Google Shape;630;p102"/>
          <p:cNvSpPr txBox="1"/>
          <p:nvPr>
            <p:ph idx="1" type="subTitle"/>
          </p:nvPr>
        </p:nvSpPr>
        <p:spPr>
          <a:xfrm>
            <a:off x="788100" y="2390400"/>
            <a:ext cx="2261700" cy="408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631" name="Google Shape;631;p102"/>
          <p:cNvSpPr txBox="1"/>
          <p:nvPr>
            <p:ph idx="2" type="subTitle"/>
          </p:nvPr>
        </p:nvSpPr>
        <p:spPr>
          <a:xfrm>
            <a:off x="788100" y="2765850"/>
            <a:ext cx="2261700" cy="723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1600"/>
              </a:spcBef>
              <a:spcAft>
                <a:spcPts val="0"/>
              </a:spcAft>
              <a:buNone/>
              <a:defRPr sz="1400">
                <a:solidFill>
                  <a:schemeClr val="dk1"/>
                </a:solidFill>
              </a:defRPr>
            </a:lvl2pPr>
            <a:lvl3pPr lvl="2" rtl="0" algn="ctr">
              <a:lnSpc>
                <a:spcPct val="100000"/>
              </a:lnSpc>
              <a:spcBef>
                <a:spcPts val="1600"/>
              </a:spcBef>
              <a:spcAft>
                <a:spcPts val="0"/>
              </a:spcAft>
              <a:buNone/>
              <a:defRPr sz="1400">
                <a:solidFill>
                  <a:schemeClr val="dk1"/>
                </a:solidFill>
              </a:defRPr>
            </a:lvl3pPr>
            <a:lvl4pPr lvl="3" rtl="0" algn="ctr">
              <a:lnSpc>
                <a:spcPct val="100000"/>
              </a:lnSpc>
              <a:spcBef>
                <a:spcPts val="1600"/>
              </a:spcBef>
              <a:spcAft>
                <a:spcPts val="0"/>
              </a:spcAft>
              <a:buNone/>
              <a:defRPr sz="1400">
                <a:solidFill>
                  <a:schemeClr val="dk1"/>
                </a:solidFill>
              </a:defRPr>
            </a:lvl4pPr>
            <a:lvl5pPr lvl="4" rtl="0" algn="ctr">
              <a:lnSpc>
                <a:spcPct val="100000"/>
              </a:lnSpc>
              <a:spcBef>
                <a:spcPts val="1600"/>
              </a:spcBef>
              <a:spcAft>
                <a:spcPts val="0"/>
              </a:spcAft>
              <a:buNone/>
              <a:defRPr sz="1400">
                <a:solidFill>
                  <a:schemeClr val="dk1"/>
                </a:solidFill>
              </a:defRPr>
            </a:lvl5pPr>
            <a:lvl6pPr lvl="5" rtl="0" algn="ctr">
              <a:lnSpc>
                <a:spcPct val="100000"/>
              </a:lnSpc>
              <a:spcBef>
                <a:spcPts val="1600"/>
              </a:spcBef>
              <a:spcAft>
                <a:spcPts val="0"/>
              </a:spcAft>
              <a:buNone/>
              <a:defRPr sz="1400">
                <a:solidFill>
                  <a:schemeClr val="dk1"/>
                </a:solidFill>
              </a:defRPr>
            </a:lvl6pPr>
            <a:lvl7pPr lvl="6" rtl="0" algn="ctr">
              <a:lnSpc>
                <a:spcPct val="100000"/>
              </a:lnSpc>
              <a:spcBef>
                <a:spcPts val="1600"/>
              </a:spcBef>
              <a:spcAft>
                <a:spcPts val="0"/>
              </a:spcAft>
              <a:buNone/>
              <a:defRPr sz="1400">
                <a:solidFill>
                  <a:schemeClr val="dk1"/>
                </a:solidFill>
              </a:defRPr>
            </a:lvl7pPr>
            <a:lvl8pPr lvl="7" rtl="0" algn="ctr">
              <a:lnSpc>
                <a:spcPct val="100000"/>
              </a:lnSpc>
              <a:spcBef>
                <a:spcPts val="1600"/>
              </a:spcBef>
              <a:spcAft>
                <a:spcPts val="0"/>
              </a:spcAft>
              <a:buNone/>
              <a:defRPr sz="1400">
                <a:solidFill>
                  <a:schemeClr val="dk1"/>
                </a:solidFill>
              </a:defRPr>
            </a:lvl8pPr>
            <a:lvl9pPr lvl="8" rtl="0" algn="ctr">
              <a:lnSpc>
                <a:spcPct val="100000"/>
              </a:lnSpc>
              <a:spcBef>
                <a:spcPts val="1600"/>
              </a:spcBef>
              <a:spcAft>
                <a:spcPts val="1600"/>
              </a:spcAft>
              <a:buNone/>
              <a:defRPr sz="1400">
                <a:solidFill>
                  <a:schemeClr val="dk1"/>
                </a:solidFill>
              </a:defRPr>
            </a:lvl9pPr>
          </a:lstStyle>
          <a:p/>
        </p:txBody>
      </p:sp>
      <p:sp>
        <p:nvSpPr>
          <p:cNvPr id="632" name="Google Shape;632;p102"/>
          <p:cNvSpPr txBox="1"/>
          <p:nvPr>
            <p:ph idx="3" type="subTitle"/>
          </p:nvPr>
        </p:nvSpPr>
        <p:spPr>
          <a:xfrm>
            <a:off x="3441150" y="2390400"/>
            <a:ext cx="2261700" cy="408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633" name="Google Shape;633;p102"/>
          <p:cNvSpPr txBox="1"/>
          <p:nvPr>
            <p:ph idx="4" type="subTitle"/>
          </p:nvPr>
        </p:nvSpPr>
        <p:spPr>
          <a:xfrm>
            <a:off x="3441150" y="2765850"/>
            <a:ext cx="2261700" cy="723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1600"/>
              </a:spcBef>
              <a:spcAft>
                <a:spcPts val="0"/>
              </a:spcAft>
              <a:buNone/>
              <a:defRPr sz="1400">
                <a:solidFill>
                  <a:schemeClr val="dk1"/>
                </a:solidFill>
              </a:defRPr>
            </a:lvl2pPr>
            <a:lvl3pPr lvl="2" rtl="0" algn="ctr">
              <a:lnSpc>
                <a:spcPct val="100000"/>
              </a:lnSpc>
              <a:spcBef>
                <a:spcPts val="1600"/>
              </a:spcBef>
              <a:spcAft>
                <a:spcPts val="0"/>
              </a:spcAft>
              <a:buNone/>
              <a:defRPr sz="1400">
                <a:solidFill>
                  <a:schemeClr val="dk1"/>
                </a:solidFill>
              </a:defRPr>
            </a:lvl3pPr>
            <a:lvl4pPr lvl="3" rtl="0" algn="ctr">
              <a:lnSpc>
                <a:spcPct val="100000"/>
              </a:lnSpc>
              <a:spcBef>
                <a:spcPts val="1600"/>
              </a:spcBef>
              <a:spcAft>
                <a:spcPts val="0"/>
              </a:spcAft>
              <a:buNone/>
              <a:defRPr sz="1400">
                <a:solidFill>
                  <a:schemeClr val="dk1"/>
                </a:solidFill>
              </a:defRPr>
            </a:lvl4pPr>
            <a:lvl5pPr lvl="4" rtl="0" algn="ctr">
              <a:lnSpc>
                <a:spcPct val="100000"/>
              </a:lnSpc>
              <a:spcBef>
                <a:spcPts val="1600"/>
              </a:spcBef>
              <a:spcAft>
                <a:spcPts val="0"/>
              </a:spcAft>
              <a:buNone/>
              <a:defRPr sz="1400">
                <a:solidFill>
                  <a:schemeClr val="dk1"/>
                </a:solidFill>
              </a:defRPr>
            </a:lvl5pPr>
            <a:lvl6pPr lvl="5" rtl="0" algn="ctr">
              <a:lnSpc>
                <a:spcPct val="100000"/>
              </a:lnSpc>
              <a:spcBef>
                <a:spcPts val="1600"/>
              </a:spcBef>
              <a:spcAft>
                <a:spcPts val="0"/>
              </a:spcAft>
              <a:buNone/>
              <a:defRPr sz="1400">
                <a:solidFill>
                  <a:schemeClr val="dk1"/>
                </a:solidFill>
              </a:defRPr>
            </a:lvl6pPr>
            <a:lvl7pPr lvl="6" rtl="0" algn="ctr">
              <a:lnSpc>
                <a:spcPct val="100000"/>
              </a:lnSpc>
              <a:spcBef>
                <a:spcPts val="1600"/>
              </a:spcBef>
              <a:spcAft>
                <a:spcPts val="0"/>
              </a:spcAft>
              <a:buNone/>
              <a:defRPr sz="1400">
                <a:solidFill>
                  <a:schemeClr val="dk1"/>
                </a:solidFill>
              </a:defRPr>
            </a:lvl7pPr>
            <a:lvl8pPr lvl="7" rtl="0" algn="ctr">
              <a:lnSpc>
                <a:spcPct val="100000"/>
              </a:lnSpc>
              <a:spcBef>
                <a:spcPts val="1600"/>
              </a:spcBef>
              <a:spcAft>
                <a:spcPts val="0"/>
              </a:spcAft>
              <a:buNone/>
              <a:defRPr sz="1400">
                <a:solidFill>
                  <a:schemeClr val="dk1"/>
                </a:solidFill>
              </a:defRPr>
            </a:lvl8pPr>
            <a:lvl9pPr lvl="8" rtl="0" algn="ctr">
              <a:lnSpc>
                <a:spcPct val="100000"/>
              </a:lnSpc>
              <a:spcBef>
                <a:spcPts val="1600"/>
              </a:spcBef>
              <a:spcAft>
                <a:spcPts val="1600"/>
              </a:spcAft>
              <a:buNone/>
              <a:defRPr sz="1400">
                <a:solidFill>
                  <a:schemeClr val="dk1"/>
                </a:solidFill>
              </a:defRPr>
            </a:lvl9pPr>
          </a:lstStyle>
          <a:p/>
        </p:txBody>
      </p:sp>
      <p:sp>
        <p:nvSpPr>
          <p:cNvPr id="634" name="Google Shape;634;p102"/>
          <p:cNvSpPr txBox="1"/>
          <p:nvPr>
            <p:ph idx="5" type="subTitle"/>
          </p:nvPr>
        </p:nvSpPr>
        <p:spPr>
          <a:xfrm>
            <a:off x="6094200" y="2390400"/>
            <a:ext cx="2261700" cy="4086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635" name="Google Shape;635;p102"/>
          <p:cNvSpPr txBox="1"/>
          <p:nvPr>
            <p:ph idx="6" type="subTitle"/>
          </p:nvPr>
        </p:nvSpPr>
        <p:spPr>
          <a:xfrm>
            <a:off x="6094200" y="2765850"/>
            <a:ext cx="2261700" cy="723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sz="1400">
                <a:solidFill>
                  <a:schemeClr val="dk1"/>
                </a:solidFill>
              </a:defRPr>
            </a:lvl1pPr>
            <a:lvl2pPr lvl="1" rtl="0" algn="ctr">
              <a:lnSpc>
                <a:spcPct val="100000"/>
              </a:lnSpc>
              <a:spcBef>
                <a:spcPts val="1600"/>
              </a:spcBef>
              <a:spcAft>
                <a:spcPts val="0"/>
              </a:spcAft>
              <a:buNone/>
              <a:defRPr sz="1400">
                <a:solidFill>
                  <a:schemeClr val="dk1"/>
                </a:solidFill>
              </a:defRPr>
            </a:lvl2pPr>
            <a:lvl3pPr lvl="2" rtl="0" algn="ctr">
              <a:lnSpc>
                <a:spcPct val="100000"/>
              </a:lnSpc>
              <a:spcBef>
                <a:spcPts val="1600"/>
              </a:spcBef>
              <a:spcAft>
                <a:spcPts val="0"/>
              </a:spcAft>
              <a:buNone/>
              <a:defRPr sz="1400">
                <a:solidFill>
                  <a:schemeClr val="dk1"/>
                </a:solidFill>
              </a:defRPr>
            </a:lvl3pPr>
            <a:lvl4pPr lvl="3" rtl="0" algn="ctr">
              <a:lnSpc>
                <a:spcPct val="100000"/>
              </a:lnSpc>
              <a:spcBef>
                <a:spcPts val="1600"/>
              </a:spcBef>
              <a:spcAft>
                <a:spcPts val="0"/>
              </a:spcAft>
              <a:buNone/>
              <a:defRPr sz="1400">
                <a:solidFill>
                  <a:schemeClr val="dk1"/>
                </a:solidFill>
              </a:defRPr>
            </a:lvl4pPr>
            <a:lvl5pPr lvl="4" rtl="0" algn="ctr">
              <a:lnSpc>
                <a:spcPct val="100000"/>
              </a:lnSpc>
              <a:spcBef>
                <a:spcPts val="1600"/>
              </a:spcBef>
              <a:spcAft>
                <a:spcPts val="0"/>
              </a:spcAft>
              <a:buNone/>
              <a:defRPr sz="1400">
                <a:solidFill>
                  <a:schemeClr val="dk1"/>
                </a:solidFill>
              </a:defRPr>
            </a:lvl5pPr>
            <a:lvl6pPr lvl="5" rtl="0" algn="ctr">
              <a:lnSpc>
                <a:spcPct val="100000"/>
              </a:lnSpc>
              <a:spcBef>
                <a:spcPts val="1600"/>
              </a:spcBef>
              <a:spcAft>
                <a:spcPts val="0"/>
              </a:spcAft>
              <a:buNone/>
              <a:defRPr sz="1400">
                <a:solidFill>
                  <a:schemeClr val="dk1"/>
                </a:solidFill>
              </a:defRPr>
            </a:lvl6pPr>
            <a:lvl7pPr lvl="6" rtl="0" algn="ctr">
              <a:lnSpc>
                <a:spcPct val="100000"/>
              </a:lnSpc>
              <a:spcBef>
                <a:spcPts val="1600"/>
              </a:spcBef>
              <a:spcAft>
                <a:spcPts val="0"/>
              </a:spcAft>
              <a:buNone/>
              <a:defRPr sz="1400">
                <a:solidFill>
                  <a:schemeClr val="dk1"/>
                </a:solidFill>
              </a:defRPr>
            </a:lvl7pPr>
            <a:lvl8pPr lvl="7" rtl="0" algn="ctr">
              <a:lnSpc>
                <a:spcPct val="100000"/>
              </a:lnSpc>
              <a:spcBef>
                <a:spcPts val="1600"/>
              </a:spcBef>
              <a:spcAft>
                <a:spcPts val="0"/>
              </a:spcAft>
              <a:buNone/>
              <a:defRPr sz="1400">
                <a:solidFill>
                  <a:schemeClr val="dk1"/>
                </a:solidFill>
              </a:defRPr>
            </a:lvl8pPr>
            <a:lvl9pPr lvl="8" rtl="0" algn="ctr">
              <a:lnSpc>
                <a:spcPct val="100000"/>
              </a:lnSpc>
              <a:spcBef>
                <a:spcPts val="1600"/>
              </a:spcBef>
              <a:spcAft>
                <a:spcPts val="1600"/>
              </a:spcAft>
              <a:buNone/>
              <a:defRPr sz="1400">
                <a:solidFill>
                  <a:schemeClr val="dk1"/>
                </a:solidFill>
              </a:defRPr>
            </a:lvl9pPr>
          </a:lstStyle>
          <a:p/>
        </p:txBody>
      </p:sp>
      <p:sp>
        <p:nvSpPr>
          <p:cNvPr id="636" name="Google Shape;636;p102"/>
          <p:cNvSpPr/>
          <p:nvPr/>
        </p:nvSpPr>
        <p:spPr>
          <a:xfrm flipH="1">
            <a:off x="4572000" y="4834275"/>
            <a:ext cx="4572000" cy="309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02"/>
          <p:cNvSpPr/>
          <p:nvPr/>
        </p:nvSpPr>
        <p:spPr>
          <a:xfrm flipH="1">
            <a:off x="50" y="4834275"/>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
  <p:cSld name="CUSTOM_3">
    <p:spTree>
      <p:nvGrpSpPr>
        <p:cNvPr id="638" name="Shape 638"/>
        <p:cNvGrpSpPr/>
        <p:nvPr/>
      </p:nvGrpSpPr>
      <p:grpSpPr>
        <a:xfrm>
          <a:off x="0" y="0"/>
          <a:ext cx="0" cy="0"/>
          <a:chOff x="0" y="0"/>
          <a:chExt cx="0" cy="0"/>
        </a:xfrm>
      </p:grpSpPr>
      <p:sp>
        <p:nvSpPr>
          <p:cNvPr id="639" name="Google Shape;639;p103"/>
          <p:cNvSpPr txBox="1"/>
          <p:nvPr>
            <p:ph type="title"/>
          </p:nvPr>
        </p:nvSpPr>
        <p:spPr>
          <a:xfrm>
            <a:off x="717800" y="383175"/>
            <a:ext cx="7708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Font typeface="Montserrat"/>
              <a:buNone/>
              <a:defRPr>
                <a:solidFill>
                  <a:schemeClr val="accent1"/>
                </a:solidFill>
                <a:latin typeface="Montserrat"/>
                <a:ea typeface="Montserrat"/>
                <a:cs typeface="Montserrat"/>
                <a:sym typeface="Montserrat"/>
              </a:defRPr>
            </a:lvl1pPr>
            <a:lvl2pPr lvl="1" rtl="0">
              <a:spcBef>
                <a:spcPts val="0"/>
              </a:spcBef>
              <a:spcAft>
                <a:spcPts val="0"/>
              </a:spcAft>
              <a:buSzPts val="2800"/>
              <a:buFont typeface="Montserrat"/>
              <a:buNone/>
              <a:defRPr>
                <a:latin typeface="Montserrat"/>
                <a:ea typeface="Montserrat"/>
                <a:cs typeface="Montserrat"/>
                <a:sym typeface="Montserrat"/>
              </a:defRPr>
            </a:lvl2pPr>
            <a:lvl3pPr lvl="2" rtl="0">
              <a:spcBef>
                <a:spcPts val="0"/>
              </a:spcBef>
              <a:spcAft>
                <a:spcPts val="0"/>
              </a:spcAft>
              <a:buSzPts val="2800"/>
              <a:buFont typeface="Montserrat"/>
              <a:buNone/>
              <a:defRPr>
                <a:latin typeface="Montserrat"/>
                <a:ea typeface="Montserrat"/>
                <a:cs typeface="Montserrat"/>
                <a:sym typeface="Montserrat"/>
              </a:defRPr>
            </a:lvl3pPr>
            <a:lvl4pPr lvl="3" rtl="0">
              <a:spcBef>
                <a:spcPts val="0"/>
              </a:spcBef>
              <a:spcAft>
                <a:spcPts val="0"/>
              </a:spcAft>
              <a:buSzPts val="2800"/>
              <a:buFont typeface="Montserrat"/>
              <a:buNone/>
              <a:defRPr>
                <a:latin typeface="Montserrat"/>
                <a:ea typeface="Montserrat"/>
                <a:cs typeface="Montserrat"/>
                <a:sym typeface="Montserrat"/>
              </a:defRPr>
            </a:lvl4pPr>
            <a:lvl5pPr lvl="4" rtl="0">
              <a:spcBef>
                <a:spcPts val="0"/>
              </a:spcBef>
              <a:spcAft>
                <a:spcPts val="0"/>
              </a:spcAft>
              <a:buSzPts val="2800"/>
              <a:buFont typeface="Montserrat"/>
              <a:buNone/>
              <a:defRPr>
                <a:latin typeface="Montserrat"/>
                <a:ea typeface="Montserrat"/>
                <a:cs typeface="Montserrat"/>
                <a:sym typeface="Montserrat"/>
              </a:defRPr>
            </a:lvl5pPr>
            <a:lvl6pPr lvl="5" rtl="0">
              <a:spcBef>
                <a:spcPts val="0"/>
              </a:spcBef>
              <a:spcAft>
                <a:spcPts val="0"/>
              </a:spcAft>
              <a:buSzPts val="2800"/>
              <a:buFont typeface="Montserrat"/>
              <a:buNone/>
              <a:defRPr>
                <a:latin typeface="Montserrat"/>
                <a:ea typeface="Montserrat"/>
                <a:cs typeface="Montserrat"/>
                <a:sym typeface="Montserrat"/>
              </a:defRPr>
            </a:lvl6pPr>
            <a:lvl7pPr lvl="6" rtl="0">
              <a:spcBef>
                <a:spcPts val="0"/>
              </a:spcBef>
              <a:spcAft>
                <a:spcPts val="0"/>
              </a:spcAft>
              <a:buSzPts val="2800"/>
              <a:buFont typeface="Montserrat"/>
              <a:buNone/>
              <a:defRPr>
                <a:latin typeface="Montserrat"/>
                <a:ea typeface="Montserrat"/>
                <a:cs typeface="Montserrat"/>
                <a:sym typeface="Montserrat"/>
              </a:defRPr>
            </a:lvl7pPr>
            <a:lvl8pPr lvl="7" rtl="0">
              <a:spcBef>
                <a:spcPts val="0"/>
              </a:spcBef>
              <a:spcAft>
                <a:spcPts val="0"/>
              </a:spcAft>
              <a:buSzPts val="2800"/>
              <a:buFont typeface="Montserrat"/>
              <a:buNone/>
              <a:defRPr>
                <a:latin typeface="Montserrat"/>
                <a:ea typeface="Montserrat"/>
                <a:cs typeface="Montserrat"/>
                <a:sym typeface="Montserrat"/>
              </a:defRPr>
            </a:lvl8pPr>
            <a:lvl9pPr lvl="8" rtl="0">
              <a:spcBef>
                <a:spcPts val="0"/>
              </a:spcBef>
              <a:spcAft>
                <a:spcPts val="0"/>
              </a:spcAft>
              <a:buSzPts val="2800"/>
              <a:buFont typeface="Montserrat"/>
              <a:buNone/>
              <a:defRPr>
                <a:latin typeface="Montserrat"/>
                <a:ea typeface="Montserrat"/>
                <a:cs typeface="Montserrat"/>
                <a:sym typeface="Montserrat"/>
              </a:defRPr>
            </a:lvl9pPr>
          </a:lstStyle>
          <a:p/>
        </p:txBody>
      </p:sp>
      <p:sp>
        <p:nvSpPr>
          <p:cNvPr id="640" name="Google Shape;640;p103"/>
          <p:cNvSpPr txBox="1"/>
          <p:nvPr>
            <p:ph idx="1" type="subTitle"/>
          </p:nvPr>
        </p:nvSpPr>
        <p:spPr>
          <a:xfrm>
            <a:off x="1878275" y="1251675"/>
            <a:ext cx="2787600" cy="423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lt1"/>
                </a:solidFill>
              </a:defRPr>
            </a:lvl1pPr>
            <a:lvl2pPr lvl="1" rtl="0">
              <a:spcBef>
                <a:spcPts val="1600"/>
              </a:spcBef>
              <a:spcAft>
                <a:spcPts val="0"/>
              </a:spcAft>
              <a:buNone/>
              <a:defRPr b="1">
                <a:solidFill>
                  <a:schemeClr val="lt1"/>
                </a:solidFill>
              </a:defRPr>
            </a:lvl2pPr>
            <a:lvl3pPr lvl="2" rtl="0">
              <a:spcBef>
                <a:spcPts val="1600"/>
              </a:spcBef>
              <a:spcAft>
                <a:spcPts val="0"/>
              </a:spcAft>
              <a:buNone/>
              <a:defRPr b="1">
                <a:solidFill>
                  <a:schemeClr val="lt1"/>
                </a:solidFill>
              </a:defRPr>
            </a:lvl3pPr>
            <a:lvl4pPr lvl="3" rtl="0">
              <a:spcBef>
                <a:spcPts val="1600"/>
              </a:spcBef>
              <a:spcAft>
                <a:spcPts val="0"/>
              </a:spcAft>
              <a:buNone/>
              <a:defRPr b="1">
                <a:solidFill>
                  <a:schemeClr val="lt1"/>
                </a:solidFill>
              </a:defRPr>
            </a:lvl4pPr>
            <a:lvl5pPr lvl="4" rtl="0">
              <a:spcBef>
                <a:spcPts val="1600"/>
              </a:spcBef>
              <a:spcAft>
                <a:spcPts val="0"/>
              </a:spcAft>
              <a:buNone/>
              <a:defRPr b="1">
                <a:solidFill>
                  <a:schemeClr val="lt1"/>
                </a:solidFill>
              </a:defRPr>
            </a:lvl5pPr>
            <a:lvl6pPr lvl="5" rtl="0">
              <a:spcBef>
                <a:spcPts val="1600"/>
              </a:spcBef>
              <a:spcAft>
                <a:spcPts val="0"/>
              </a:spcAft>
              <a:buNone/>
              <a:defRPr b="1">
                <a:solidFill>
                  <a:schemeClr val="lt1"/>
                </a:solidFill>
              </a:defRPr>
            </a:lvl6pPr>
            <a:lvl7pPr lvl="6" rtl="0">
              <a:spcBef>
                <a:spcPts val="1600"/>
              </a:spcBef>
              <a:spcAft>
                <a:spcPts val="0"/>
              </a:spcAft>
              <a:buNone/>
              <a:defRPr b="1">
                <a:solidFill>
                  <a:schemeClr val="lt1"/>
                </a:solidFill>
              </a:defRPr>
            </a:lvl7pPr>
            <a:lvl8pPr lvl="7" rtl="0">
              <a:spcBef>
                <a:spcPts val="1600"/>
              </a:spcBef>
              <a:spcAft>
                <a:spcPts val="0"/>
              </a:spcAft>
              <a:buNone/>
              <a:defRPr b="1">
                <a:solidFill>
                  <a:schemeClr val="lt1"/>
                </a:solidFill>
              </a:defRPr>
            </a:lvl8pPr>
            <a:lvl9pPr lvl="8" rtl="0">
              <a:spcBef>
                <a:spcPts val="1600"/>
              </a:spcBef>
              <a:spcAft>
                <a:spcPts val="1600"/>
              </a:spcAft>
              <a:buNone/>
              <a:defRPr b="1">
                <a:solidFill>
                  <a:schemeClr val="lt1"/>
                </a:solidFill>
              </a:defRPr>
            </a:lvl9pPr>
          </a:lstStyle>
          <a:p/>
        </p:txBody>
      </p:sp>
      <p:sp>
        <p:nvSpPr>
          <p:cNvPr id="641" name="Google Shape;641;p103"/>
          <p:cNvSpPr txBox="1"/>
          <p:nvPr>
            <p:ph idx="2" type="subTitle"/>
          </p:nvPr>
        </p:nvSpPr>
        <p:spPr>
          <a:xfrm>
            <a:off x="1878275" y="1744345"/>
            <a:ext cx="2787600" cy="8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642" name="Google Shape;642;p103"/>
          <p:cNvSpPr txBox="1"/>
          <p:nvPr>
            <p:ph idx="3" type="subTitle"/>
          </p:nvPr>
        </p:nvSpPr>
        <p:spPr>
          <a:xfrm>
            <a:off x="5351497" y="1251675"/>
            <a:ext cx="2787600" cy="423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lt1"/>
                </a:solidFill>
              </a:defRPr>
            </a:lvl1pPr>
            <a:lvl2pPr lvl="1" rtl="0">
              <a:spcBef>
                <a:spcPts val="1600"/>
              </a:spcBef>
              <a:spcAft>
                <a:spcPts val="0"/>
              </a:spcAft>
              <a:buNone/>
              <a:defRPr b="1">
                <a:solidFill>
                  <a:schemeClr val="lt1"/>
                </a:solidFill>
              </a:defRPr>
            </a:lvl2pPr>
            <a:lvl3pPr lvl="2" rtl="0">
              <a:spcBef>
                <a:spcPts val="1600"/>
              </a:spcBef>
              <a:spcAft>
                <a:spcPts val="0"/>
              </a:spcAft>
              <a:buNone/>
              <a:defRPr b="1">
                <a:solidFill>
                  <a:schemeClr val="lt1"/>
                </a:solidFill>
              </a:defRPr>
            </a:lvl3pPr>
            <a:lvl4pPr lvl="3" rtl="0">
              <a:spcBef>
                <a:spcPts val="1600"/>
              </a:spcBef>
              <a:spcAft>
                <a:spcPts val="0"/>
              </a:spcAft>
              <a:buNone/>
              <a:defRPr b="1">
                <a:solidFill>
                  <a:schemeClr val="lt1"/>
                </a:solidFill>
              </a:defRPr>
            </a:lvl4pPr>
            <a:lvl5pPr lvl="4" rtl="0">
              <a:spcBef>
                <a:spcPts val="1600"/>
              </a:spcBef>
              <a:spcAft>
                <a:spcPts val="0"/>
              </a:spcAft>
              <a:buNone/>
              <a:defRPr b="1">
                <a:solidFill>
                  <a:schemeClr val="lt1"/>
                </a:solidFill>
              </a:defRPr>
            </a:lvl5pPr>
            <a:lvl6pPr lvl="5" rtl="0">
              <a:spcBef>
                <a:spcPts val="1600"/>
              </a:spcBef>
              <a:spcAft>
                <a:spcPts val="0"/>
              </a:spcAft>
              <a:buNone/>
              <a:defRPr b="1">
                <a:solidFill>
                  <a:schemeClr val="lt1"/>
                </a:solidFill>
              </a:defRPr>
            </a:lvl6pPr>
            <a:lvl7pPr lvl="6" rtl="0">
              <a:spcBef>
                <a:spcPts val="1600"/>
              </a:spcBef>
              <a:spcAft>
                <a:spcPts val="0"/>
              </a:spcAft>
              <a:buNone/>
              <a:defRPr b="1">
                <a:solidFill>
                  <a:schemeClr val="lt1"/>
                </a:solidFill>
              </a:defRPr>
            </a:lvl7pPr>
            <a:lvl8pPr lvl="7" rtl="0">
              <a:spcBef>
                <a:spcPts val="1600"/>
              </a:spcBef>
              <a:spcAft>
                <a:spcPts val="0"/>
              </a:spcAft>
              <a:buNone/>
              <a:defRPr b="1">
                <a:solidFill>
                  <a:schemeClr val="lt1"/>
                </a:solidFill>
              </a:defRPr>
            </a:lvl8pPr>
            <a:lvl9pPr lvl="8" rtl="0">
              <a:spcBef>
                <a:spcPts val="1600"/>
              </a:spcBef>
              <a:spcAft>
                <a:spcPts val="1600"/>
              </a:spcAft>
              <a:buNone/>
              <a:defRPr b="1">
                <a:solidFill>
                  <a:schemeClr val="lt1"/>
                </a:solidFill>
              </a:defRPr>
            </a:lvl9pPr>
          </a:lstStyle>
          <a:p/>
        </p:txBody>
      </p:sp>
      <p:sp>
        <p:nvSpPr>
          <p:cNvPr id="643" name="Google Shape;643;p103"/>
          <p:cNvSpPr txBox="1"/>
          <p:nvPr>
            <p:ph idx="4" type="subTitle"/>
          </p:nvPr>
        </p:nvSpPr>
        <p:spPr>
          <a:xfrm>
            <a:off x="5351493" y="1744282"/>
            <a:ext cx="2787600" cy="8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644" name="Google Shape;644;p103"/>
          <p:cNvSpPr txBox="1"/>
          <p:nvPr>
            <p:ph idx="5" type="subTitle"/>
          </p:nvPr>
        </p:nvSpPr>
        <p:spPr>
          <a:xfrm>
            <a:off x="1878275" y="2898148"/>
            <a:ext cx="2787600" cy="3402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lt1"/>
                </a:solidFill>
              </a:defRPr>
            </a:lvl1pPr>
            <a:lvl2pPr lvl="1" rtl="0">
              <a:spcBef>
                <a:spcPts val="1600"/>
              </a:spcBef>
              <a:spcAft>
                <a:spcPts val="0"/>
              </a:spcAft>
              <a:buNone/>
              <a:defRPr b="1">
                <a:solidFill>
                  <a:schemeClr val="lt1"/>
                </a:solidFill>
              </a:defRPr>
            </a:lvl2pPr>
            <a:lvl3pPr lvl="2" rtl="0">
              <a:spcBef>
                <a:spcPts val="1600"/>
              </a:spcBef>
              <a:spcAft>
                <a:spcPts val="0"/>
              </a:spcAft>
              <a:buNone/>
              <a:defRPr b="1">
                <a:solidFill>
                  <a:schemeClr val="lt1"/>
                </a:solidFill>
              </a:defRPr>
            </a:lvl3pPr>
            <a:lvl4pPr lvl="3" rtl="0">
              <a:spcBef>
                <a:spcPts val="1600"/>
              </a:spcBef>
              <a:spcAft>
                <a:spcPts val="0"/>
              </a:spcAft>
              <a:buNone/>
              <a:defRPr b="1">
                <a:solidFill>
                  <a:schemeClr val="lt1"/>
                </a:solidFill>
              </a:defRPr>
            </a:lvl4pPr>
            <a:lvl5pPr lvl="4" rtl="0">
              <a:spcBef>
                <a:spcPts val="1600"/>
              </a:spcBef>
              <a:spcAft>
                <a:spcPts val="0"/>
              </a:spcAft>
              <a:buNone/>
              <a:defRPr b="1">
                <a:solidFill>
                  <a:schemeClr val="lt1"/>
                </a:solidFill>
              </a:defRPr>
            </a:lvl5pPr>
            <a:lvl6pPr lvl="5" rtl="0">
              <a:spcBef>
                <a:spcPts val="1600"/>
              </a:spcBef>
              <a:spcAft>
                <a:spcPts val="0"/>
              </a:spcAft>
              <a:buNone/>
              <a:defRPr b="1">
                <a:solidFill>
                  <a:schemeClr val="lt1"/>
                </a:solidFill>
              </a:defRPr>
            </a:lvl6pPr>
            <a:lvl7pPr lvl="6" rtl="0">
              <a:spcBef>
                <a:spcPts val="1600"/>
              </a:spcBef>
              <a:spcAft>
                <a:spcPts val="0"/>
              </a:spcAft>
              <a:buNone/>
              <a:defRPr b="1">
                <a:solidFill>
                  <a:schemeClr val="lt1"/>
                </a:solidFill>
              </a:defRPr>
            </a:lvl7pPr>
            <a:lvl8pPr lvl="7" rtl="0">
              <a:spcBef>
                <a:spcPts val="1600"/>
              </a:spcBef>
              <a:spcAft>
                <a:spcPts val="0"/>
              </a:spcAft>
              <a:buNone/>
              <a:defRPr b="1">
                <a:solidFill>
                  <a:schemeClr val="lt1"/>
                </a:solidFill>
              </a:defRPr>
            </a:lvl8pPr>
            <a:lvl9pPr lvl="8" rtl="0">
              <a:spcBef>
                <a:spcPts val="1600"/>
              </a:spcBef>
              <a:spcAft>
                <a:spcPts val="1600"/>
              </a:spcAft>
              <a:buNone/>
              <a:defRPr b="1">
                <a:solidFill>
                  <a:schemeClr val="lt1"/>
                </a:solidFill>
              </a:defRPr>
            </a:lvl9pPr>
          </a:lstStyle>
          <a:p/>
        </p:txBody>
      </p:sp>
      <p:sp>
        <p:nvSpPr>
          <p:cNvPr id="645" name="Google Shape;645;p103"/>
          <p:cNvSpPr txBox="1"/>
          <p:nvPr>
            <p:ph idx="6" type="subTitle"/>
          </p:nvPr>
        </p:nvSpPr>
        <p:spPr>
          <a:xfrm>
            <a:off x="1878275" y="3390754"/>
            <a:ext cx="2787600" cy="8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646" name="Google Shape;646;p103"/>
          <p:cNvSpPr txBox="1"/>
          <p:nvPr>
            <p:ph idx="7" type="subTitle"/>
          </p:nvPr>
        </p:nvSpPr>
        <p:spPr>
          <a:xfrm>
            <a:off x="5351425" y="2898156"/>
            <a:ext cx="2787600" cy="3402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lt1"/>
                </a:solidFill>
              </a:defRPr>
            </a:lvl1pPr>
            <a:lvl2pPr lvl="1" rtl="0">
              <a:spcBef>
                <a:spcPts val="1600"/>
              </a:spcBef>
              <a:spcAft>
                <a:spcPts val="0"/>
              </a:spcAft>
              <a:buNone/>
              <a:defRPr b="1">
                <a:solidFill>
                  <a:schemeClr val="lt1"/>
                </a:solidFill>
              </a:defRPr>
            </a:lvl2pPr>
            <a:lvl3pPr lvl="2" rtl="0">
              <a:spcBef>
                <a:spcPts val="1600"/>
              </a:spcBef>
              <a:spcAft>
                <a:spcPts val="0"/>
              </a:spcAft>
              <a:buNone/>
              <a:defRPr b="1">
                <a:solidFill>
                  <a:schemeClr val="lt1"/>
                </a:solidFill>
              </a:defRPr>
            </a:lvl3pPr>
            <a:lvl4pPr lvl="3" rtl="0">
              <a:spcBef>
                <a:spcPts val="1600"/>
              </a:spcBef>
              <a:spcAft>
                <a:spcPts val="0"/>
              </a:spcAft>
              <a:buNone/>
              <a:defRPr b="1">
                <a:solidFill>
                  <a:schemeClr val="lt1"/>
                </a:solidFill>
              </a:defRPr>
            </a:lvl4pPr>
            <a:lvl5pPr lvl="4" rtl="0">
              <a:spcBef>
                <a:spcPts val="1600"/>
              </a:spcBef>
              <a:spcAft>
                <a:spcPts val="0"/>
              </a:spcAft>
              <a:buNone/>
              <a:defRPr b="1">
                <a:solidFill>
                  <a:schemeClr val="lt1"/>
                </a:solidFill>
              </a:defRPr>
            </a:lvl5pPr>
            <a:lvl6pPr lvl="5" rtl="0">
              <a:spcBef>
                <a:spcPts val="1600"/>
              </a:spcBef>
              <a:spcAft>
                <a:spcPts val="0"/>
              </a:spcAft>
              <a:buNone/>
              <a:defRPr b="1">
                <a:solidFill>
                  <a:schemeClr val="lt1"/>
                </a:solidFill>
              </a:defRPr>
            </a:lvl6pPr>
            <a:lvl7pPr lvl="6" rtl="0">
              <a:spcBef>
                <a:spcPts val="1600"/>
              </a:spcBef>
              <a:spcAft>
                <a:spcPts val="0"/>
              </a:spcAft>
              <a:buNone/>
              <a:defRPr b="1">
                <a:solidFill>
                  <a:schemeClr val="lt1"/>
                </a:solidFill>
              </a:defRPr>
            </a:lvl7pPr>
            <a:lvl8pPr lvl="7" rtl="0">
              <a:spcBef>
                <a:spcPts val="1600"/>
              </a:spcBef>
              <a:spcAft>
                <a:spcPts val="0"/>
              </a:spcAft>
              <a:buNone/>
              <a:defRPr b="1">
                <a:solidFill>
                  <a:schemeClr val="lt1"/>
                </a:solidFill>
              </a:defRPr>
            </a:lvl8pPr>
            <a:lvl9pPr lvl="8" rtl="0">
              <a:spcBef>
                <a:spcPts val="1600"/>
              </a:spcBef>
              <a:spcAft>
                <a:spcPts val="1600"/>
              </a:spcAft>
              <a:buNone/>
              <a:defRPr b="1">
                <a:solidFill>
                  <a:schemeClr val="lt1"/>
                </a:solidFill>
              </a:defRPr>
            </a:lvl9pPr>
          </a:lstStyle>
          <a:p/>
        </p:txBody>
      </p:sp>
      <p:sp>
        <p:nvSpPr>
          <p:cNvPr id="647" name="Google Shape;647;p103"/>
          <p:cNvSpPr txBox="1"/>
          <p:nvPr>
            <p:ph idx="8" type="subTitle"/>
          </p:nvPr>
        </p:nvSpPr>
        <p:spPr>
          <a:xfrm>
            <a:off x="5351425" y="3390754"/>
            <a:ext cx="2787600" cy="8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400">
                <a:solidFill>
                  <a:schemeClr val="dk1"/>
                </a:solidFill>
              </a:defRPr>
            </a:lvl1pPr>
            <a:lvl2pPr lvl="1" rtl="0">
              <a:lnSpc>
                <a:spcPct val="100000"/>
              </a:lnSpc>
              <a:spcBef>
                <a:spcPts val="1600"/>
              </a:spcBef>
              <a:spcAft>
                <a:spcPts val="0"/>
              </a:spcAft>
              <a:buNone/>
              <a:defRPr sz="1400">
                <a:solidFill>
                  <a:schemeClr val="dk1"/>
                </a:solidFill>
              </a:defRPr>
            </a:lvl2pPr>
            <a:lvl3pPr lvl="2" rtl="0">
              <a:lnSpc>
                <a:spcPct val="100000"/>
              </a:lnSpc>
              <a:spcBef>
                <a:spcPts val="1600"/>
              </a:spcBef>
              <a:spcAft>
                <a:spcPts val="0"/>
              </a:spcAft>
              <a:buNone/>
              <a:defRPr sz="1400">
                <a:solidFill>
                  <a:schemeClr val="dk1"/>
                </a:solidFill>
              </a:defRPr>
            </a:lvl3pPr>
            <a:lvl4pPr lvl="3" rtl="0">
              <a:lnSpc>
                <a:spcPct val="100000"/>
              </a:lnSpc>
              <a:spcBef>
                <a:spcPts val="1600"/>
              </a:spcBef>
              <a:spcAft>
                <a:spcPts val="0"/>
              </a:spcAft>
              <a:buNone/>
              <a:defRPr sz="1400">
                <a:solidFill>
                  <a:schemeClr val="dk1"/>
                </a:solidFill>
              </a:defRPr>
            </a:lvl4pPr>
            <a:lvl5pPr lvl="4" rtl="0">
              <a:lnSpc>
                <a:spcPct val="100000"/>
              </a:lnSpc>
              <a:spcBef>
                <a:spcPts val="1600"/>
              </a:spcBef>
              <a:spcAft>
                <a:spcPts val="0"/>
              </a:spcAft>
              <a:buNone/>
              <a:defRPr sz="1400">
                <a:solidFill>
                  <a:schemeClr val="dk1"/>
                </a:solidFill>
              </a:defRPr>
            </a:lvl5pPr>
            <a:lvl6pPr lvl="5" rtl="0">
              <a:lnSpc>
                <a:spcPct val="100000"/>
              </a:lnSpc>
              <a:spcBef>
                <a:spcPts val="1600"/>
              </a:spcBef>
              <a:spcAft>
                <a:spcPts val="0"/>
              </a:spcAft>
              <a:buNone/>
              <a:defRPr sz="1400">
                <a:solidFill>
                  <a:schemeClr val="dk1"/>
                </a:solidFill>
              </a:defRPr>
            </a:lvl6pPr>
            <a:lvl7pPr lvl="6" rtl="0">
              <a:lnSpc>
                <a:spcPct val="100000"/>
              </a:lnSpc>
              <a:spcBef>
                <a:spcPts val="1600"/>
              </a:spcBef>
              <a:spcAft>
                <a:spcPts val="0"/>
              </a:spcAft>
              <a:buNone/>
              <a:defRPr sz="1400">
                <a:solidFill>
                  <a:schemeClr val="dk1"/>
                </a:solidFill>
              </a:defRPr>
            </a:lvl7pPr>
            <a:lvl8pPr lvl="7" rtl="0">
              <a:lnSpc>
                <a:spcPct val="100000"/>
              </a:lnSpc>
              <a:spcBef>
                <a:spcPts val="1600"/>
              </a:spcBef>
              <a:spcAft>
                <a:spcPts val="0"/>
              </a:spcAft>
              <a:buNone/>
              <a:defRPr sz="1400">
                <a:solidFill>
                  <a:schemeClr val="dk1"/>
                </a:solidFill>
              </a:defRPr>
            </a:lvl8pPr>
            <a:lvl9pPr lvl="8" rtl="0">
              <a:lnSpc>
                <a:spcPct val="100000"/>
              </a:lnSpc>
              <a:spcBef>
                <a:spcPts val="1600"/>
              </a:spcBef>
              <a:spcAft>
                <a:spcPts val="1600"/>
              </a:spcAft>
              <a:buNone/>
              <a:defRPr sz="1400">
                <a:solidFill>
                  <a:schemeClr val="dk1"/>
                </a:solidFill>
              </a:defRPr>
            </a:lvl9pPr>
          </a:lstStyle>
          <a:p/>
        </p:txBody>
      </p:sp>
      <p:sp>
        <p:nvSpPr>
          <p:cNvPr id="648" name="Google Shape;648;p103"/>
          <p:cNvSpPr txBox="1"/>
          <p:nvPr>
            <p:ph idx="9" type="subTitle"/>
          </p:nvPr>
        </p:nvSpPr>
        <p:spPr>
          <a:xfrm rot="-5400803">
            <a:off x="609009" y="1779468"/>
            <a:ext cx="1284300" cy="492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b="1">
                <a:solidFill>
                  <a:schemeClr val="lt1"/>
                </a:solidFill>
              </a:defRPr>
            </a:lvl1pPr>
            <a:lvl2pPr lvl="1" rtl="0">
              <a:spcBef>
                <a:spcPts val="1600"/>
              </a:spcBef>
              <a:spcAft>
                <a:spcPts val="0"/>
              </a:spcAft>
              <a:buSzPts val="1400"/>
              <a:buNone/>
              <a:defRPr b="1"/>
            </a:lvl2pPr>
            <a:lvl3pPr lvl="2" rtl="0">
              <a:spcBef>
                <a:spcPts val="1600"/>
              </a:spcBef>
              <a:spcAft>
                <a:spcPts val="0"/>
              </a:spcAft>
              <a:buSzPts val="1400"/>
              <a:buNone/>
              <a:defRPr b="1"/>
            </a:lvl3pPr>
            <a:lvl4pPr lvl="3" rtl="0">
              <a:spcBef>
                <a:spcPts val="1600"/>
              </a:spcBef>
              <a:spcAft>
                <a:spcPts val="0"/>
              </a:spcAft>
              <a:buSzPts val="1400"/>
              <a:buNone/>
              <a:defRPr b="1"/>
            </a:lvl4pPr>
            <a:lvl5pPr lvl="4" rtl="0">
              <a:spcBef>
                <a:spcPts val="1600"/>
              </a:spcBef>
              <a:spcAft>
                <a:spcPts val="0"/>
              </a:spcAft>
              <a:buSzPts val="1400"/>
              <a:buNone/>
              <a:defRPr b="1"/>
            </a:lvl5pPr>
            <a:lvl6pPr lvl="5" rtl="0">
              <a:spcBef>
                <a:spcPts val="1600"/>
              </a:spcBef>
              <a:spcAft>
                <a:spcPts val="0"/>
              </a:spcAft>
              <a:buSzPts val="1400"/>
              <a:buNone/>
              <a:defRPr b="1"/>
            </a:lvl6pPr>
            <a:lvl7pPr lvl="6" rtl="0">
              <a:spcBef>
                <a:spcPts val="1600"/>
              </a:spcBef>
              <a:spcAft>
                <a:spcPts val="0"/>
              </a:spcAft>
              <a:buSzPts val="1400"/>
              <a:buNone/>
              <a:defRPr b="1"/>
            </a:lvl7pPr>
            <a:lvl8pPr lvl="7" rtl="0">
              <a:spcBef>
                <a:spcPts val="1600"/>
              </a:spcBef>
              <a:spcAft>
                <a:spcPts val="0"/>
              </a:spcAft>
              <a:buSzPts val="1400"/>
              <a:buNone/>
              <a:defRPr b="1"/>
            </a:lvl8pPr>
            <a:lvl9pPr lvl="8" rtl="0">
              <a:spcBef>
                <a:spcPts val="1600"/>
              </a:spcBef>
              <a:spcAft>
                <a:spcPts val="1600"/>
              </a:spcAft>
              <a:buSzPts val="1400"/>
              <a:buNone/>
              <a:defRPr b="1"/>
            </a:lvl9pPr>
          </a:lstStyle>
          <a:p/>
        </p:txBody>
      </p:sp>
      <p:sp>
        <p:nvSpPr>
          <p:cNvPr id="649" name="Google Shape;649;p103"/>
          <p:cNvSpPr txBox="1"/>
          <p:nvPr>
            <p:ph idx="13" type="subTitle"/>
          </p:nvPr>
        </p:nvSpPr>
        <p:spPr>
          <a:xfrm rot="-5400000">
            <a:off x="609075" y="3422400"/>
            <a:ext cx="1284300" cy="492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800"/>
              <a:buNone/>
              <a:defRPr b="1">
                <a:solidFill>
                  <a:schemeClr val="lt1"/>
                </a:solidFill>
              </a:defRPr>
            </a:lvl1pPr>
            <a:lvl2pPr lvl="1" rtl="0">
              <a:spcBef>
                <a:spcPts val="1600"/>
              </a:spcBef>
              <a:spcAft>
                <a:spcPts val="0"/>
              </a:spcAft>
              <a:buSzPts val="1400"/>
              <a:buNone/>
              <a:defRPr b="1"/>
            </a:lvl2pPr>
            <a:lvl3pPr lvl="2" rtl="0">
              <a:spcBef>
                <a:spcPts val="1600"/>
              </a:spcBef>
              <a:spcAft>
                <a:spcPts val="0"/>
              </a:spcAft>
              <a:buSzPts val="1400"/>
              <a:buNone/>
              <a:defRPr b="1"/>
            </a:lvl3pPr>
            <a:lvl4pPr lvl="3" rtl="0">
              <a:spcBef>
                <a:spcPts val="1600"/>
              </a:spcBef>
              <a:spcAft>
                <a:spcPts val="0"/>
              </a:spcAft>
              <a:buSzPts val="1400"/>
              <a:buNone/>
              <a:defRPr b="1"/>
            </a:lvl4pPr>
            <a:lvl5pPr lvl="4" rtl="0">
              <a:spcBef>
                <a:spcPts val="1600"/>
              </a:spcBef>
              <a:spcAft>
                <a:spcPts val="0"/>
              </a:spcAft>
              <a:buSzPts val="1400"/>
              <a:buNone/>
              <a:defRPr b="1"/>
            </a:lvl5pPr>
            <a:lvl6pPr lvl="5" rtl="0">
              <a:spcBef>
                <a:spcPts val="1600"/>
              </a:spcBef>
              <a:spcAft>
                <a:spcPts val="0"/>
              </a:spcAft>
              <a:buSzPts val="1400"/>
              <a:buNone/>
              <a:defRPr b="1"/>
            </a:lvl6pPr>
            <a:lvl7pPr lvl="6" rtl="0">
              <a:spcBef>
                <a:spcPts val="1600"/>
              </a:spcBef>
              <a:spcAft>
                <a:spcPts val="0"/>
              </a:spcAft>
              <a:buSzPts val="1400"/>
              <a:buNone/>
              <a:defRPr b="1"/>
            </a:lvl7pPr>
            <a:lvl8pPr lvl="7" rtl="0">
              <a:spcBef>
                <a:spcPts val="1600"/>
              </a:spcBef>
              <a:spcAft>
                <a:spcPts val="0"/>
              </a:spcAft>
              <a:buSzPts val="1400"/>
              <a:buNone/>
              <a:defRPr b="1"/>
            </a:lvl8pPr>
            <a:lvl9pPr lvl="8" rtl="0">
              <a:spcBef>
                <a:spcPts val="1600"/>
              </a:spcBef>
              <a:spcAft>
                <a:spcPts val="1600"/>
              </a:spcAft>
              <a:buSzPts val="1400"/>
              <a:buNone/>
              <a:defRPr b="1"/>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theme" Target="../theme/theme5.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0.xml"/><Relationship Id="rId22" Type="http://schemas.openxmlformats.org/officeDocument/2006/relationships/slideLayout" Target="../slideLayouts/slideLayout52.xml"/><Relationship Id="rId21" Type="http://schemas.openxmlformats.org/officeDocument/2006/relationships/slideLayout" Target="../slideLayouts/slideLayout51.xml"/><Relationship Id="rId24" Type="http://schemas.openxmlformats.org/officeDocument/2006/relationships/slideLayout" Target="../slideLayouts/slideLayout54.xml"/><Relationship Id="rId23" Type="http://schemas.openxmlformats.org/officeDocument/2006/relationships/slideLayout" Target="../slideLayouts/slideLayout53.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26" Type="http://schemas.openxmlformats.org/officeDocument/2006/relationships/slideLayout" Target="../slideLayouts/slideLayout56.xml"/><Relationship Id="rId25" Type="http://schemas.openxmlformats.org/officeDocument/2006/relationships/slideLayout" Target="../slideLayouts/slideLayout55.xml"/><Relationship Id="rId27" Type="http://schemas.openxmlformats.org/officeDocument/2006/relationships/theme" Target="../theme/theme2.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 Id="rId11" Type="http://schemas.openxmlformats.org/officeDocument/2006/relationships/slideLayout" Target="../slideLayouts/slideLayout41.xml"/><Relationship Id="rId10" Type="http://schemas.openxmlformats.org/officeDocument/2006/relationships/slideLayout" Target="../slideLayouts/slideLayout40.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5" Type="http://schemas.openxmlformats.org/officeDocument/2006/relationships/slideLayout" Target="../slideLayouts/slideLayout45.xml"/><Relationship Id="rId14" Type="http://schemas.openxmlformats.org/officeDocument/2006/relationships/slideLayout" Target="../slideLayouts/slideLayout44.xml"/><Relationship Id="rId17" Type="http://schemas.openxmlformats.org/officeDocument/2006/relationships/slideLayout" Target="../slideLayouts/slideLayout47.xml"/><Relationship Id="rId16" Type="http://schemas.openxmlformats.org/officeDocument/2006/relationships/slideLayout" Target="../slideLayouts/slideLayout46.xml"/><Relationship Id="rId19" Type="http://schemas.openxmlformats.org/officeDocument/2006/relationships/slideLayout" Target="../slideLayouts/slideLayout49.xml"/><Relationship Id="rId18"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76.xml"/><Relationship Id="rId22" Type="http://schemas.openxmlformats.org/officeDocument/2006/relationships/slideLayout" Target="../slideLayouts/slideLayout78.xml"/><Relationship Id="rId21" Type="http://schemas.openxmlformats.org/officeDocument/2006/relationships/slideLayout" Target="../slideLayouts/slideLayout77.xml"/><Relationship Id="rId24" Type="http://schemas.openxmlformats.org/officeDocument/2006/relationships/slideLayout" Target="../slideLayouts/slideLayout80.xml"/><Relationship Id="rId23" Type="http://schemas.openxmlformats.org/officeDocument/2006/relationships/slideLayout" Target="../slideLayouts/slideLayout79.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9" Type="http://schemas.openxmlformats.org/officeDocument/2006/relationships/slideLayout" Target="../slideLayouts/slideLayout65.xml"/><Relationship Id="rId26" Type="http://schemas.openxmlformats.org/officeDocument/2006/relationships/slideLayout" Target="../slideLayouts/slideLayout82.xml"/><Relationship Id="rId25" Type="http://schemas.openxmlformats.org/officeDocument/2006/relationships/slideLayout" Target="../slideLayouts/slideLayout81.xml"/><Relationship Id="rId27" Type="http://schemas.openxmlformats.org/officeDocument/2006/relationships/theme" Target="../theme/theme3.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11" Type="http://schemas.openxmlformats.org/officeDocument/2006/relationships/slideLayout" Target="../slideLayouts/slideLayout67.xml"/><Relationship Id="rId10" Type="http://schemas.openxmlformats.org/officeDocument/2006/relationships/slideLayout" Target="../slideLayouts/slideLayout66.xml"/><Relationship Id="rId13" Type="http://schemas.openxmlformats.org/officeDocument/2006/relationships/slideLayout" Target="../slideLayouts/slideLayout69.xml"/><Relationship Id="rId12" Type="http://schemas.openxmlformats.org/officeDocument/2006/relationships/slideLayout" Target="../slideLayouts/slideLayout68.xml"/><Relationship Id="rId15" Type="http://schemas.openxmlformats.org/officeDocument/2006/relationships/slideLayout" Target="../slideLayouts/slideLayout71.xml"/><Relationship Id="rId14" Type="http://schemas.openxmlformats.org/officeDocument/2006/relationships/slideLayout" Target="../slideLayouts/slideLayout70.xml"/><Relationship Id="rId17" Type="http://schemas.openxmlformats.org/officeDocument/2006/relationships/slideLayout" Target="../slideLayouts/slideLayout73.xml"/><Relationship Id="rId16" Type="http://schemas.openxmlformats.org/officeDocument/2006/relationships/slideLayout" Target="../slideLayouts/slideLayout72.xml"/><Relationship Id="rId19" Type="http://schemas.openxmlformats.org/officeDocument/2006/relationships/slideLayout" Target="../slideLayouts/slideLayout75.xml"/><Relationship Id="rId18"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102.xml"/><Relationship Id="rId22" Type="http://schemas.openxmlformats.org/officeDocument/2006/relationships/slideLayout" Target="../slideLayouts/slideLayout104.xml"/><Relationship Id="rId21" Type="http://schemas.openxmlformats.org/officeDocument/2006/relationships/slideLayout" Target="../slideLayouts/slideLayout103.xml"/><Relationship Id="rId24" Type="http://schemas.openxmlformats.org/officeDocument/2006/relationships/slideLayout" Target="../slideLayouts/slideLayout106.xml"/><Relationship Id="rId23" Type="http://schemas.openxmlformats.org/officeDocument/2006/relationships/slideLayout" Target="../slideLayouts/slideLayout105.xml"/><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9" Type="http://schemas.openxmlformats.org/officeDocument/2006/relationships/slideLayout" Target="../slideLayouts/slideLayout91.xml"/><Relationship Id="rId26" Type="http://schemas.openxmlformats.org/officeDocument/2006/relationships/slideLayout" Target="../slideLayouts/slideLayout108.xml"/><Relationship Id="rId25" Type="http://schemas.openxmlformats.org/officeDocument/2006/relationships/slideLayout" Target="../slideLayouts/slideLayout107.xml"/><Relationship Id="rId27" Type="http://schemas.openxmlformats.org/officeDocument/2006/relationships/theme" Target="../theme/theme4.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11" Type="http://schemas.openxmlformats.org/officeDocument/2006/relationships/slideLayout" Target="../slideLayouts/slideLayout93.xml"/><Relationship Id="rId10" Type="http://schemas.openxmlformats.org/officeDocument/2006/relationships/slideLayout" Target="../slideLayouts/slideLayout92.xml"/><Relationship Id="rId13" Type="http://schemas.openxmlformats.org/officeDocument/2006/relationships/slideLayout" Target="../slideLayouts/slideLayout95.xml"/><Relationship Id="rId12" Type="http://schemas.openxmlformats.org/officeDocument/2006/relationships/slideLayout" Target="../slideLayouts/slideLayout94.xml"/><Relationship Id="rId15" Type="http://schemas.openxmlformats.org/officeDocument/2006/relationships/slideLayout" Target="../slideLayouts/slideLayout97.xml"/><Relationship Id="rId14" Type="http://schemas.openxmlformats.org/officeDocument/2006/relationships/slideLayout" Target="../slideLayouts/slideLayout96.xml"/><Relationship Id="rId17" Type="http://schemas.openxmlformats.org/officeDocument/2006/relationships/slideLayout" Target="../slideLayouts/slideLayout99.xml"/><Relationship Id="rId16" Type="http://schemas.openxmlformats.org/officeDocument/2006/relationships/slideLayout" Target="../slideLayouts/slideLayout98.xml"/><Relationship Id="rId19" Type="http://schemas.openxmlformats.org/officeDocument/2006/relationships/slideLayout" Target="../slideLayouts/slideLayout101.xml"/><Relationship Id="rId18"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97" name="Shape 197"/>
        <p:cNvGrpSpPr/>
        <p:nvPr/>
      </p:nvGrpSpPr>
      <p:grpSpPr>
        <a:xfrm>
          <a:off x="0" y="0"/>
          <a:ext cx="0" cy="0"/>
          <a:chOff x="0" y="0"/>
          <a:chExt cx="0" cy="0"/>
        </a:xfrm>
      </p:grpSpPr>
      <p:sp>
        <p:nvSpPr>
          <p:cNvPr id="198" name="Google Shape;198;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1pPr>
            <a:lvl2pPr lvl="1" rtl="0">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2pPr>
            <a:lvl3pPr lvl="2" rtl="0">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3pPr>
            <a:lvl4pPr lvl="3" rtl="0">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4pPr>
            <a:lvl5pPr lvl="4" rtl="0">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5pPr>
            <a:lvl6pPr lvl="5" rtl="0">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6pPr>
            <a:lvl7pPr lvl="6" rtl="0">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7pPr>
            <a:lvl8pPr lvl="7" rtl="0">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8pPr>
            <a:lvl9pPr lvl="8" rtl="0">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9pPr>
          </a:lstStyle>
          <a:p/>
        </p:txBody>
      </p:sp>
      <p:sp>
        <p:nvSpPr>
          <p:cNvPr id="199" name="Google Shape;199;p3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indent="-317500" lvl="1" marL="914400" rtl="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indent="-317500" lvl="2" marL="1371600" rtl="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rtl="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rtl="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rtl="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rtl="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rtl="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rtl="0">
              <a:lnSpc>
                <a:spcPct val="100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69" name="Shape 369"/>
        <p:cNvGrpSpPr/>
        <p:nvPr/>
      </p:nvGrpSpPr>
      <p:grpSpPr>
        <a:xfrm>
          <a:off x="0" y="0"/>
          <a:ext cx="0" cy="0"/>
          <a:chOff x="0" y="0"/>
          <a:chExt cx="0" cy="0"/>
        </a:xfrm>
      </p:grpSpPr>
      <p:sp>
        <p:nvSpPr>
          <p:cNvPr id="370" name="Google Shape;370;p5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1pPr>
            <a:lvl2pPr lvl="1" rtl="0">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2pPr>
            <a:lvl3pPr lvl="2" rtl="0">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3pPr>
            <a:lvl4pPr lvl="3" rtl="0">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4pPr>
            <a:lvl5pPr lvl="4" rtl="0">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5pPr>
            <a:lvl6pPr lvl="5" rtl="0">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6pPr>
            <a:lvl7pPr lvl="6" rtl="0">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7pPr>
            <a:lvl8pPr lvl="7" rtl="0">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8pPr>
            <a:lvl9pPr lvl="8" rtl="0">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9pPr>
          </a:lstStyle>
          <a:p/>
        </p:txBody>
      </p:sp>
      <p:sp>
        <p:nvSpPr>
          <p:cNvPr id="371" name="Google Shape;371;p5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indent="-317500" lvl="1" marL="914400" rtl="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indent="-317500" lvl="2" marL="1371600" rtl="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rtl="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rtl="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rtl="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rtl="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rtl="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rtl="0">
              <a:lnSpc>
                <a:spcPct val="100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41" name="Shape 541"/>
        <p:cNvGrpSpPr/>
        <p:nvPr/>
      </p:nvGrpSpPr>
      <p:grpSpPr>
        <a:xfrm>
          <a:off x="0" y="0"/>
          <a:ext cx="0" cy="0"/>
          <a:chOff x="0" y="0"/>
          <a:chExt cx="0" cy="0"/>
        </a:xfrm>
      </p:grpSpPr>
      <p:sp>
        <p:nvSpPr>
          <p:cNvPr id="542" name="Google Shape;542;p8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1pPr>
            <a:lvl2pPr lvl="1" rtl="0">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2pPr>
            <a:lvl3pPr lvl="2" rtl="0">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3pPr>
            <a:lvl4pPr lvl="3" rtl="0">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4pPr>
            <a:lvl5pPr lvl="4" rtl="0">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5pPr>
            <a:lvl6pPr lvl="5" rtl="0">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6pPr>
            <a:lvl7pPr lvl="6" rtl="0">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7pPr>
            <a:lvl8pPr lvl="7" rtl="0">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8pPr>
            <a:lvl9pPr lvl="8" rtl="0">
              <a:lnSpc>
                <a:spcPct val="100000"/>
              </a:lnSpc>
              <a:spcBef>
                <a:spcPts val="0"/>
              </a:spcBef>
              <a:spcAft>
                <a:spcPts val="0"/>
              </a:spcAft>
              <a:buClr>
                <a:schemeClr val="dk1"/>
              </a:buClr>
              <a:buSzPts val="2800"/>
              <a:buFont typeface="Montserrat"/>
              <a:buNone/>
              <a:defRPr b="1" sz="2800">
                <a:solidFill>
                  <a:schemeClr val="dk1"/>
                </a:solidFill>
                <a:latin typeface="Montserrat"/>
                <a:ea typeface="Montserrat"/>
                <a:cs typeface="Montserrat"/>
                <a:sym typeface="Montserrat"/>
              </a:defRPr>
            </a:lvl9pPr>
          </a:lstStyle>
          <a:p/>
        </p:txBody>
      </p:sp>
      <p:sp>
        <p:nvSpPr>
          <p:cNvPr id="543" name="Google Shape;543;p8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indent="-317500" lvl="1" marL="914400" rtl="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indent="-317500" lvl="2" marL="1371600" rtl="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rtl="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rtl="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rtl="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rtl="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rtl="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rtl="0">
              <a:lnSpc>
                <a:spcPct val="100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1.xml"/><Relationship Id="rId3" Type="http://schemas.openxmlformats.org/officeDocument/2006/relationships/image" Target="../media/image1.jpg"/><Relationship Id="rId4" Type="http://schemas.openxmlformats.org/officeDocument/2006/relationships/image" Target="../media/image12.jpg"/><Relationship Id="rId5"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13.xml"/><Relationship Id="rId3" Type="http://schemas.openxmlformats.org/officeDocument/2006/relationships/image" Target="../media/image9.jpg"/><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4.xml"/><Relationship Id="rId3" Type="http://schemas.openxmlformats.org/officeDocument/2006/relationships/image" Target="../media/image9.jpg"/><Relationship Id="rId4" Type="http://schemas.openxmlformats.org/officeDocument/2006/relationships/image" Target="../media/image23.png"/><Relationship Id="rId5" Type="http://schemas.openxmlformats.org/officeDocument/2006/relationships/image" Target="../media/image19.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1.xml"/><Relationship Id="rId3" Type="http://schemas.openxmlformats.org/officeDocument/2006/relationships/hyperlink" Target="mailto:Morgan@29Acres.org" TargetMode="External"/><Relationship Id="rId4" Type="http://schemas.openxmlformats.org/officeDocument/2006/relationships/hyperlink" Target="mailto:Debra@29acres.org" TargetMode="External"/><Relationship Id="rId5"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17.jpg"/><Relationship Id="rId5"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113"/>
          <p:cNvSpPr txBox="1"/>
          <p:nvPr/>
        </p:nvSpPr>
        <p:spPr>
          <a:xfrm>
            <a:off x="583600" y="617100"/>
            <a:ext cx="6081600" cy="39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800">
                <a:latin typeface="Montserrat"/>
                <a:ea typeface="Montserrat"/>
                <a:cs typeface="Montserrat"/>
                <a:sym typeface="Montserrat"/>
              </a:rPr>
              <a:t>29 Acres</a:t>
            </a:r>
            <a:endParaRPr sz="1800">
              <a:latin typeface="Montserrat"/>
              <a:ea typeface="Montserrat"/>
              <a:cs typeface="Montserrat"/>
              <a:sym typeface="Montserrat"/>
            </a:endParaRPr>
          </a:p>
          <a:p>
            <a:pPr indent="0" lvl="0" marL="0" rtl="0" algn="l">
              <a:spcBef>
                <a:spcPts val="0"/>
              </a:spcBef>
              <a:spcAft>
                <a:spcPts val="0"/>
              </a:spcAft>
              <a:buNone/>
            </a:pPr>
            <a:r>
              <a:rPr lang="en" sz="1800">
                <a:solidFill>
                  <a:schemeClr val="dk1"/>
                </a:solidFill>
                <a:highlight>
                  <a:srgbClr val="FFFFFF"/>
                </a:highlight>
                <a:latin typeface="Montserrat"/>
                <a:ea typeface="Montserrat"/>
                <a:cs typeface="Montserrat"/>
                <a:sym typeface="Montserrat"/>
              </a:rPr>
              <a:t>Utah Autism Academy</a:t>
            </a:r>
            <a:endParaRPr sz="180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800">
                <a:solidFill>
                  <a:schemeClr val="dk1"/>
                </a:solidFill>
                <a:highlight>
                  <a:srgbClr val="FFFFFF"/>
                </a:highlight>
                <a:latin typeface="Montserrat"/>
                <a:ea typeface="Montserrat"/>
                <a:cs typeface="Montserrat"/>
                <a:sym typeface="Montserrat"/>
              </a:rPr>
              <a:t>Settings Rules </a:t>
            </a:r>
            <a:endParaRPr sz="180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800">
                <a:solidFill>
                  <a:schemeClr val="dk1"/>
                </a:solidFill>
                <a:highlight>
                  <a:srgbClr val="FFFFFF"/>
                </a:highlight>
                <a:latin typeface="Montserrat"/>
                <a:ea typeface="Montserrat"/>
                <a:cs typeface="Montserrat"/>
                <a:sym typeface="Montserrat"/>
              </a:rPr>
              <a:t>Open discussion </a:t>
            </a:r>
            <a:endParaRPr sz="1800">
              <a:solidFill>
                <a:schemeClr val="dk1"/>
              </a:solidFill>
              <a:highlight>
                <a:srgbClr val="FFFFFF"/>
              </a:highlight>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122"/>
          <p:cNvSpPr txBox="1"/>
          <p:nvPr>
            <p:ph type="title"/>
          </p:nvPr>
        </p:nvSpPr>
        <p:spPr>
          <a:xfrm>
            <a:off x="3730075" y="676700"/>
            <a:ext cx="4700700" cy="1090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29 Acres Real Estate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123"/>
          <p:cNvSpPr txBox="1"/>
          <p:nvPr>
            <p:ph type="title"/>
          </p:nvPr>
        </p:nvSpPr>
        <p:spPr>
          <a:xfrm>
            <a:off x="717900" y="68250"/>
            <a:ext cx="7708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29 Acres Real Estate - Overview </a:t>
            </a:r>
            <a:endParaRPr/>
          </a:p>
          <a:p>
            <a:pPr indent="0" lvl="0" marL="0" rtl="0" algn="ctr">
              <a:spcBef>
                <a:spcPts val="0"/>
              </a:spcBef>
              <a:spcAft>
                <a:spcPts val="0"/>
              </a:spcAft>
              <a:buNone/>
            </a:pPr>
            <a:r>
              <a:t/>
            </a:r>
            <a:endParaRPr/>
          </a:p>
        </p:txBody>
      </p:sp>
      <p:sp>
        <p:nvSpPr>
          <p:cNvPr id="787" name="Google Shape;787;p123"/>
          <p:cNvSpPr/>
          <p:nvPr/>
        </p:nvSpPr>
        <p:spPr>
          <a:xfrm>
            <a:off x="306550" y="949075"/>
            <a:ext cx="2689500" cy="3545700"/>
          </a:xfrm>
          <a:prstGeom prst="rect">
            <a:avLst/>
          </a:prstGeom>
          <a:solidFill>
            <a:schemeClr val="lt2"/>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323850" lvl="0" marL="457200" rtl="0" algn="l">
              <a:spcBef>
                <a:spcPts val="0"/>
              </a:spcBef>
              <a:spcAft>
                <a:spcPts val="0"/>
              </a:spcAft>
              <a:buClr>
                <a:schemeClr val="dk1"/>
              </a:buClr>
              <a:buSzPts val="1500"/>
              <a:buChar char="●"/>
            </a:pPr>
            <a:r>
              <a:rPr lang="en" sz="1500">
                <a:solidFill>
                  <a:schemeClr val="dk1"/>
                </a:solidFill>
              </a:rPr>
              <a:t>44 living opportunities </a:t>
            </a:r>
            <a:endParaRPr sz="1500">
              <a:solidFill>
                <a:schemeClr val="dk1"/>
              </a:solidFill>
            </a:endParaRPr>
          </a:p>
          <a:p>
            <a:pPr indent="0" lvl="0" marL="457200" rtl="0" algn="l">
              <a:spcBef>
                <a:spcPts val="0"/>
              </a:spcBef>
              <a:spcAft>
                <a:spcPts val="0"/>
              </a:spcAft>
              <a:buNone/>
            </a:pPr>
            <a:r>
              <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10 houses with 3 different floor plans </a:t>
            </a:r>
            <a:endParaRPr sz="1500">
              <a:solidFill>
                <a:schemeClr val="dk1"/>
              </a:solidFill>
            </a:endParaRPr>
          </a:p>
          <a:p>
            <a:pPr indent="0" lvl="0" marL="457200" rtl="0" algn="l">
              <a:spcBef>
                <a:spcPts val="0"/>
              </a:spcBef>
              <a:spcAft>
                <a:spcPts val="0"/>
              </a:spcAft>
              <a:buNone/>
            </a:pPr>
            <a:r>
              <a:t/>
            </a:r>
            <a:endParaRPr sz="1500">
              <a:solidFill>
                <a:schemeClr val="dk1"/>
              </a:solidFill>
            </a:endParaRPr>
          </a:p>
          <a:p>
            <a:pPr indent="-323850" lvl="0" marL="457200" rtl="0" algn="l">
              <a:spcBef>
                <a:spcPts val="0"/>
              </a:spcBef>
              <a:spcAft>
                <a:spcPts val="0"/>
              </a:spcAft>
              <a:buClr>
                <a:schemeClr val="dk1"/>
              </a:buClr>
              <a:buSzPts val="1500"/>
              <a:buChar char="●"/>
            </a:pPr>
            <a:r>
              <a:rPr lang="en" sz="1500">
                <a:solidFill>
                  <a:schemeClr val="dk1"/>
                </a:solidFill>
              </a:rPr>
              <a:t>Sized between 2800 sq ft - 3200 sq ft</a:t>
            </a:r>
            <a:endParaRPr sz="1500">
              <a:solidFill>
                <a:schemeClr val="dk1"/>
              </a:solidFill>
            </a:endParaRPr>
          </a:p>
          <a:p>
            <a:pPr indent="0" lvl="0" marL="0" rtl="0" algn="l">
              <a:lnSpc>
                <a:spcPct val="80000"/>
              </a:lnSpc>
              <a:spcBef>
                <a:spcPts val="0"/>
              </a:spcBef>
              <a:spcAft>
                <a:spcPts val="0"/>
              </a:spcAft>
              <a:buNone/>
            </a:pPr>
            <a:r>
              <a:t/>
            </a:r>
            <a:endParaRPr sz="1500">
              <a:solidFill>
                <a:schemeClr val="dk1"/>
              </a:solidFill>
            </a:endParaRPr>
          </a:p>
          <a:p>
            <a:pPr indent="-323850" lvl="0" marL="457200" rtl="0" algn="l">
              <a:lnSpc>
                <a:spcPct val="80000"/>
              </a:lnSpc>
              <a:spcBef>
                <a:spcPts val="0"/>
              </a:spcBef>
              <a:spcAft>
                <a:spcPts val="0"/>
              </a:spcAft>
              <a:buClr>
                <a:schemeClr val="dk1"/>
              </a:buClr>
              <a:buSzPts val="1500"/>
              <a:buChar char="●"/>
            </a:pPr>
            <a:r>
              <a:rPr lang="en" sz="1500">
                <a:solidFill>
                  <a:schemeClr val="dk1"/>
                </a:solidFill>
              </a:rPr>
              <a:t>Parking for residents who drive in front of houses</a:t>
            </a:r>
            <a:endParaRPr sz="1500">
              <a:solidFill>
                <a:schemeClr val="dk1"/>
              </a:solidFill>
            </a:endParaRPr>
          </a:p>
          <a:p>
            <a:pPr indent="0" lvl="0" marL="0" rtl="0" algn="l">
              <a:lnSpc>
                <a:spcPct val="80000"/>
              </a:lnSpc>
              <a:spcBef>
                <a:spcPts val="0"/>
              </a:spcBef>
              <a:spcAft>
                <a:spcPts val="0"/>
              </a:spcAft>
              <a:buNone/>
            </a:pPr>
            <a:r>
              <a:t/>
            </a:r>
            <a:endParaRPr sz="1500">
              <a:solidFill>
                <a:schemeClr val="dk1"/>
              </a:solidFill>
            </a:endParaRPr>
          </a:p>
          <a:p>
            <a:pPr indent="-323850" lvl="0" marL="457200" rtl="0" algn="l">
              <a:lnSpc>
                <a:spcPct val="80000"/>
              </a:lnSpc>
              <a:spcBef>
                <a:spcPts val="0"/>
              </a:spcBef>
              <a:spcAft>
                <a:spcPts val="0"/>
              </a:spcAft>
              <a:buClr>
                <a:schemeClr val="dk1"/>
              </a:buClr>
              <a:buSzPts val="1500"/>
              <a:buChar char="●"/>
            </a:pPr>
            <a:r>
              <a:rPr lang="en" sz="1500">
                <a:solidFill>
                  <a:schemeClr val="dk1"/>
                </a:solidFill>
              </a:rPr>
              <a:t>Centralized private mailbox space </a:t>
            </a:r>
            <a:endParaRPr sz="1500">
              <a:solidFill>
                <a:schemeClr val="dk1"/>
              </a:solidFill>
            </a:endParaRPr>
          </a:p>
          <a:p>
            <a:pPr indent="0" lvl="0" marL="0" rtl="0" algn="l">
              <a:lnSpc>
                <a:spcPct val="80000"/>
              </a:lnSpc>
              <a:spcBef>
                <a:spcPts val="0"/>
              </a:spcBef>
              <a:spcAft>
                <a:spcPts val="0"/>
              </a:spcAft>
              <a:buNone/>
            </a:pPr>
            <a:r>
              <a:t/>
            </a:r>
            <a:endParaRPr sz="1200">
              <a:solidFill>
                <a:schemeClr val="dk1"/>
              </a:solidFill>
            </a:endParaRPr>
          </a:p>
          <a:p>
            <a:pPr indent="0" lvl="0" marL="0" rtl="0" algn="l">
              <a:lnSpc>
                <a:spcPct val="80000"/>
              </a:lnSpc>
              <a:spcBef>
                <a:spcPts val="0"/>
              </a:spcBef>
              <a:spcAft>
                <a:spcPts val="0"/>
              </a:spcAft>
              <a:buNone/>
            </a:pPr>
            <a:r>
              <a:t/>
            </a:r>
            <a:endParaRPr sz="1200">
              <a:solidFill>
                <a:schemeClr val="dk1"/>
              </a:solidFill>
            </a:endParaRPr>
          </a:p>
        </p:txBody>
      </p:sp>
      <p:pic>
        <p:nvPicPr>
          <p:cNvPr id="788" name="Google Shape;788;p123"/>
          <p:cNvPicPr preferRelativeResize="0"/>
          <p:nvPr/>
        </p:nvPicPr>
        <p:blipFill rotWithShape="1">
          <a:blip r:embed="rId3">
            <a:alphaModFix/>
          </a:blip>
          <a:srcRect b="4145" l="0" r="0" t="4136"/>
          <a:stretch/>
        </p:blipFill>
        <p:spPr>
          <a:xfrm>
            <a:off x="3221912" y="640950"/>
            <a:ext cx="3154125" cy="1930275"/>
          </a:xfrm>
          <a:prstGeom prst="rect">
            <a:avLst/>
          </a:prstGeom>
          <a:noFill/>
          <a:ln>
            <a:noFill/>
          </a:ln>
        </p:spPr>
      </p:pic>
      <p:pic>
        <p:nvPicPr>
          <p:cNvPr id="789" name="Google Shape;789;p123"/>
          <p:cNvPicPr preferRelativeResize="0"/>
          <p:nvPr/>
        </p:nvPicPr>
        <p:blipFill rotWithShape="1">
          <a:blip r:embed="rId4">
            <a:alphaModFix/>
          </a:blip>
          <a:srcRect b="0" l="0" r="0" t="23312"/>
          <a:stretch/>
        </p:blipFill>
        <p:spPr>
          <a:xfrm>
            <a:off x="4667175" y="2730075"/>
            <a:ext cx="2657864" cy="1764700"/>
          </a:xfrm>
          <a:prstGeom prst="rect">
            <a:avLst/>
          </a:prstGeom>
          <a:noFill/>
          <a:ln>
            <a:noFill/>
          </a:ln>
        </p:spPr>
      </p:pic>
      <p:pic>
        <p:nvPicPr>
          <p:cNvPr id="790" name="Google Shape;790;p123"/>
          <p:cNvPicPr preferRelativeResize="0"/>
          <p:nvPr/>
        </p:nvPicPr>
        <p:blipFill>
          <a:blip r:embed="rId5">
            <a:alphaModFix/>
          </a:blip>
          <a:stretch>
            <a:fillRect/>
          </a:stretch>
        </p:blipFill>
        <p:spPr>
          <a:xfrm>
            <a:off x="6601863" y="606673"/>
            <a:ext cx="2270912" cy="19302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124"/>
          <p:cNvSpPr txBox="1"/>
          <p:nvPr>
            <p:ph type="title"/>
          </p:nvPr>
        </p:nvSpPr>
        <p:spPr>
          <a:xfrm>
            <a:off x="717900" y="68250"/>
            <a:ext cx="7708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29 Acres Real Estate - Floor Plan </a:t>
            </a:r>
            <a:endParaRPr/>
          </a:p>
          <a:p>
            <a:pPr indent="0" lvl="0" marL="0" rtl="0" algn="ctr">
              <a:spcBef>
                <a:spcPts val="0"/>
              </a:spcBef>
              <a:spcAft>
                <a:spcPts val="0"/>
              </a:spcAft>
              <a:buNone/>
            </a:pPr>
            <a:r>
              <a:t/>
            </a:r>
            <a:endParaRPr/>
          </a:p>
        </p:txBody>
      </p:sp>
      <p:sp>
        <p:nvSpPr>
          <p:cNvPr id="796" name="Google Shape;796;p124"/>
          <p:cNvSpPr/>
          <p:nvPr/>
        </p:nvSpPr>
        <p:spPr>
          <a:xfrm>
            <a:off x="306550" y="734375"/>
            <a:ext cx="2974500" cy="3760800"/>
          </a:xfrm>
          <a:prstGeom prst="rect">
            <a:avLst/>
          </a:prstGeom>
          <a:solidFill>
            <a:schemeClr val="lt2"/>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solidFill>
                <a:schemeClr val="dk1"/>
              </a:solidFill>
            </a:endParaRPr>
          </a:p>
          <a:p>
            <a:pPr indent="0" lvl="0" marL="457200" rtl="0" algn="l">
              <a:spcBef>
                <a:spcPts val="0"/>
              </a:spcBef>
              <a:spcAft>
                <a:spcPts val="0"/>
              </a:spcAft>
              <a:buNone/>
            </a:pPr>
            <a:r>
              <a:t/>
            </a:r>
            <a:endParaRPr sz="1500">
              <a:solidFill>
                <a:schemeClr val="dk1"/>
              </a:solidFill>
            </a:endParaRPr>
          </a:p>
          <a:p>
            <a:pPr indent="-323850" lvl="0" marL="457200" rtl="0" algn="l">
              <a:lnSpc>
                <a:spcPct val="80000"/>
              </a:lnSpc>
              <a:spcBef>
                <a:spcPts val="0"/>
              </a:spcBef>
              <a:spcAft>
                <a:spcPts val="0"/>
              </a:spcAft>
              <a:buClr>
                <a:schemeClr val="dk1"/>
              </a:buClr>
              <a:buSzPts val="1500"/>
              <a:buChar char="●"/>
            </a:pPr>
            <a:r>
              <a:rPr lang="en" sz="1500">
                <a:solidFill>
                  <a:schemeClr val="dk1"/>
                </a:solidFill>
              </a:rPr>
              <a:t>Open floor plan with semi-private spaces and shared spaces</a:t>
            </a:r>
            <a:endParaRPr sz="1500">
              <a:solidFill>
                <a:schemeClr val="dk1"/>
              </a:solidFill>
            </a:endParaRPr>
          </a:p>
          <a:p>
            <a:pPr indent="0" lvl="0" marL="457200" rtl="0" algn="l">
              <a:lnSpc>
                <a:spcPct val="80000"/>
              </a:lnSpc>
              <a:spcBef>
                <a:spcPts val="0"/>
              </a:spcBef>
              <a:spcAft>
                <a:spcPts val="0"/>
              </a:spcAft>
              <a:buNone/>
            </a:pPr>
            <a:r>
              <a:t/>
            </a:r>
            <a:endParaRPr sz="1500">
              <a:solidFill>
                <a:schemeClr val="dk1"/>
              </a:solidFill>
            </a:endParaRPr>
          </a:p>
          <a:p>
            <a:pPr indent="-323850" lvl="0" marL="457200" rtl="0" algn="l">
              <a:lnSpc>
                <a:spcPct val="80000"/>
              </a:lnSpc>
              <a:spcBef>
                <a:spcPts val="0"/>
              </a:spcBef>
              <a:spcAft>
                <a:spcPts val="0"/>
              </a:spcAft>
              <a:buClr>
                <a:schemeClr val="dk1"/>
              </a:buClr>
              <a:buSzPts val="1500"/>
              <a:buChar char="●"/>
            </a:pPr>
            <a:r>
              <a:rPr lang="en" sz="1500">
                <a:solidFill>
                  <a:schemeClr val="dk1"/>
                </a:solidFill>
              </a:rPr>
              <a:t>Private bedroom and bathroom with locks </a:t>
            </a:r>
            <a:endParaRPr sz="1500">
              <a:solidFill>
                <a:schemeClr val="dk1"/>
              </a:solidFill>
            </a:endParaRPr>
          </a:p>
          <a:p>
            <a:pPr indent="0" lvl="0" marL="457200" rtl="0" algn="l">
              <a:lnSpc>
                <a:spcPct val="80000"/>
              </a:lnSpc>
              <a:spcBef>
                <a:spcPts val="0"/>
              </a:spcBef>
              <a:spcAft>
                <a:spcPts val="0"/>
              </a:spcAft>
              <a:buNone/>
            </a:pPr>
            <a:r>
              <a:t/>
            </a:r>
            <a:endParaRPr sz="1500">
              <a:solidFill>
                <a:schemeClr val="dk1"/>
              </a:solidFill>
            </a:endParaRPr>
          </a:p>
          <a:p>
            <a:pPr indent="-323850" lvl="0" marL="457200" rtl="0" algn="l">
              <a:lnSpc>
                <a:spcPct val="80000"/>
              </a:lnSpc>
              <a:spcBef>
                <a:spcPts val="0"/>
              </a:spcBef>
              <a:spcAft>
                <a:spcPts val="0"/>
              </a:spcAft>
              <a:buClr>
                <a:schemeClr val="dk1"/>
              </a:buClr>
              <a:buSzPts val="1500"/>
              <a:buChar char="●"/>
            </a:pPr>
            <a:r>
              <a:rPr lang="en" sz="1500">
                <a:solidFill>
                  <a:schemeClr val="dk1"/>
                </a:solidFill>
              </a:rPr>
              <a:t>Screened in back patio space </a:t>
            </a:r>
            <a:endParaRPr sz="1500">
              <a:solidFill>
                <a:schemeClr val="dk1"/>
              </a:solidFill>
            </a:endParaRPr>
          </a:p>
          <a:p>
            <a:pPr indent="0" lvl="0" marL="457200" rtl="0" algn="l">
              <a:lnSpc>
                <a:spcPct val="80000"/>
              </a:lnSpc>
              <a:spcBef>
                <a:spcPts val="0"/>
              </a:spcBef>
              <a:spcAft>
                <a:spcPts val="0"/>
              </a:spcAft>
              <a:buNone/>
            </a:pPr>
            <a:r>
              <a:t/>
            </a:r>
            <a:endParaRPr sz="1500">
              <a:solidFill>
                <a:schemeClr val="dk1"/>
              </a:solidFill>
            </a:endParaRPr>
          </a:p>
          <a:p>
            <a:pPr indent="-323850" lvl="0" marL="457200" rtl="0" algn="l">
              <a:lnSpc>
                <a:spcPct val="80000"/>
              </a:lnSpc>
              <a:spcBef>
                <a:spcPts val="0"/>
              </a:spcBef>
              <a:spcAft>
                <a:spcPts val="0"/>
              </a:spcAft>
              <a:buClr>
                <a:schemeClr val="dk1"/>
              </a:buClr>
              <a:buSzPts val="1500"/>
              <a:buChar char="●"/>
            </a:pPr>
            <a:r>
              <a:rPr lang="en" sz="1500">
                <a:solidFill>
                  <a:schemeClr val="dk1"/>
                </a:solidFill>
              </a:rPr>
              <a:t>Opened living and kitchen space</a:t>
            </a:r>
            <a:endParaRPr sz="1500">
              <a:solidFill>
                <a:schemeClr val="dk1"/>
              </a:solidFill>
            </a:endParaRPr>
          </a:p>
          <a:p>
            <a:pPr indent="0" lvl="0" marL="457200" rtl="0" algn="l">
              <a:lnSpc>
                <a:spcPct val="80000"/>
              </a:lnSpc>
              <a:spcBef>
                <a:spcPts val="0"/>
              </a:spcBef>
              <a:spcAft>
                <a:spcPts val="0"/>
              </a:spcAft>
              <a:buNone/>
            </a:pPr>
            <a:r>
              <a:t/>
            </a:r>
            <a:endParaRPr sz="1500">
              <a:solidFill>
                <a:schemeClr val="dk1"/>
              </a:solidFill>
            </a:endParaRPr>
          </a:p>
          <a:p>
            <a:pPr indent="-323850" lvl="0" marL="457200" rtl="0" algn="l">
              <a:lnSpc>
                <a:spcPct val="80000"/>
              </a:lnSpc>
              <a:spcBef>
                <a:spcPts val="0"/>
              </a:spcBef>
              <a:spcAft>
                <a:spcPts val="0"/>
              </a:spcAft>
              <a:buClr>
                <a:schemeClr val="dk1"/>
              </a:buClr>
              <a:buSzPts val="1500"/>
              <a:buChar char="●"/>
            </a:pPr>
            <a:r>
              <a:rPr lang="en" sz="1500">
                <a:solidFill>
                  <a:schemeClr val="dk1"/>
                </a:solidFill>
              </a:rPr>
              <a:t>29 Acres provided </a:t>
            </a:r>
            <a:r>
              <a:rPr lang="en" sz="1500">
                <a:solidFill>
                  <a:schemeClr val="dk1"/>
                </a:solidFill>
              </a:rPr>
              <a:t>furniture</a:t>
            </a:r>
            <a:r>
              <a:rPr lang="en" sz="1500">
                <a:solidFill>
                  <a:schemeClr val="dk1"/>
                </a:solidFill>
              </a:rPr>
              <a:t>, </a:t>
            </a:r>
            <a:r>
              <a:rPr lang="en" sz="1500">
                <a:solidFill>
                  <a:schemeClr val="dk1"/>
                </a:solidFill>
              </a:rPr>
              <a:t>decor</a:t>
            </a:r>
            <a:r>
              <a:rPr lang="en" sz="1500">
                <a:solidFill>
                  <a:schemeClr val="dk1"/>
                </a:solidFill>
              </a:rPr>
              <a:t> and stocked kitchen </a:t>
            </a:r>
            <a:endParaRPr sz="1500">
              <a:solidFill>
                <a:schemeClr val="dk1"/>
              </a:solidFill>
            </a:endParaRPr>
          </a:p>
          <a:p>
            <a:pPr indent="0" lvl="0" marL="0" rtl="0" algn="l">
              <a:lnSpc>
                <a:spcPct val="80000"/>
              </a:lnSpc>
              <a:spcBef>
                <a:spcPts val="0"/>
              </a:spcBef>
              <a:spcAft>
                <a:spcPts val="0"/>
              </a:spcAft>
              <a:buNone/>
            </a:pPr>
            <a:r>
              <a:t/>
            </a:r>
            <a:endParaRPr sz="1500">
              <a:solidFill>
                <a:schemeClr val="dk1"/>
              </a:solidFill>
            </a:endParaRPr>
          </a:p>
          <a:p>
            <a:pPr indent="-323850" lvl="0" marL="457200" rtl="0" algn="l">
              <a:lnSpc>
                <a:spcPct val="80000"/>
              </a:lnSpc>
              <a:spcBef>
                <a:spcPts val="0"/>
              </a:spcBef>
              <a:spcAft>
                <a:spcPts val="0"/>
              </a:spcAft>
              <a:buClr>
                <a:schemeClr val="dk1"/>
              </a:buClr>
              <a:buSzPts val="1500"/>
              <a:buChar char="●"/>
            </a:pPr>
            <a:r>
              <a:rPr lang="en" sz="1500">
                <a:solidFill>
                  <a:schemeClr val="dk1"/>
                </a:solidFill>
              </a:rPr>
              <a:t>Clients decorate private space how they would like </a:t>
            </a:r>
            <a:endParaRPr sz="1500">
              <a:solidFill>
                <a:schemeClr val="dk1"/>
              </a:solidFill>
            </a:endParaRPr>
          </a:p>
          <a:p>
            <a:pPr indent="0" lvl="0" marL="457200" rtl="0" algn="l">
              <a:lnSpc>
                <a:spcPct val="80000"/>
              </a:lnSpc>
              <a:spcBef>
                <a:spcPts val="0"/>
              </a:spcBef>
              <a:spcAft>
                <a:spcPts val="0"/>
              </a:spcAft>
              <a:buNone/>
            </a:pPr>
            <a:r>
              <a:t/>
            </a:r>
            <a:endParaRPr sz="1500">
              <a:solidFill>
                <a:schemeClr val="dk1"/>
              </a:solidFill>
            </a:endParaRPr>
          </a:p>
          <a:p>
            <a:pPr indent="0" lvl="0" marL="457200" rtl="0" algn="l">
              <a:lnSpc>
                <a:spcPct val="80000"/>
              </a:lnSpc>
              <a:spcBef>
                <a:spcPts val="0"/>
              </a:spcBef>
              <a:spcAft>
                <a:spcPts val="0"/>
              </a:spcAft>
              <a:buNone/>
            </a:pPr>
            <a:r>
              <a:t/>
            </a:r>
            <a:endParaRPr sz="1500">
              <a:solidFill>
                <a:schemeClr val="dk1"/>
              </a:solidFill>
            </a:endParaRPr>
          </a:p>
          <a:p>
            <a:pPr indent="0" lvl="0" marL="0" rtl="0" algn="l">
              <a:lnSpc>
                <a:spcPct val="80000"/>
              </a:lnSpc>
              <a:spcBef>
                <a:spcPts val="0"/>
              </a:spcBef>
              <a:spcAft>
                <a:spcPts val="0"/>
              </a:spcAft>
              <a:buNone/>
            </a:pPr>
            <a:r>
              <a:t/>
            </a:r>
            <a:endParaRPr sz="1200">
              <a:solidFill>
                <a:schemeClr val="dk1"/>
              </a:solidFill>
            </a:endParaRPr>
          </a:p>
          <a:p>
            <a:pPr indent="0" lvl="0" marL="0" rtl="0" algn="l">
              <a:lnSpc>
                <a:spcPct val="80000"/>
              </a:lnSpc>
              <a:spcBef>
                <a:spcPts val="0"/>
              </a:spcBef>
              <a:spcAft>
                <a:spcPts val="0"/>
              </a:spcAft>
              <a:buNone/>
            </a:pPr>
            <a:r>
              <a:t/>
            </a:r>
            <a:endParaRPr sz="1200">
              <a:solidFill>
                <a:schemeClr val="dk1"/>
              </a:solidFill>
            </a:endParaRPr>
          </a:p>
        </p:txBody>
      </p:sp>
      <p:pic>
        <p:nvPicPr>
          <p:cNvPr id="797" name="Google Shape;797;p124"/>
          <p:cNvPicPr preferRelativeResize="0"/>
          <p:nvPr/>
        </p:nvPicPr>
        <p:blipFill rotWithShape="1">
          <a:blip r:embed="rId3">
            <a:alphaModFix/>
          </a:blip>
          <a:srcRect b="5310" l="0" r="2037" t="6908"/>
          <a:stretch/>
        </p:blipFill>
        <p:spPr>
          <a:xfrm>
            <a:off x="3335775" y="640950"/>
            <a:ext cx="5742619" cy="40777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125"/>
          <p:cNvSpPr txBox="1"/>
          <p:nvPr>
            <p:ph type="title"/>
          </p:nvPr>
        </p:nvSpPr>
        <p:spPr>
          <a:xfrm>
            <a:off x="717900" y="68600"/>
            <a:ext cx="7708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29 Acres - On Site Amenities </a:t>
            </a:r>
            <a:endParaRPr/>
          </a:p>
        </p:txBody>
      </p:sp>
      <p:sp>
        <p:nvSpPr>
          <p:cNvPr id="803" name="Google Shape;803;p125"/>
          <p:cNvSpPr/>
          <p:nvPr/>
        </p:nvSpPr>
        <p:spPr>
          <a:xfrm>
            <a:off x="163275" y="671000"/>
            <a:ext cx="2879100" cy="4029600"/>
          </a:xfrm>
          <a:prstGeom prst="rect">
            <a:avLst/>
          </a:prstGeom>
          <a:solidFill>
            <a:schemeClr val="lt2"/>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311150" lvl="0" marL="457200" rtl="0" algn="l">
              <a:spcBef>
                <a:spcPts val="0"/>
              </a:spcBef>
              <a:spcAft>
                <a:spcPts val="0"/>
              </a:spcAft>
              <a:buClr>
                <a:schemeClr val="dk1"/>
              </a:buClr>
              <a:buSzPts val="1300"/>
              <a:buChar char="●"/>
            </a:pPr>
            <a:r>
              <a:rPr lang="en" sz="1300">
                <a:solidFill>
                  <a:schemeClr val="dk1"/>
                </a:solidFill>
              </a:rPr>
              <a:t>Community Center </a:t>
            </a:r>
            <a:endParaRPr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Workout Room </a:t>
            </a:r>
            <a:endParaRPr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Multi-purpose game room </a:t>
            </a:r>
            <a:endParaRPr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Teaching commercial kitchen </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Outdoor Space</a:t>
            </a:r>
            <a:endParaRPr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Garden </a:t>
            </a:r>
            <a:endParaRPr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Pool / hot tub</a:t>
            </a:r>
            <a:endParaRPr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Eatery  </a:t>
            </a:r>
            <a:endParaRPr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Walk/ bike trail </a:t>
            </a:r>
            <a:endParaRPr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Animals </a:t>
            </a:r>
            <a:endParaRPr sz="1300">
              <a:solidFill>
                <a:schemeClr val="dk1"/>
              </a:solidFill>
            </a:endParaRPr>
          </a:p>
          <a:p>
            <a:pPr indent="0" lvl="0" marL="914400" rtl="0" algn="l">
              <a:spcBef>
                <a:spcPts val="0"/>
              </a:spcBef>
              <a:spcAft>
                <a:spcPts val="0"/>
              </a:spcAft>
              <a:buNone/>
            </a:pPr>
            <a:r>
              <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Property Team </a:t>
            </a:r>
            <a:endParaRPr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Onsite property and overnight security team </a:t>
            </a:r>
            <a:endParaRPr sz="1300">
              <a:solidFill>
                <a:schemeClr val="dk1"/>
              </a:solidFill>
            </a:endParaRPr>
          </a:p>
          <a:p>
            <a:pPr indent="-311150" lvl="1" marL="914400" rtl="0" algn="l">
              <a:spcBef>
                <a:spcPts val="0"/>
              </a:spcBef>
              <a:spcAft>
                <a:spcPts val="0"/>
              </a:spcAft>
              <a:buClr>
                <a:schemeClr val="dk1"/>
              </a:buClr>
              <a:buSzPts val="1300"/>
              <a:buChar char="○"/>
            </a:pPr>
            <a:r>
              <a:rPr lang="en" sz="1300">
                <a:solidFill>
                  <a:schemeClr val="dk1"/>
                </a:solidFill>
              </a:rPr>
              <a:t>Nights and weekends event calendar </a:t>
            </a:r>
            <a:endParaRPr sz="1300">
              <a:solidFill>
                <a:schemeClr val="dk1"/>
              </a:solidFill>
            </a:endParaRPr>
          </a:p>
        </p:txBody>
      </p:sp>
      <p:pic>
        <p:nvPicPr>
          <p:cNvPr id="804" name="Google Shape;804;p125"/>
          <p:cNvPicPr preferRelativeResize="0"/>
          <p:nvPr/>
        </p:nvPicPr>
        <p:blipFill rotWithShape="1">
          <a:blip r:embed="rId3">
            <a:alphaModFix/>
          </a:blip>
          <a:srcRect b="33635" l="0" r="0" t="5429"/>
          <a:stretch/>
        </p:blipFill>
        <p:spPr>
          <a:xfrm>
            <a:off x="4292600" y="3049251"/>
            <a:ext cx="3417551" cy="1651378"/>
          </a:xfrm>
          <a:prstGeom prst="rect">
            <a:avLst/>
          </a:prstGeom>
          <a:noFill/>
          <a:ln>
            <a:noFill/>
          </a:ln>
        </p:spPr>
      </p:pic>
      <p:pic>
        <p:nvPicPr>
          <p:cNvPr id="805" name="Google Shape;805;p125"/>
          <p:cNvPicPr preferRelativeResize="0"/>
          <p:nvPr/>
        </p:nvPicPr>
        <p:blipFill rotWithShape="1">
          <a:blip r:embed="rId4">
            <a:alphaModFix/>
          </a:blip>
          <a:srcRect b="0" l="0" r="0" t="0"/>
          <a:stretch/>
        </p:blipFill>
        <p:spPr>
          <a:xfrm>
            <a:off x="5050920" y="671000"/>
            <a:ext cx="2118758" cy="2348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126"/>
          <p:cNvSpPr txBox="1"/>
          <p:nvPr>
            <p:ph type="title"/>
          </p:nvPr>
        </p:nvSpPr>
        <p:spPr>
          <a:xfrm>
            <a:off x="717900" y="68250"/>
            <a:ext cx="8125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29 Acres Real Estate - Community Center</a:t>
            </a:r>
            <a:endParaRPr/>
          </a:p>
          <a:p>
            <a:pPr indent="0" lvl="0" marL="0" rtl="0" algn="ctr">
              <a:spcBef>
                <a:spcPts val="0"/>
              </a:spcBef>
              <a:spcAft>
                <a:spcPts val="0"/>
              </a:spcAft>
              <a:buNone/>
            </a:pPr>
            <a:r>
              <a:t/>
            </a:r>
            <a:endParaRPr/>
          </a:p>
        </p:txBody>
      </p:sp>
      <p:pic>
        <p:nvPicPr>
          <p:cNvPr id="811" name="Google Shape;811;p126"/>
          <p:cNvPicPr preferRelativeResize="0"/>
          <p:nvPr/>
        </p:nvPicPr>
        <p:blipFill rotWithShape="1">
          <a:blip r:embed="rId3">
            <a:alphaModFix/>
          </a:blip>
          <a:srcRect b="33635" l="0" r="0" t="5429"/>
          <a:stretch/>
        </p:blipFill>
        <p:spPr>
          <a:xfrm>
            <a:off x="532175" y="720426"/>
            <a:ext cx="3417551" cy="1651378"/>
          </a:xfrm>
          <a:prstGeom prst="rect">
            <a:avLst/>
          </a:prstGeom>
          <a:noFill/>
          <a:ln>
            <a:noFill/>
          </a:ln>
        </p:spPr>
      </p:pic>
      <p:pic>
        <p:nvPicPr>
          <p:cNvPr id="812" name="Google Shape;812;p126"/>
          <p:cNvPicPr preferRelativeResize="0"/>
          <p:nvPr/>
        </p:nvPicPr>
        <p:blipFill>
          <a:blip r:embed="rId4">
            <a:alphaModFix/>
          </a:blip>
          <a:stretch>
            <a:fillRect/>
          </a:stretch>
        </p:blipFill>
        <p:spPr>
          <a:xfrm>
            <a:off x="3058050" y="2451275"/>
            <a:ext cx="3083962" cy="2062200"/>
          </a:xfrm>
          <a:prstGeom prst="rect">
            <a:avLst/>
          </a:prstGeom>
          <a:noFill/>
          <a:ln>
            <a:noFill/>
          </a:ln>
        </p:spPr>
      </p:pic>
      <p:pic>
        <p:nvPicPr>
          <p:cNvPr id="813" name="Google Shape;813;p126"/>
          <p:cNvPicPr preferRelativeResize="0"/>
          <p:nvPr/>
        </p:nvPicPr>
        <p:blipFill>
          <a:blip r:embed="rId5">
            <a:alphaModFix/>
          </a:blip>
          <a:stretch>
            <a:fillRect/>
          </a:stretch>
        </p:blipFill>
        <p:spPr>
          <a:xfrm>
            <a:off x="532175" y="2451273"/>
            <a:ext cx="2396999" cy="2062213"/>
          </a:xfrm>
          <a:prstGeom prst="rect">
            <a:avLst/>
          </a:prstGeom>
          <a:noFill/>
          <a:ln>
            <a:noFill/>
          </a:ln>
        </p:spPr>
      </p:pic>
      <p:pic>
        <p:nvPicPr>
          <p:cNvPr id="814" name="Google Shape;814;p126"/>
          <p:cNvPicPr preferRelativeResize="0"/>
          <p:nvPr/>
        </p:nvPicPr>
        <p:blipFill>
          <a:blip r:embed="rId6">
            <a:alphaModFix/>
          </a:blip>
          <a:stretch>
            <a:fillRect/>
          </a:stretch>
        </p:blipFill>
        <p:spPr>
          <a:xfrm>
            <a:off x="4042600" y="736175"/>
            <a:ext cx="2367198" cy="1619874"/>
          </a:xfrm>
          <a:prstGeom prst="rect">
            <a:avLst/>
          </a:prstGeom>
          <a:noFill/>
          <a:ln>
            <a:noFill/>
          </a:ln>
        </p:spPr>
      </p:pic>
      <p:pic>
        <p:nvPicPr>
          <p:cNvPr id="815" name="Google Shape;815;p126"/>
          <p:cNvPicPr preferRelativeResize="0"/>
          <p:nvPr/>
        </p:nvPicPr>
        <p:blipFill>
          <a:blip r:embed="rId7">
            <a:alphaModFix/>
          </a:blip>
          <a:stretch>
            <a:fillRect/>
          </a:stretch>
        </p:blipFill>
        <p:spPr>
          <a:xfrm>
            <a:off x="6284607" y="2451275"/>
            <a:ext cx="2494419" cy="2062200"/>
          </a:xfrm>
          <a:prstGeom prst="rect">
            <a:avLst/>
          </a:prstGeom>
          <a:noFill/>
          <a:ln>
            <a:noFill/>
          </a:ln>
        </p:spPr>
      </p:pic>
      <p:pic>
        <p:nvPicPr>
          <p:cNvPr id="816" name="Google Shape;816;p126"/>
          <p:cNvPicPr preferRelativeResize="0"/>
          <p:nvPr/>
        </p:nvPicPr>
        <p:blipFill>
          <a:blip r:embed="rId8">
            <a:alphaModFix/>
          </a:blip>
          <a:stretch>
            <a:fillRect/>
          </a:stretch>
        </p:blipFill>
        <p:spPr>
          <a:xfrm>
            <a:off x="6543125" y="736175"/>
            <a:ext cx="2235900" cy="16198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127"/>
          <p:cNvSpPr txBox="1"/>
          <p:nvPr>
            <p:ph idx="1" type="subTitle"/>
          </p:nvPr>
        </p:nvSpPr>
        <p:spPr>
          <a:xfrm>
            <a:off x="388525" y="755975"/>
            <a:ext cx="2261700" cy="408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Land</a:t>
            </a:r>
            <a:endParaRPr/>
          </a:p>
        </p:txBody>
      </p:sp>
      <p:sp>
        <p:nvSpPr>
          <p:cNvPr id="822" name="Google Shape;822;p127"/>
          <p:cNvSpPr txBox="1"/>
          <p:nvPr>
            <p:ph idx="2" type="subTitle"/>
          </p:nvPr>
        </p:nvSpPr>
        <p:spPr>
          <a:xfrm>
            <a:off x="254700" y="1164575"/>
            <a:ext cx="3058200" cy="7239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a:t>Land is c</a:t>
            </a:r>
            <a:r>
              <a:rPr lang="en"/>
              <a:t>heaper on outer edge of DFW </a:t>
            </a:r>
            <a:endParaRPr/>
          </a:p>
          <a:p>
            <a:pPr indent="-317500" lvl="0" marL="457200" rtl="0" algn="l">
              <a:lnSpc>
                <a:spcPct val="115000"/>
              </a:lnSpc>
              <a:spcBef>
                <a:spcPts val="0"/>
              </a:spcBef>
              <a:spcAft>
                <a:spcPts val="0"/>
              </a:spcAft>
              <a:buClr>
                <a:schemeClr val="dk1"/>
              </a:buClr>
              <a:buSzPts val="1400"/>
              <a:buChar char="●"/>
            </a:pPr>
            <a:r>
              <a:rPr lang="en"/>
              <a:t>Country like feeling that is  very beautiful and nature based</a:t>
            </a:r>
            <a:endParaRPr/>
          </a:p>
        </p:txBody>
      </p:sp>
      <p:sp>
        <p:nvSpPr>
          <p:cNvPr id="823" name="Google Shape;823;p127"/>
          <p:cNvSpPr txBox="1"/>
          <p:nvPr>
            <p:ph idx="3" type="subTitle"/>
          </p:nvPr>
        </p:nvSpPr>
        <p:spPr>
          <a:xfrm>
            <a:off x="3808600" y="638350"/>
            <a:ext cx="2261700" cy="408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Location </a:t>
            </a:r>
            <a:endParaRPr/>
          </a:p>
        </p:txBody>
      </p:sp>
      <p:sp>
        <p:nvSpPr>
          <p:cNvPr id="824" name="Google Shape;824;p127"/>
          <p:cNvSpPr txBox="1"/>
          <p:nvPr>
            <p:ph idx="4" type="subTitle"/>
          </p:nvPr>
        </p:nvSpPr>
        <p:spPr>
          <a:xfrm>
            <a:off x="3596050" y="1053863"/>
            <a:ext cx="3491400" cy="723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a:t>Located in Cross Roads, TX</a:t>
            </a:r>
            <a:endParaRPr/>
          </a:p>
          <a:p>
            <a:pPr indent="-342900" lvl="0" marL="457200" rtl="0" algn="l">
              <a:spcBef>
                <a:spcPts val="0"/>
              </a:spcBef>
              <a:spcAft>
                <a:spcPts val="0"/>
              </a:spcAft>
              <a:buClr>
                <a:schemeClr val="dk1"/>
              </a:buClr>
              <a:buSzPts val="1800"/>
              <a:buChar char="●"/>
            </a:pPr>
            <a:r>
              <a:rPr lang="en"/>
              <a:t>Near two large major universities (UNT/ TWU)</a:t>
            </a:r>
            <a:endParaRPr/>
          </a:p>
          <a:p>
            <a:pPr indent="-342900" lvl="0" marL="457200" rtl="0" algn="l">
              <a:spcBef>
                <a:spcPts val="0"/>
              </a:spcBef>
              <a:spcAft>
                <a:spcPts val="0"/>
              </a:spcAft>
              <a:buClr>
                <a:schemeClr val="dk1"/>
              </a:buClr>
              <a:buSzPts val="1800"/>
              <a:buChar char="●"/>
            </a:pPr>
            <a:r>
              <a:rPr lang="en"/>
              <a:t>10 minutes away from major cities (Denton &amp; Frisco) that provide clients opportunities </a:t>
            </a:r>
            <a:endParaRPr/>
          </a:p>
        </p:txBody>
      </p:sp>
      <p:sp>
        <p:nvSpPr>
          <p:cNvPr id="825" name="Google Shape;825;p127"/>
          <p:cNvSpPr txBox="1"/>
          <p:nvPr>
            <p:ph type="title"/>
          </p:nvPr>
        </p:nvSpPr>
        <p:spPr>
          <a:xfrm>
            <a:off x="123225" y="108875"/>
            <a:ext cx="7708200" cy="64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this location?</a:t>
            </a:r>
            <a:endParaRPr/>
          </a:p>
        </p:txBody>
      </p:sp>
      <p:pic>
        <p:nvPicPr>
          <p:cNvPr id="826" name="Google Shape;826;p127"/>
          <p:cNvPicPr preferRelativeResize="0"/>
          <p:nvPr/>
        </p:nvPicPr>
        <p:blipFill>
          <a:blip r:embed="rId3">
            <a:alphaModFix/>
          </a:blip>
          <a:stretch>
            <a:fillRect/>
          </a:stretch>
        </p:blipFill>
        <p:spPr>
          <a:xfrm>
            <a:off x="211075" y="3007125"/>
            <a:ext cx="3058202" cy="1683283"/>
          </a:xfrm>
          <a:prstGeom prst="rect">
            <a:avLst/>
          </a:prstGeom>
          <a:noFill/>
          <a:ln>
            <a:noFill/>
          </a:ln>
        </p:spPr>
      </p:pic>
      <p:pic>
        <p:nvPicPr>
          <p:cNvPr id="827" name="Google Shape;827;p127"/>
          <p:cNvPicPr preferRelativeResize="0"/>
          <p:nvPr/>
        </p:nvPicPr>
        <p:blipFill>
          <a:blip r:embed="rId4">
            <a:alphaModFix/>
          </a:blip>
          <a:stretch>
            <a:fillRect/>
          </a:stretch>
        </p:blipFill>
        <p:spPr>
          <a:xfrm>
            <a:off x="4206550" y="2932719"/>
            <a:ext cx="2605000" cy="183208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128"/>
          <p:cNvSpPr txBox="1"/>
          <p:nvPr>
            <p:ph type="title"/>
          </p:nvPr>
        </p:nvSpPr>
        <p:spPr>
          <a:xfrm>
            <a:off x="717900" y="-475"/>
            <a:ext cx="7708200" cy="93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Things to Consider: Lessons Learned </a:t>
            </a:r>
            <a:endParaRPr/>
          </a:p>
        </p:txBody>
      </p:sp>
      <p:sp>
        <p:nvSpPr>
          <p:cNvPr id="833" name="Google Shape;833;p128"/>
          <p:cNvSpPr/>
          <p:nvPr/>
        </p:nvSpPr>
        <p:spPr>
          <a:xfrm>
            <a:off x="717800" y="594575"/>
            <a:ext cx="1900200" cy="778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28"/>
          <p:cNvSpPr/>
          <p:nvPr/>
        </p:nvSpPr>
        <p:spPr>
          <a:xfrm>
            <a:off x="717800" y="1466827"/>
            <a:ext cx="1900200" cy="778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28"/>
          <p:cNvSpPr txBox="1"/>
          <p:nvPr>
            <p:ph idx="4294967295" type="subTitle"/>
          </p:nvPr>
        </p:nvSpPr>
        <p:spPr>
          <a:xfrm>
            <a:off x="985250" y="641875"/>
            <a:ext cx="1365300" cy="429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a:solidFill>
                  <a:schemeClr val="lt1"/>
                </a:solidFill>
              </a:rPr>
              <a:t>Raw Land</a:t>
            </a:r>
            <a:endParaRPr b="1">
              <a:solidFill>
                <a:schemeClr val="lt1"/>
              </a:solidFill>
            </a:endParaRPr>
          </a:p>
        </p:txBody>
      </p:sp>
      <p:sp>
        <p:nvSpPr>
          <p:cNvPr id="836" name="Google Shape;836;p128"/>
          <p:cNvSpPr txBox="1"/>
          <p:nvPr>
            <p:ph idx="4294967295" type="subTitle"/>
          </p:nvPr>
        </p:nvSpPr>
        <p:spPr>
          <a:xfrm>
            <a:off x="717800" y="1641425"/>
            <a:ext cx="1900200" cy="429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Clr>
                <a:schemeClr val="dk1"/>
              </a:buClr>
              <a:buSzPts val="1100"/>
              <a:buFont typeface="Arial"/>
              <a:buNone/>
            </a:pPr>
            <a:r>
              <a:rPr b="1" lang="en" sz="1600">
                <a:solidFill>
                  <a:schemeClr val="lt1"/>
                </a:solidFill>
              </a:rPr>
              <a:t>Transportation</a:t>
            </a:r>
            <a:endParaRPr/>
          </a:p>
        </p:txBody>
      </p:sp>
      <p:sp>
        <p:nvSpPr>
          <p:cNvPr id="837" name="Google Shape;837;p128"/>
          <p:cNvSpPr/>
          <p:nvPr/>
        </p:nvSpPr>
        <p:spPr>
          <a:xfrm>
            <a:off x="2618000" y="594575"/>
            <a:ext cx="5808000" cy="77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128"/>
          <p:cNvSpPr/>
          <p:nvPr/>
        </p:nvSpPr>
        <p:spPr>
          <a:xfrm>
            <a:off x="2618000" y="1466825"/>
            <a:ext cx="5808000" cy="77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28"/>
          <p:cNvSpPr txBox="1"/>
          <p:nvPr>
            <p:ph idx="4294967295" type="subTitle"/>
          </p:nvPr>
        </p:nvSpPr>
        <p:spPr>
          <a:xfrm>
            <a:off x="2618000" y="709175"/>
            <a:ext cx="5808000" cy="549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sz="1400">
                <a:solidFill>
                  <a:schemeClr val="accent2"/>
                </a:solidFill>
              </a:rPr>
              <a:t>We started with “almost” raw land. Expanding the water line and pre </a:t>
            </a:r>
            <a:r>
              <a:rPr lang="en" sz="1400">
                <a:solidFill>
                  <a:schemeClr val="accent2"/>
                </a:solidFill>
              </a:rPr>
              <a:t>development</a:t>
            </a:r>
            <a:r>
              <a:rPr lang="en" sz="1400">
                <a:solidFill>
                  <a:schemeClr val="accent2"/>
                </a:solidFill>
              </a:rPr>
              <a:t> work were costly </a:t>
            </a:r>
            <a:endParaRPr sz="1400">
              <a:solidFill>
                <a:schemeClr val="accent2"/>
              </a:solidFill>
            </a:endParaRPr>
          </a:p>
        </p:txBody>
      </p:sp>
      <p:sp>
        <p:nvSpPr>
          <p:cNvPr id="840" name="Google Shape;840;p128"/>
          <p:cNvSpPr txBox="1"/>
          <p:nvPr>
            <p:ph idx="4294967295" type="subTitle"/>
          </p:nvPr>
        </p:nvSpPr>
        <p:spPr>
          <a:xfrm>
            <a:off x="2618100" y="1581425"/>
            <a:ext cx="5808000" cy="549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sz="1400">
                <a:solidFill>
                  <a:schemeClr val="accent2"/>
                </a:solidFill>
              </a:rPr>
              <a:t> Limited public transportation, we have found ways to be very creative but it is costly</a:t>
            </a:r>
            <a:endParaRPr sz="1400">
              <a:solidFill>
                <a:schemeClr val="accent2"/>
              </a:solidFill>
            </a:endParaRPr>
          </a:p>
        </p:txBody>
      </p:sp>
      <p:sp>
        <p:nvSpPr>
          <p:cNvPr id="841" name="Google Shape;841;p128"/>
          <p:cNvSpPr txBox="1"/>
          <p:nvPr>
            <p:ph idx="4294967295" type="subTitle"/>
          </p:nvPr>
        </p:nvSpPr>
        <p:spPr>
          <a:xfrm>
            <a:off x="985250" y="2339075"/>
            <a:ext cx="1365300" cy="691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b="1">
              <a:solidFill>
                <a:schemeClr val="lt1"/>
              </a:solidFill>
            </a:endParaRPr>
          </a:p>
        </p:txBody>
      </p:sp>
      <p:sp>
        <p:nvSpPr>
          <p:cNvPr id="842" name="Google Shape;842;p128"/>
          <p:cNvSpPr/>
          <p:nvPr/>
        </p:nvSpPr>
        <p:spPr>
          <a:xfrm>
            <a:off x="717800" y="2354077"/>
            <a:ext cx="1900200" cy="778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Montserrat"/>
                <a:ea typeface="Montserrat"/>
                <a:cs typeface="Montserrat"/>
                <a:sym typeface="Montserrat"/>
              </a:rPr>
              <a:t>Leadership Team</a:t>
            </a:r>
            <a:endParaRPr/>
          </a:p>
        </p:txBody>
      </p:sp>
      <p:sp>
        <p:nvSpPr>
          <p:cNvPr id="843" name="Google Shape;843;p128"/>
          <p:cNvSpPr/>
          <p:nvPr/>
        </p:nvSpPr>
        <p:spPr>
          <a:xfrm>
            <a:off x="2618000" y="2354075"/>
            <a:ext cx="5808000" cy="77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128"/>
          <p:cNvSpPr txBox="1"/>
          <p:nvPr>
            <p:ph idx="4294967295" type="subTitle"/>
          </p:nvPr>
        </p:nvSpPr>
        <p:spPr>
          <a:xfrm>
            <a:off x="2618000" y="2468675"/>
            <a:ext cx="5808000" cy="549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sz="1400">
                <a:solidFill>
                  <a:schemeClr val="accent2"/>
                </a:solidFill>
              </a:rPr>
              <a:t>Invest and build a strong leadership team sooner than later Heavy emphasis on BCBAs </a:t>
            </a:r>
            <a:endParaRPr sz="1400">
              <a:solidFill>
                <a:schemeClr val="accent2"/>
              </a:solidFill>
            </a:endParaRPr>
          </a:p>
        </p:txBody>
      </p:sp>
      <p:sp>
        <p:nvSpPr>
          <p:cNvPr id="845" name="Google Shape;845;p128"/>
          <p:cNvSpPr/>
          <p:nvPr/>
        </p:nvSpPr>
        <p:spPr>
          <a:xfrm>
            <a:off x="717800" y="3284977"/>
            <a:ext cx="1900200" cy="778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Montserrat"/>
                <a:ea typeface="Montserrat"/>
                <a:cs typeface="Montserrat"/>
                <a:sym typeface="Montserrat"/>
              </a:rPr>
              <a:t>Pace Yourself </a:t>
            </a:r>
            <a:endParaRPr/>
          </a:p>
        </p:txBody>
      </p:sp>
      <p:sp>
        <p:nvSpPr>
          <p:cNvPr id="846" name="Google Shape;846;p128"/>
          <p:cNvSpPr/>
          <p:nvPr/>
        </p:nvSpPr>
        <p:spPr>
          <a:xfrm>
            <a:off x="2618000" y="3284975"/>
            <a:ext cx="5808000" cy="77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200"/>
              </a:spcAft>
              <a:buNone/>
            </a:pPr>
            <a:r>
              <a:rPr lang="en">
                <a:solidFill>
                  <a:schemeClr val="dk1"/>
                </a:solidFill>
                <a:latin typeface="Montserrat"/>
                <a:ea typeface="Montserrat"/>
                <a:cs typeface="Montserrat"/>
                <a:sym typeface="Montserrat"/>
              </a:rPr>
              <a:t>Our</a:t>
            </a:r>
            <a:r>
              <a:rPr lang="en">
                <a:solidFill>
                  <a:schemeClr val="dk1"/>
                </a:solidFill>
                <a:latin typeface="Montserrat"/>
                <a:ea typeface="Montserrat"/>
                <a:cs typeface="Montserrat"/>
                <a:sym typeface="Montserrat"/>
              </a:rPr>
              <a:t>  residents moved in during covid and then due to need we built 2 more houses soon thereafter. That was hard.</a:t>
            </a:r>
            <a:endParaRPr sz="1600">
              <a:solidFill>
                <a:schemeClr val="dk1"/>
              </a:solidFill>
            </a:endParaRPr>
          </a:p>
        </p:txBody>
      </p:sp>
      <p:sp>
        <p:nvSpPr>
          <p:cNvPr id="847" name="Google Shape;847;p128"/>
          <p:cNvSpPr/>
          <p:nvPr/>
        </p:nvSpPr>
        <p:spPr>
          <a:xfrm>
            <a:off x="717900" y="4189777"/>
            <a:ext cx="1900200" cy="778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Montserrat"/>
                <a:ea typeface="Montserrat"/>
                <a:cs typeface="Montserrat"/>
                <a:sym typeface="Montserrat"/>
              </a:rPr>
              <a:t>Culture Keeper</a:t>
            </a:r>
            <a:r>
              <a:rPr b="1" lang="en" sz="1600">
                <a:solidFill>
                  <a:schemeClr val="lt1"/>
                </a:solidFill>
                <a:latin typeface="Montserrat"/>
                <a:ea typeface="Montserrat"/>
                <a:cs typeface="Montserrat"/>
                <a:sym typeface="Montserrat"/>
              </a:rPr>
              <a:t> </a:t>
            </a:r>
            <a:endParaRPr/>
          </a:p>
        </p:txBody>
      </p:sp>
      <p:sp>
        <p:nvSpPr>
          <p:cNvPr id="848" name="Google Shape;848;p128"/>
          <p:cNvSpPr/>
          <p:nvPr/>
        </p:nvSpPr>
        <p:spPr>
          <a:xfrm>
            <a:off x="2618100" y="4189775"/>
            <a:ext cx="5808000" cy="77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Montserrat"/>
                <a:ea typeface="Montserrat"/>
                <a:cs typeface="Montserrat"/>
                <a:sym typeface="Montserrat"/>
              </a:rPr>
              <a:t>Strive for a co</a:t>
            </a:r>
            <a:r>
              <a:rPr lang="en">
                <a:solidFill>
                  <a:schemeClr val="dk1"/>
                </a:solidFill>
                <a:latin typeface="Montserrat"/>
                <a:ea typeface="Montserrat"/>
                <a:cs typeface="Montserrat"/>
                <a:sym typeface="Montserrat"/>
              </a:rPr>
              <a:t>mpany-wide healthy culture: demands a great deal of attention and resources. </a:t>
            </a:r>
            <a:endParaRPr>
              <a:solidFill>
                <a:schemeClr val="dk1"/>
              </a:solidFill>
              <a:latin typeface="Montserrat"/>
              <a:ea typeface="Montserrat"/>
              <a:cs typeface="Montserrat"/>
              <a:sym typeface="Montserrat"/>
            </a:endParaRPr>
          </a:p>
          <a:p>
            <a:pPr indent="0" lvl="0" marL="0" rtl="0" algn="l">
              <a:spcBef>
                <a:spcPts val="120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129"/>
          <p:cNvSpPr/>
          <p:nvPr/>
        </p:nvSpPr>
        <p:spPr>
          <a:xfrm>
            <a:off x="4790174" y="1162925"/>
            <a:ext cx="3026400" cy="1158300"/>
          </a:xfrm>
          <a:prstGeom prst="homePlate">
            <a:avLst>
              <a:gd fmla="val 50000" name="adj"/>
            </a:avLst>
          </a:prstGeom>
          <a:solidFill>
            <a:srgbClr val="6FA8DC"/>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129"/>
          <p:cNvSpPr/>
          <p:nvPr/>
        </p:nvSpPr>
        <p:spPr>
          <a:xfrm>
            <a:off x="2483980" y="1162925"/>
            <a:ext cx="3026400" cy="1158300"/>
          </a:xfrm>
          <a:prstGeom prst="homePlate">
            <a:avLst>
              <a:gd fmla="val 50000" name="adj"/>
            </a:avLst>
          </a:prstGeom>
          <a:solidFill>
            <a:srgbClr val="3D85C6"/>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129"/>
          <p:cNvSpPr txBox="1"/>
          <p:nvPr>
            <p:ph type="title"/>
          </p:nvPr>
        </p:nvSpPr>
        <p:spPr>
          <a:xfrm>
            <a:off x="224325" y="260100"/>
            <a:ext cx="7708200" cy="64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Funding the Property </a:t>
            </a:r>
            <a:endParaRPr/>
          </a:p>
        </p:txBody>
      </p:sp>
      <p:sp>
        <p:nvSpPr>
          <p:cNvPr id="856" name="Google Shape;856;p129"/>
          <p:cNvSpPr/>
          <p:nvPr/>
        </p:nvSpPr>
        <p:spPr>
          <a:xfrm>
            <a:off x="108275" y="1162925"/>
            <a:ext cx="3026400" cy="1158300"/>
          </a:xfrm>
          <a:prstGeom prst="homePlate">
            <a:avLst>
              <a:gd fmla="val 50000" name="adj"/>
            </a:avLst>
          </a:prstGeom>
          <a:solidFill>
            <a:srgbClr val="0B5394"/>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129"/>
          <p:cNvSpPr txBox="1"/>
          <p:nvPr>
            <p:ph idx="4294967295" type="subTitle"/>
          </p:nvPr>
        </p:nvSpPr>
        <p:spPr>
          <a:xfrm>
            <a:off x="545152" y="907800"/>
            <a:ext cx="1734900" cy="45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b="1">
              <a:solidFill>
                <a:schemeClr val="lt1"/>
              </a:solidFill>
            </a:endParaRPr>
          </a:p>
          <a:p>
            <a:pPr indent="0" lvl="0" marL="0" rtl="0" algn="ctr">
              <a:spcBef>
                <a:spcPts val="1600"/>
              </a:spcBef>
              <a:spcAft>
                <a:spcPts val="1600"/>
              </a:spcAft>
              <a:buNone/>
            </a:pPr>
            <a:r>
              <a:rPr b="1" lang="en">
                <a:solidFill>
                  <a:schemeClr val="lt1"/>
                </a:solidFill>
              </a:rPr>
              <a:t>Identify</a:t>
            </a:r>
            <a:r>
              <a:rPr b="1" lang="en">
                <a:solidFill>
                  <a:schemeClr val="lt1"/>
                </a:solidFill>
              </a:rPr>
              <a:t> Property </a:t>
            </a:r>
            <a:endParaRPr b="1">
              <a:solidFill>
                <a:schemeClr val="lt1"/>
              </a:solidFill>
            </a:endParaRPr>
          </a:p>
        </p:txBody>
      </p:sp>
      <p:sp>
        <p:nvSpPr>
          <p:cNvPr id="858" name="Google Shape;858;p129"/>
          <p:cNvSpPr txBox="1"/>
          <p:nvPr>
            <p:ph idx="4294967295" type="subTitle"/>
          </p:nvPr>
        </p:nvSpPr>
        <p:spPr>
          <a:xfrm>
            <a:off x="3210973" y="1366200"/>
            <a:ext cx="1734900" cy="458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a:solidFill>
                  <a:schemeClr val="lt1"/>
                </a:solidFill>
              </a:rPr>
              <a:t>Family </a:t>
            </a:r>
            <a:r>
              <a:rPr b="1" lang="en">
                <a:solidFill>
                  <a:schemeClr val="lt1"/>
                </a:solidFill>
              </a:rPr>
              <a:t>Involvement</a:t>
            </a:r>
            <a:r>
              <a:rPr b="1" lang="en">
                <a:solidFill>
                  <a:schemeClr val="lt1"/>
                </a:solidFill>
              </a:rPr>
              <a:t> </a:t>
            </a:r>
            <a:endParaRPr b="1">
              <a:solidFill>
                <a:schemeClr val="lt1"/>
              </a:solidFill>
            </a:endParaRPr>
          </a:p>
        </p:txBody>
      </p:sp>
      <p:sp>
        <p:nvSpPr>
          <p:cNvPr id="859" name="Google Shape;859;p129"/>
          <p:cNvSpPr txBox="1"/>
          <p:nvPr>
            <p:ph idx="4294967295" type="subTitle"/>
          </p:nvPr>
        </p:nvSpPr>
        <p:spPr>
          <a:xfrm>
            <a:off x="5512116" y="1512875"/>
            <a:ext cx="1734900" cy="458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a:solidFill>
                  <a:schemeClr val="lt1"/>
                </a:solidFill>
              </a:rPr>
              <a:t>Bank</a:t>
            </a:r>
            <a:endParaRPr b="1">
              <a:solidFill>
                <a:schemeClr val="lt1"/>
              </a:solidFill>
            </a:endParaRPr>
          </a:p>
        </p:txBody>
      </p:sp>
      <p:sp>
        <p:nvSpPr>
          <p:cNvPr id="860" name="Google Shape;860;p129"/>
          <p:cNvSpPr txBox="1"/>
          <p:nvPr>
            <p:ph idx="4294967295" type="subTitle"/>
          </p:nvPr>
        </p:nvSpPr>
        <p:spPr>
          <a:xfrm>
            <a:off x="108275" y="2485625"/>
            <a:ext cx="2433300" cy="1666500"/>
          </a:xfrm>
          <a:prstGeom prst="rect">
            <a:avLst/>
          </a:prstGeom>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chemeClr val="dk1"/>
              </a:buClr>
              <a:buSzPts val="1000"/>
              <a:buChar char="●"/>
            </a:pPr>
            <a:r>
              <a:rPr lang="en" sz="1400">
                <a:solidFill>
                  <a:schemeClr val="dk1"/>
                </a:solidFill>
              </a:rPr>
              <a:t>The property was I</a:t>
            </a:r>
            <a:r>
              <a:rPr lang="en" sz="1400">
                <a:solidFill>
                  <a:schemeClr val="dk1"/>
                </a:solidFill>
              </a:rPr>
              <a:t>dentified by founders then donated </a:t>
            </a:r>
            <a:endParaRPr sz="1000">
              <a:solidFill>
                <a:schemeClr val="dk1"/>
              </a:solidFill>
            </a:endParaRPr>
          </a:p>
        </p:txBody>
      </p:sp>
      <p:sp>
        <p:nvSpPr>
          <p:cNvPr id="861" name="Google Shape;861;p129"/>
          <p:cNvSpPr txBox="1"/>
          <p:nvPr>
            <p:ph idx="4294967295" type="subTitle"/>
          </p:nvPr>
        </p:nvSpPr>
        <p:spPr>
          <a:xfrm>
            <a:off x="2399550" y="2419350"/>
            <a:ext cx="2721900" cy="16665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accent1"/>
              </a:buClr>
              <a:buSzPts val="1400"/>
              <a:buChar char="●"/>
            </a:pPr>
            <a:r>
              <a:rPr lang="en" sz="1400">
                <a:solidFill>
                  <a:schemeClr val="dk1"/>
                </a:solidFill>
              </a:rPr>
              <a:t>Social impact investment from 22 families with the loan later being paid back to families </a:t>
            </a:r>
            <a:endParaRPr sz="1400">
              <a:solidFill>
                <a:schemeClr val="dk1"/>
              </a:solidFill>
            </a:endParaRPr>
          </a:p>
          <a:p>
            <a:pPr indent="-317500" lvl="0" marL="457200" rtl="0" algn="l">
              <a:spcBef>
                <a:spcPts val="0"/>
              </a:spcBef>
              <a:spcAft>
                <a:spcPts val="0"/>
              </a:spcAft>
              <a:buClr>
                <a:schemeClr val="dk1"/>
              </a:buClr>
              <a:buSzPts val="1400"/>
              <a:buChar char="●"/>
            </a:pPr>
            <a:r>
              <a:rPr lang="en" sz="1400">
                <a:solidFill>
                  <a:schemeClr val="dk1"/>
                </a:solidFill>
              </a:rPr>
              <a:t>Small events at private homes with personal connections/ donors</a:t>
            </a:r>
            <a:endParaRPr sz="1400">
              <a:solidFill>
                <a:schemeClr val="dk1"/>
              </a:solidFill>
            </a:endParaRPr>
          </a:p>
        </p:txBody>
      </p:sp>
      <p:sp>
        <p:nvSpPr>
          <p:cNvPr id="862" name="Google Shape;862;p129"/>
          <p:cNvSpPr txBox="1"/>
          <p:nvPr>
            <p:ph idx="4294967295" type="subTitle"/>
          </p:nvPr>
        </p:nvSpPr>
        <p:spPr>
          <a:xfrm>
            <a:off x="5162925" y="2419350"/>
            <a:ext cx="2433300" cy="16665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accent1"/>
              </a:buClr>
              <a:buSzPts val="1400"/>
              <a:buChar char="●"/>
            </a:pPr>
            <a:r>
              <a:rPr lang="en" sz="1400">
                <a:solidFill>
                  <a:schemeClr val="dk1"/>
                </a:solidFill>
              </a:rPr>
              <a:t>Remainder of funding mortgaged</a:t>
            </a:r>
            <a:endParaRPr sz="1400">
              <a:solidFill>
                <a:schemeClr val="dk1"/>
              </a:solidFill>
            </a:endParaRPr>
          </a:p>
          <a:p>
            <a:pPr indent="-317500" lvl="0" marL="457200" rtl="0" algn="l">
              <a:spcBef>
                <a:spcPts val="0"/>
              </a:spcBef>
              <a:spcAft>
                <a:spcPts val="0"/>
              </a:spcAft>
              <a:buClr>
                <a:schemeClr val="accent1"/>
              </a:buClr>
              <a:buSzPts val="1400"/>
              <a:buChar char="●"/>
            </a:pPr>
            <a:r>
              <a:rPr lang="en" sz="1400">
                <a:solidFill>
                  <a:schemeClr val="dk1"/>
                </a:solidFill>
              </a:rPr>
              <a:t>Grants were not </a:t>
            </a:r>
            <a:r>
              <a:rPr lang="en" sz="1400">
                <a:solidFill>
                  <a:schemeClr val="dk1"/>
                </a:solidFill>
              </a:rPr>
              <a:t>possible</a:t>
            </a:r>
            <a:r>
              <a:rPr lang="en" sz="1400">
                <a:solidFill>
                  <a:schemeClr val="dk1"/>
                </a:solidFill>
              </a:rPr>
              <a:t> without proof of concept   </a:t>
            </a:r>
            <a:endParaRPr sz="14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p130"/>
          <p:cNvSpPr txBox="1"/>
          <p:nvPr>
            <p:ph type="title"/>
          </p:nvPr>
        </p:nvSpPr>
        <p:spPr>
          <a:xfrm>
            <a:off x="717900" y="131250"/>
            <a:ext cx="7708200" cy="9363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rgbClr val="073763"/>
                </a:solidFill>
              </a:rPr>
              <a:t>Funding Sources </a:t>
            </a:r>
            <a:endParaRPr b="1">
              <a:solidFill>
                <a:srgbClr val="073763"/>
              </a:solidFill>
            </a:endParaRPr>
          </a:p>
          <a:p>
            <a:pPr indent="0" lvl="0" marL="0" rtl="0" algn="l">
              <a:spcBef>
                <a:spcPts val="0"/>
              </a:spcBef>
              <a:spcAft>
                <a:spcPts val="0"/>
              </a:spcAft>
              <a:buNone/>
            </a:pPr>
            <a:r>
              <a:rPr b="1" lang="en">
                <a:solidFill>
                  <a:srgbClr val="073763"/>
                </a:solidFill>
              </a:rPr>
              <a:t>		</a:t>
            </a:r>
            <a:r>
              <a:rPr b="1" lang="en">
                <a:solidFill>
                  <a:srgbClr val="073763"/>
                </a:solidFill>
              </a:rPr>
              <a:t>Utilize</a:t>
            </a:r>
            <a:r>
              <a:rPr b="1" lang="en">
                <a:solidFill>
                  <a:srgbClr val="073763"/>
                </a:solidFill>
              </a:rPr>
              <a:t> Private &amp; Public P</a:t>
            </a:r>
            <a:r>
              <a:rPr b="1" lang="en">
                <a:solidFill>
                  <a:srgbClr val="073763"/>
                </a:solidFill>
              </a:rPr>
              <a:t>artnerships</a:t>
            </a:r>
            <a:r>
              <a:rPr b="1" lang="en">
                <a:solidFill>
                  <a:srgbClr val="073763"/>
                </a:solidFill>
              </a:rPr>
              <a:t> </a:t>
            </a:r>
            <a:endParaRPr b="1">
              <a:solidFill>
                <a:srgbClr val="073763"/>
              </a:solidFill>
            </a:endParaRPr>
          </a:p>
        </p:txBody>
      </p:sp>
      <p:sp>
        <p:nvSpPr>
          <p:cNvPr id="868" name="Google Shape;868;p130"/>
          <p:cNvSpPr txBox="1"/>
          <p:nvPr>
            <p:ph idx="4294967295" type="subTitle"/>
          </p:nvPr>
        </p:nvSpPr>
        <p:spPr>
          <a:xfrm>
            <a:off x="4265500" y="2540575"/>
            <a:ext cx="2165400" cy="408600"/>
          </a:xfrm>
          <a:prstGeom prst="rect">
            <a:avLst/>
          </a:prstGeom>
        </p:spPr>
        <p:txBody>
          <a:bodyPr anchorCtr="0" anchor="t" bIns="91425" lIns="91425" spcFirstLastPara="1" rIns="91425" wrap="square" tIns="91425">
            <a:noAutofit/>
          </a:bodyPr>
          <a:lstStyle/>
          <a:p>
            <a:pPr indent="0" lvl="0" marL="0" rtl="0" algn="r">
              <a:spcBef>
                <a:spcPts val="0"/>
              </a:spcBef>
              <a:spcAft>
                <a:spcPts val="1200"/>
              </a:spcAft>
              <a:buNone/>
            </a:pPr>
            <a:r>
              <a:rPr lang="en" sz="1200">
                <a:solidFill>
                  <a:schemeClr val="dk1"/>
                </a:solidFill>
                <a:latin typeface="Montserrat"/>
                <a:ea typeface="Montserrat"/>
                <a:cs typeface="Montserrat"/>
                <a:sym typeface="Montserrat"/>
              </a:rPr>
              <a:t>Private Pay</a:t>
            </a:r>
            <a:endParaRPr sz="1200">
              <a:solidFill>
                <a:schemeClr val="dk1"/>
              </a:solidFill>
              <a:latin typeface="Montserrat"/>
              <a:ea typeface="Montserrat"/>
              <a:cs typeface="Montserrat"/>
              <a:sym typeface="Montserrat"/>
            </a:endParaRPr>
          </a:p>
        </p:txBody>
      </p:sp>
      <p:sp>
        <p:nvSpPr>
          <p:cNvPr id="869" name="Google Shape;869;p130"/>
          <p:cNvSpPr txBox="1"/>
          <p:nvPr>
            <p:ph idx="4294967295" type="subTitle"/>
          </p:nvPr>
        </p:nvSpPr>
        <p:spPr>
          <a:xfrm>
            <a:off x="-125200" y="2665100"/>
            <a:ext cx="2304900" cy="4086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SzPts val="523"/>
              <a:buNone/>
            </a:pPr>
            <a:r>
              <a:rPr lang="en" sz="1265">
                <a:solidFill>
                  <a:schemeClr val="dk1"/>
                </a:solidFill>
                <a:latin typeface="Montserrat"/>
                <a:ea typeface="Montserrat"/>
                <a:cs typeface="Montserrat"/>
                <a:sym typeface="Montserrat"/>
              </a:rPr>
              <a:t>Some state funding (waivers for LTSS and Texas Workforce Commission for employment)</a:t>
            </a:r>
            <a:endParaRPr sz="1265">
              <a:solidFill>
                <a:schemeClr val="dk1"/>
              </a:solidFill>
              <a:latin typeface="Montserrat"/>
              <a:ea typeface="Montserrat"/>
              <a:cs typeface="Montserrat"/>
              <a:sym typeface="Montserrat"/>
            </a:endParaRPr>
          </a:p>
        </p:txBody>
      </p:sp>
      <p:sp>
        <p:nvSpPr>
          <p:cNvPr id="870" name="Google Shape;870;p130"/>
          <p:cNvSpPr txBox="1"/>
          <p:nvPr>
            <p:ph idx="4294967295" type="subTitle"/>
          </p:nvPr>
        </p:nvSpPr>
        <p:spPr>
          <a:xfrm>
            <a:off x="554500" y="1196975"/>
            <a:ext cx="1344900" cy="408600"/>
          </a:xfrm>
          <a:prstGeom prst="rect">
            <a:avLst/>
          </a:prstGeom>
        </p:spPr>
        <p:txBody>
          <a:bodyPr anchorCtr="0" anchor="t" bIns="91425" lIns="91425" spcFirstLastPara="1" rIns="91425" wrap="square" tIns="91425">
            <a:noAutofit/>
          </a:bodyPr>
          <a:lstStyle/>
          <a:p>
            <a:pPr indent="0" lvl="0" marL="0" rtl="0" algn="ctr">
              <a:lnSpc>
                <a:spcPct val="95000"/>
              </a:lnSpc>
              <a:spcBef>
                <a:spcPts val="0"/>
              </a:spcBef>
              <a:spcAft>
                <a:spcPts val="1200"/>
              </a:spcAft>
              <a:buSzPts val="605"/>
              <a:buNone/>
            </a:pPr>
            <a:r>
              <a:rPr lang="en" sz="1170">
                <a:solidFill>
                  <a:schemeClr val="dk1"/>
                </a:solidFill>
                <a:latin typeface="Montserrat"/>
                <a:ea typeface="Montserrat"/>
                <a:cs typeface="Montserrat"/>
                <a:sym typeface="Montserrat"/>
              </a:rPr>
              <a:t>Some </a:t>
            </a:r>
            <a:r>
              <a:rPr lang="en" sz="1170">
                <a:solidFill>
                  <a:schemeClr val="dk1"/>
                </a:solidFill>
                <a:latin typeface="Montserrat"/>
                <a:ea typeface="Montserrat"/>
                <a:cs typeface="Montserrat"/>
                <a:sym typeface="Montserrat"/>
              </a:rPr>
              <a:t>scholarships</a:t>
            </a:r>
            <a:r>
              <a:rPr lang="en" sz="1170">
                <a:solidFill>
                  <a:schemeClr val="dk1"/>
                </a:solidFill>
                <a:latin typeface="Montserrat"/>
                <a:ea typeface="Montserrat"/>
                <a:cs typeface="Montserrat"/>
                <a:sym typeface="Montserrat"/>
              </a:rPr>
              <a:t> from </a:t>
            </a:r>
            <a:r>
              <a:rPr lang="en" sz="1170">
                <a:solidFill>
                  <a:schemeClr val="dk1"/>
                </a:solidFill>
                <a:latin typeface="Montserrat"/>
                <a:ea typeface="Montserrat"/>
                <a:cs typeface="Montserrat"/>
                <a:sym typeface="Montserrat"/>
              </a:rPr>
              <a:t>fundraising</a:t>
            </a:r>
            <a:r>
              <a:rPr lang="en" sz="1170">
                <a:solidFill>
                  <a:schemeClr val="dk1"/>
                </a:solidFill>
                <a:latin typeface="Montserrat"/>
                <a:ea typeface="Montserrat"/>
                <a:cs typeface="Montserrat"/>
                <a:sym typeface="Montserrat"/>
              </a:rPr>
              <a:t>  </a:t>
            </a:r>
            <a:endParaRPr sz="1170">
              <a:solidFill>
                <a:schemeClr val="dk1"/>
              </a:solidFill>
              <a:latin typeface="Montserrat"/>
              <a:ea typeface="Montserrat"/>
              <a:cs typeface="Montserrat"/>
              <a:sym typeface="Montserrat"/>
            </a:endParaRPr>
          </a:p>
        </p:txBody>
      </p:sp>
      <p:cxnSp>
        <p:nvCxnSpPr>
          <p:cNvPr id="871" name="Google Shape;871;p130"/>
          <p:cNvCxnSpPr/>
          <p:nvPr/>
        </p:nvCxnSpPr>
        <p:spPr>
          <a:xfrm rot="10800000">
            <a:off x="2370175" y="1844050"/>
            <a:ext cx="510600" cy="17700"/>
          </a:xfrm>
          <a:prstGeom prst="straightConnector1">
            <a:avLst/>
          </a:prstGeom>
          <a:noFill/>
          <a:ln cap="flat" cmpd="sng" w="19050">
            <a:solidFill>
              <a:schemeClr val="accent1"/>
            </a:solidFill>
            <a:prstDash val="solid"/>
            <a:round/>
            <a:headEnd len="med" w="med" type="none"/>
            <a:tailEnd len="med" w="med" type="oval"/>
          </a:ln>
        </p:spPr>
      </p:cxnSp>
      <p:cxnSp>
        <p:nvCxnSpPr>
          <p:cNvPr id="872" name="Google Shape;872;p130"/>
          <p:cNvCxnSpPr/>
          <p:nvPr/>
        </p:nvCxnSpPr>
        <p:spPr>
          <a:xfrm flipH="1" rot="10800000">
            <a:off x="4572000" y="2743375"/>
            <a:ext cx="720900" cy="3000"/>
          </a:xfrm>
          <a:prstGeom prst="straightConnector1">
            <a:avLst/>
          </a:prstGeom>
          <a:noFill/>
          <a:ln cap="flat" cmpd="sng" w="19050">
            <a:solidFill>
              <a:schemeClr val="dk2"/>
            </a:solidFill>
            <a:prstDash val="solid"/>
            <a:round/>
            <a:headEnd len="med" w="med" type="none"/>
            <a:tailEnd len="med" w="med" type="oval"/>
          </a:ln>
        </p:spPr>
      </p:cxnSp>
      <p:pic>
        <p:nvPicPr>
          <p:cNvPr id="873" name="Google Shape;873;p130"/>
          <p:cNvPicPr preferRelativeResize="0"/>
          <p:nvPr/>
        </p:nvPicPr>
        <p:blipFill rotWithShape="1">
          <a:blip r:embed="rId3">
            <a:alphaModFix/>
          </a:blip>
          <a:srcRect b="2259" l="12283" r="13222" t="6641"/>
          <a:stretch/>
        </p:blipFill>
        <p:spPr>
          <a:xfrm>
            <a:off x="2370175" y="1519675"/>
            <a:ext cx="2613726" cy="2591700"/>
          </a:xfrm>
          <a:prstGeom prst="rect">
            <a:avLst/>
          </a:prstGeom>
          <a:noFill/>
          <a:ln>
            <a:noFill/>
          </a:ln>
        </p:spPr>
      </p:pic>
      <p:sp>
        <p:nvSpPr>
          <p:cNvPr id="874" name="Google Shape;874;p130"/>
          <p:cNvSpPr txBox="1"/>
          <p:nvPr/>
        </p:nvSpPr>
        <p:spPr>
          <a:xfrm>
            <a:off x="6850675" y="1519675"/>
            <a:ext cx="2165400" cy="2591700"/>
          </a:xfrm>
          <a:prstGeom prst="rect">
            <a:avLst/>
          </a:prstGeom>
          <a:solidFill>
            <a:srgbClr val="B7B7B7"/>
          </a:solidFill>
          <a:ln cap="flat" cmpd="sng" w="9525">
            <a:solidFill>
              <a:srgbClr val="0B5394"/>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Clr>
                <a:schemeClr val="dk1"/>
              </a:buClr>
              <a:buSzPts val="1100"/>
              <a:buFont typeface="Arial"/>
              <a:buNone/>
            </a:pPr>
            <a:r>
              <a:rPr lang="en">
                <a:solidFill>
                  <a:schemeClr val="dk2"/>
                </a:solidFill>
                <a:latin typeface="Montserrat"/>
                <a:ea typeface="Montserrat"/>
                <a:cs typeface="Montserrat"/>
                <a:sym typeface="Montserrat"/>
              </a:rPr>
              <a:t>We believe these different revenue streams are necessary long term, especially when supporting individuals with higher support level needs</a:t>
            </a:r>
            <a:endParaRPr sz="1000">
              <a:latin typeface="Montserrat"/>
              <a:ea typeface="Montserrat"/>
              <a:cs typeface="Montserrat"/>
              <a:sym typeface="Montserrat"/>
            </a:endParaRPr>
          </a:p>
        </p:txBody>
      </p:sp>
      <p:cxnSp>
        <p:nvCxnSpPr>
          <p:cNvPr id="875" name="Google Shape;875;p130"/>
          <p:cNvCxnSpPr/>
          <p:nvPr/>
        </p:nvCxnSpPr>
        <p:spPr>
          <a:xfrm rot="10800000">
            <a:off x="1990750" y="1970250"/>
            <a:ext cx="729000" cy="2100"/>
          </a:xfrm>
          <a:prstGeom prst="straightConnector1">
            <a:avLst/>
          </a:prstGeom>
          <a:noFill/>
          <a:ln cap="flat" cmpd="sng" w="19050">
            <a:solidFill>
              <a:schemeClr val="dk2"/>
            </a:solidFill>
            <a:prstDash val="solid"/>
            <a:round/>
            <a:headEnd len="med" w="med" type="none"/>
            <a:tailEnd len="med" w="med" type="oval"/>
          </a:ln>
        </p:spPr>
      </p:cxnSp>
      <p:cxnSp>
        <p:nvCxnSpPr>
          <p:cNvPr id="876" name="Google Shape;876;p130"/>
          <p:cNvCxnSpPr/>
          <p:nvPr/>
        </p:nvCxnSpPr>
        <p:spPr>
          <a:xfrm rot="10800000">
            <a:off x="1823200" y="3264100"/>
            <a:ext cx="729000" cy="2100"/>
          </a:xfrm>
          <a:prstGeom prst="straightConnector1">
            <a:avLst/>
          </a:prstGeom>
          <a:noFill/>
          <a:ln cap="flat" cmpd="sng" w="19050">
            <a:solidFill>
              <a:schemeClr val="dk2"/>
            </a:solidFill>
            <a:prstDash val="solid"/>
            <a:round/>
            <a:headEnd len="med" w="med" type="none"/>
            <a:tailEnd len="med" w="med" type="oval"/>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131"/>
          <p:cNvSpPr txBox="1"/>
          <p:nvPr>
            <p:ph type="title"/>
          </p:nvPr>
        </p:nvSpPr>
        <p:spPr>
          <a:xfrm>
            <a:off x="717900" y="173750"/>
            <a:ext cx="7708200" cy="936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rgbClr val="073763"/>
                </a:solidFill>
              </a:rPr>
              <a:t>Reimbursement</a:t>
            </a:r>
            <a:r>
              <a:rPr b="1" lang="en">
                <a:solidFill>
                  <a:srgbClr val="073763"/>
                </a:solidFill>
              </a:rPr>
              <a:t> Rates </a:t>
            </a:r>
            <a:endParaRPr b="1">
              <a:solidFill>
                <a:srgbClr val="073763"/>
              </a:solidFill>
            </a:endParaRPr>
          </a:p>
        </p:txBody>
      </p:sp>
      <p:graphicFrame>
        <p:nvGraphicFramePr>
          <p:cNvPr id="882" name="Google Shape;882;p131"/>
          <p:cNvGraphicFramePr/>
          <p:nvPr/>
        </p:nvGraphicFramePr>
        <p:xfrm>
          <a:off x="9525" y="1210575"/>
          <a:ext cx="3000000" cy="3000000"/>
        </p:xfrm>
        <a:graphic>
          <a:graphicData uri="http://schemas.openxmlformats.org/drawingml/2006/table">
            <a:tbl>
              <a:tblPr>
                <a:noFill/>
                <a:tableStyleId>{CDDCD334-4D81-49C3-AB98-FED53F1FF38B}</a:tableStyleId>
              </a:tblPr>
              <a:tblGrid>
                <a:gridCol w="1638300"/>
                <a:gridCol w="990600"/>
                <a:gridCol w="1581150"/>
                <a:gridCol w="819150"/>
                <a:gridCol w="819150"/>
                <a:gridCol w="819150"/>
                <a:gridCol w="819150"/>
                <a:gridCol w="819150"/>
                <a:gridCol w="819150"/>
              </a:tblGrid>
              <a:tr h="200025">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spcBef>
                          <a:spcPts val="0"/>
                        </a:spcBef>
                        <a:spcAft>
                          <a:spcPts val="0"/>
                        </a:spcAft>
                        <a:buNone/>
                      </a:pPr>
                      <a:r>
                        <a:t/>
                      </a:r>
                      <a:endParaRPr/>
                    </a:p>
                  </a:txBody>
                  <a:tcPr marT="19050" marB="19050" marR="28575" marL="28575" anchor="b"/>
                </a:tc>
                <a:tc gridSpan="6">
                  <a:txBody>
                    <a:bodyPr/>
                    <a:lstStyle/>
                    <a:p>
                      <a:pPr indent="0" lvl="0" marL="0" rtl="0" algn="l">
                        <a:lnSpc>
                          <a:spcPct val="115000"/>
                        </a:lnSpc>
                        <a:spcBef>
                          <a:spcPts val="0"/>
                        </a:spcBef>
                        <a:spcAft>
                          <a:spcPts val="0"/>
                        </a:spcAft>
                        <a:buNone/>
                      </a:pPr>
                      <a:r>
                        <a:rPr b="1" lang="en" sz="1000"/>
                        <a:t>DAILY STAFFING AND CARE COSTS - EXCLUDES RENT</a:t>
                      </a:r>
                      <a:endParaRPr b="1" sz="1000"/>
                    </a:p>
                  </a:txBody>
                  <a:tcPr marT="19050" marB="19050" marR="28575" marL="28575" anchor="b">
                    <a:solidFill>
                      <a:srgbClr val="B7E1CD"/>
                    </a:solidFill>
                  </a:tcPr>
                </a:tc>
                <a:tc hMerge="1"/>
                <a:tc hMerge="1"/>
                <a:tc hMerge="1"/>
                <a:tc hMerge="1"/>
                <a:tc hMerge="1"/>
              </a:tr>
              <a:tr h="200025">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ctr">
                        <a:lnSpc>
                          <a:spcPct val="115000"/>
                        </a:lnSpc>
                        <a:spcBef>
                          <a:spcPts val="0"/>
                        </a:spcBef>
                        <a:spcAft>
                          <a:spcPts val="0"/>
                        </a:spcAft>
                        <a:buNone/>
                      </a:pPr>
                      <a:r>
                        <a:rPr lang="en" sz="1000"/>
                        <a:t>A</a:t>
                      </a:r>
                      <a:endParaRPr sz="1000"/>
                    </a:p>
                  </a:txBody>
                  <a:tcPr marT="19050" marB="19050" marR="28575" marL="28575" anchor="b">
                    <a:solidFill>
                      <a:srgbClr val="B7E1CD"/>
                    </a:solidFill>
                  </a:tcPr>
                </a:tc>
                <a:tc>
                  <a:txBody>
                    <a:bodyPr/>
                    <a:lstStyle/>
                    <a:p>
                      <a:pPr indent="0" lvl="0" marL="0" rtl="0" algn="ctr">
                        <a:lnSpc>
                          <a:spcPct val="115000"/>
                        </a:lnSpc>
                        <a:spcBef>
                          <a:spcPts val="0"/>
                        </a:spcBef>
                        <a:spcAft>
                          <a:spcPts val="0"/>
                        </a:spcAft>
                        <a:buNone/>
                      </a:pPr>
                      <a:r>
                        <a:rPr lang="en" sz="1000"/>
                        <a:t>B</a:t>
                      </a:r>
                      <a:endParaRPr sz="1000"/>
                    </a:p>
                  </a:txBody>
                  <a:tcPr marT="19050" marB="19050" marR="28575" marL="28575" anchor="b">
                    <a:solidFill>
                      <a:srgbClr val="B7E1CD"/>
                    </a:solidFill>
                  </a:tcPr>
                </a:tc>
                <a:tc>
                  <a:txBody>
                    <a:bodyPr/>
                    <a:lstStyle/>
                    <a:p>
                      <a:pPr indent="0" lvl="0" marL="0" rtl="0" algn="ctr">
                        <a:lnSpc>
                          <a:spcPct val="115000"/>
                        </a:lnSpc>
                        <a:spcBef>
                          <a:spcPts val="0"/>
                        </a:spcBef>
                        <a:spcAft>
                          <a:spcPts val="0"/>
                        </a:spcAft>
                        <a:buNone/>
                      </a:pPr>
                      <a:r>
                        <a:rPr lang="en" sz="1000"/>
                        <a:t>C</a:t>
                      </a:r>
                      <a:endParaRPr sz="1000"/>
                    </a:p>
                  </a:txBody>
                  <a:tcPr marT="19050" marB="19050" marR="28575" marL="28575" anchor="b">
                    <a:solidFill>
                      <a:srgbClr val="B7E1CD"/>
                    </a:solidFill>
                  </a:tcPr>
                </a:tc>
                <a:tc>
                  <a:txBody>
                    <a:bodyPr/>
                    <a:lstStyle/>
                    <a:p>
                      <a:pPr indent="0" lvl="0" marL="0" rtl="0" algn="ctr">
                        <a:lnSpc>
                          <a:spcPct val="115000"/>
                        </a:lnSpc>
                        <a:spcBef>
                          <a:spcPts val="0"/>
                        </a:spcBef>
                        <a:spcAft>
                          <a:spcPts val="0"/>
                        </a:spcAft>
                        <a:buNone/>
                      </a:pPr>
                      <a:r>
                        <a:rPr lang="en" sz="1000"/>
                        <a:t>A+B+C=D</a:t>
                      </a:r>
                      <a:endParaRPr sz="1000"/>
                    </a:p>
                  </a:txBody>
                  <a:tcPr marT="19050" marB="19050" marR="28575" marL="28575" anchor="b">
                    <a:solidFill>
                      <a:srgbClr val="B7E1CD"/>
                    </a:solidFill>
                  </a:tcPr>
                </a:tc>
                <a:tc>
                  <a:txBody>
                    <a:bodyPr/>
                    <a:lstStyle/>
                    <a:p>
                      <a:pPr indent="0" lvl="0" marL="0" rtl="0" algn="ctr">
                        <a:lnSpc>
                          <a:spcPct val="115000"/>
                        </a:lnSpc>
                        <a:spcBef>
                          <a:spcPts val="0"/>
                        </a:spcBef>
                        <a:spcAft>
                          <a:spcPts val="0"/>
                        </a:spcAft>
                        <a:buNone/>
                      </a:pPr>
                      <a:r>
                        <a:rPr lang="en" sz="1000"/>
                        <a:t>E</a:t>
                      </a:r>
                      <a:endParaRPr sz="1000"/>
                    </a:p>
                  </a:txBody>
                  <a:tcPr marT="19050" marB="19050" marR="28575" marL="28575" anchor="b">
                    <a:solidFill>
                      <a:srgbClr val="B7E1CD"/>
                    </a:solidFill>
                  </a:tcPr>
                </a:tc>
                <a:tc>
                  <a:txBody>
                    <a:bodyPr/>
                    <a:lstStyle/>
                    <a:p>
                      <a:pPr indent="0" lvl="0" marL="0" rtl="0" algn="ctr">
                        <a:lnSpc>
                          <a:spcPct val="115000"/>
                        </a:lnSpc>
                        <a:spcBef>
                          <a:spcPts val="0"/>
                        </a:spcBef>
                        <a:spcAft>
                          <a:spcPts val="0"/>
                        </a:spcAft>
                        <a:buNone/>
                      </a:pPr>
                      <a:r>
                        <a:rPr lang="en" sz="1000"/>
                        <a:t>D-E=F</a:t>
                      </a:r>
                      <a:endParaRPr sz="1000"/>
                    </a:p>
                  </a:txBody>
                  <a:tcPr marT="19050" marB="19050" marR="28575" marL="28575" anchor="b">
                    <a:solidFill>
                      <a:srgbClr val="B7E1CD"/>
                    </a:solidFill>
                  </a:tcPr>
                </a:tc>
              </a:tr>
              <a:tr h="609600">
                <a:tc>
                  <a:txBody>
                    <a:bodyPr/>
                    <a:lstStyle/>
                    <a:p>
                      <a:pPr indent="0" lvl="0" marL="0" rtl="0" algn="l">
                        <a:lnSpc>
                          <a:spcPct val="115000"/>
                        </a:lnSpc>
                        <a:spcBef>
                          <a:spcPts val="0"/>
                        </a:spcBef>
                        <a:spcAft>
                          <a:spcPts val="0"/>
                        </a:spcAft>
                        <a:buNone/>
                      </a:pPr>
                      <a:r>
                        <a:rPr lang="en" sz="1000"/>
                        <a:t>Setting</a:t>
                      </a:r>
                      <a:endParaRPr sz="1000"/>
                    </a:p>
                  </a:txBody>
                  <a:tcPr marT="19050" marB="19050" marR="28575" marL="28575" anchor="b">
                    <a:solidFill>
                      <a:srgbClr val="B7E1CD"/>
                    </a:solidFill>
                  </a:tcPr>
                </a:tc>
                <a:tc>
                  <a:txBody>
                    <a:bodyPr/>
                    <a:lstStyle/>
                    <a:p>
                      <a:pPr indent="0" lvl="0" marL="0" rtl="0" algn="l">
                        <a:lnSpc>
                          <a:spcPct val="115000"/>
                        </a:lnSpc>
                        <a:spcBef>
                          <a:spcPts val="0"/>
                        </a:spcBef>
                        <a:spcAft>
                          <a:spcPts val="0"/>
                        </a:spcAft>
                        <a:buNone/>
                      </a:pPr>
                      <a:r>
                        <a:rPr lang="en" sz="1000"/>
                        <a:t>Level of Need (see below for description)</a:t>
                      </a:r>
                      <a:endParaRPr sz="1000"/>
                    </a:p>
                  </a:txBody>
                  <a:tcPr marT="19050" marB="19050" marR="28575" marL="28575" anchor="b">
                    <a:solidFill>
                      <a:srgbClr val="B7E1CD"/>
                    </a:solidFill>
                  </a:tcPr>
                </a:tc>
                <a:tc>
                  <a:txBody>
                    <a:bodyPr/>
                    <a:lstStyle/>
                    <a:p>
                      <a:pPr indent="0" lvl="0" marL="0" rtl="0" algn="l">
                        <a:lnSpc>
                          <a:spcPct val="115000"/>
                        </a:lnSpc>
                        <a:spcBef>
                          <a:spcPts val="0"/>
                        </a:spcBef>
                        <a:spcAft>
                          <a:spcPts val="0"/>
                        </a:spcAft>
                        <a:buNone/>
                      </a:pPr>
                      <a:r>
                        <a:rPr lang="en" sz="1000"/>
                        <a:t>Staffing Ratio</a:t>
                      </a:r>
                      <a:endParaRPr sz="1000"/>
                    </a:p>
                  </a:txBody>
                  <a:tcPr marT="19050" marB="19050" marR="28575" marL="28575" anchor="b">
                    <a:solidFill>
                      <a:srgbClr val="B7E1CD"/>
                    </a:solidFill>
                  </a:tcPr>
                </a:tc>
                <a:tc>
                  <a:txBody>
                    <a:bodyPr/>
                    <a:lstStyle/>
                    <a:p>
                      <a:pPr indent="0" lvl="0" marL="0" rtl="0" algn="ctr">
                        <a:lnSpc>
                          <a:spcPct val="115000"/>
                        </a:lnSpc>
                        <a:spcBef>
                          <a:spcPts val="0"/>
                        </a:spcBef>
                        <a:spcAft>
                          <a:spcPts val="0"/>
                        </a:spcAft>
                        <a:buNone/>
                      </a:pPr>
                      <a:r>
                        <a:rPr lang="en" sz="1000"/>
                        <a:t>Attendant Labor Cost ($17/hr + OH = $20/hr)</a:t>
                      </a:r>
                      <a:endParaRPr sz="1000"/>
                    </a:p>
                  </a:txBody>
                  <a:tcPr marT="19050" marB="19050" marR="28575" marL="28575" anchor="b">
                    <a:solidFill>
                      <a:srgbClr val="B7E1CD"/>
                    </a:solidFill>
                  </a:tcPr>
                </a:tc>
                <a:tc>
                  <a:txBody>
                    <a:bodyPr/>
                    <a:lstStyle/>
                    <a:p>
                      <a:pPr indent="0" lvl="0" marL="0" rtl="0" algn="ctr">
                        <a:lnSpc>
                          <a:spcPct val="115000"/>
                        </a:lnSpc>
                        <a:spcBef>
                          <a:spcPts val="0"/>
                        </a:spcBef>
                        <a:spcAft>
                          <a:spcPts val="0"/>
                        </a:spcAft>
                        <a:buNone/>
                      </a:pPr>
                      <a:r>
                        <a:rPr lang="en" sz="1000"/>
                        <a:t>Indirect Care Costs</a:t>
                      </a:r>
                      <a:endParaRPr sz="1000"/>
                    </a:p>
                  </a:txBody>
                  <a:tcPr marT="19050" marB="19050" marR="28575" marL="28575" anchor="b">
                    <a:solidFill>
                      <a:srgbClr val="B7E1CD"/>
                    </a:solidFill>
                  </a:tcPr>
                </a:tc>
                <a:tc>
                  <a:txBody>
                    <a:bodyPr/>
                    <a:lstStyle/>
                    <a:p>
                      <a:pPr indent="0" lvl="0" marL="0" rtl="0" algn="ctr">
                        <a:lnSpc>
                          <a:spcPct val="115000"/>
                        </a:lnSpc>
                        <a:spcBef>
                          <a:spcPts val="0"/>
                        </a:spcBef>
                        <a:spcAft>
                          <a:spcPts val="0"/>
                        </a:spcAft>
                        <a:buNone/>
                      </a:pPr>
                      <a:r>
                        <a:rPr lang="en" sz="1000"/>
                        <a:t>Reasonable Profit (10%)</a:t>
                      </a:r>
                      <a:endParaRPr sz="1000"/>
                    </a:p>
                  </a:txBody>
                  <a:tcPr marT="19050" marB="19050" marR="28575" marL="28575" anchor="b">
                    <a:solidFill>
                      <a:srgbClr val="B7E1CD"/>
                    </a:solidFill>
                  </a:tcPr>
                </a:tc>
                <a:tc>
                  <a:txBody>
                    <a:bodyPr/>
                    <a:lstStyle/>
                    <a:p>
                      <a:pPr indent="0" lvl="0" marL="0" rtl="0" algn="ctr">
                        <a:lnSpc>
                          <a:spcPct val="115000"/>
                        </a:lnSpc>
                        <a:spcBef>
                          <a:spcPts val="0"/>
                        </a:spcBef>
                        <a:spcAft>
                          <a:spcPts val="0"/>
                        </a:spcAft>
                        <a:buNone/>
                      </a:pPr>
                      <a:r>
                        <a:rPr lang="en" sz="1000"/>
                        <a:t>Sum: Reasonable HHCS Rate</a:t>
                      </a:r>
                      <a:endParaRPr sz="1000"/>
                    </a:p>
                  </a:txBody>
                  <a:tcPr marT="19050" marB="19050" marR="28575" marL="28575" anchor="b">
                    <a:solidFill>
                      <a:srgbClr val="B7E1CD"/>
                    </a:solidFill>
                  </a:tcPr>
                </a:tc>
                <a:tc>
                  <a:txBody>
                    <a:bodyPr/>
                    <a:lstStyle/>
                    <a:p>
                      <a:pPr indent="0" lvl="0" marL="0" rtl="0" algn="ctr">
                        <a:lnSpc>
                          <a:spcPct val="115000"/>
                        </a:lnSpc>
                        <a:spcBef>
                          <a:spcPts val="0"/>
                        </a:spcBef>
                        <a:spcAft>
                          <a:spcPts val="0"/>
                        </a:spcAft>
                        <a:buNone/>
                      </a:pPr>
                      <a:r>
                        <a:rPr lang="en" sz="1000"/>
                        <a:t>Less: Actual Reimb from HHSC</a:t>
                      </a:r>
                      <a:endParaRPr sz="1000"/>
                    </a:p>
                  </a:txBody>
                  <a:tcPr marT="19050" marB="19050" marR="28575" marL="28575" anchor="b">
                    <a:solidFill>
                      <a:srgbClr val="B7E1CD"/>
                    </a:solidFill>
                  </a:tcPr>
                </a:tc>
                <a:tc>
                  <a:txBody>
                    <a:bodyPr/>
                    <a:lstStyle/>
                    <a:p>
                      <a:pPr indent="0" lvl="0" marL="0" rtl="0" algn="ctr">
                        <a:lnSpc>
                          <a:spcPct val="115000"/>
                        </a:lnSpc>
                        <a:spcBef>
                          <a:spcPts val="0"/>
                        </a:spcBef>
                        <a:spcAft>
                          <a:spcPts val="0"/>
                        </a:spcAft>
                        <a:buNone/>
                      </a:pPr>
                      <a:r>
                        <a:rPr lang="en" sz="1000"/>
                        <a:t>Provider Profit/Loss</a:t>
                      </a:r>
                      <a:endParaRPr sz="1000"/>
                    </a:p>
                  </a:txBody>
                  <a:tcPr marT="19050" marB="19050" marR="28575" marL="28575" anchor="b">
                    <a:solidFill>
                      <a:srgbClr val="B7E1CD"/>
                    </a:solidFill>
                  </a:tcPr>
                </a:tc>
              </a:tr>
              <a:tr h="200025">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spcBef>
                          <a:spcPts val="0"/>
                        </a:spcBef>
                        <a:spcAft>
                          <a:spcPts val="0"/>
                        </a:spcAft>
                        <a:buNone/>
                      </a:pPr>
                      <a:r>
                        <a:t/>
                      </a:r>
                      <a:endParaRPr/>
                    </a:p>
                  </a:txBody>
                  <a:tcPr marT="19050" marB="19050" marR="28575" marL="28575" anchor="b"/>
                </a:tc>
                <a:tc>
                  <a:txBody>
                    <a:bodyPr/>
                    <a:lstStyle/>
                    <a:p>
                      <a:pPr indent="0" lvl="0" marL="0" rtl="0" algn="l">
                        <a:spcBef>
                          <a:spcPts val="0"/>
                        </a:spcBef>
                        <a:spcAft>
                          <a:spcPts val="0"/>
                        </a:spcAft>
                        <a:buNone/>
                      </a:pPr>
                      <a:r>
                        <a:t/>
                      </a:r>
                      <a:endParaRPr/>
                    </a:p>
                  </a:txBody>
                  <a:tcPr marT="19050" marB="19050" marR="28575" marL="28575" anchor="b"/>
                </a:tc>
              </a:tr>
              <a:tr h="333375">
                <a:tc>
                  <a:txBody>
                    <a:bodyPr/>
                    <a:lstStyle/>
                    <a:p>
                      <a:pPr indent="0" lvl="0" marL="0" rtl="0" algn="l">
                        <a:lnSpc>
                          <a:spcPct val="115000"/>
                        </a:lnSpc>
                        <a:spcBef>
                          <a:spcPts val="0"/>
                        </a:spcBef>
                        <a:spcAft>
                          <a:spcPts val="0"/>
                        </a:spcAft>
                        <a:buNone/>
                      </a:pPr>
                      <a:r>
                        <a:rPr lang="en" sz="1000"/>
                        <a:t>Group home of 4 residents</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LON 1 (Intermittent)</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1:4 for 3.5 hours + Overnight</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$117.25</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$46.90</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$16.42</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$180.57</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$469.00</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$304.85</a:t>
                      </a:r>
                      <a:endParaRPr sz="1000"/>
                    </a:p>
                  </a:txBody>
                  <a:tcPr marT="19050" marB="19050" marR="28575" marL="28575" anchor="b"/>
                </a:tc>
              </a:tr>
              <a:tr h="200025">
                <a:tc>
                  <a:txBody>
                    <a:bodyPr/>
                    <a:lstStyle/>
                    <a:p>
                      <a:pPr indent="0" lvl="0" marL="0" rtl="0" algn="l">
                        <a:lnSpc>
                          <a:spcPct val="115000"/>
                        </a:lnSpc>
                        <a:spcBef>
                          <a:spcPts val="0"/>
                        </a:spcBef>
                        <a:spcAft>
                          <a:spcPts val="0"/>
                        </a:spcAft>
                        <a:buNone/>
                      </a:pPr>
                      <a:r>
                        <a:rPr lang="en" sz="1000"/>
                        <a:t>Group home of 4 residents</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LON 5 (Limited)</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1:4 for 10 hours + Overnight</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$360.00</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$144.00</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$50.40</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$554.40</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$632.00</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$128.00</a:t>
                      </a:r>
                      <a:endParaRPr sz="1000"/>
                    </a:p>
                  </a:txBody>
                  <a:tcPr marT="19050" marB="19050" marR="28575" marL="28575" anchor="b"/>
                </a:tc>
              </a:tr>
              <a:tr h="200025">
                <a:tc>
                  <a:txBody>
                    <a:bodyPr/>
                    <a:lstStyle/>
                    <a:p>
                      <a:pPr indent="0" lvl="0" marL="0" rtl="0" algn="l">
                        <a:lnSpc>
                          <a:spcPct val="115000"/>
                        </a:lnSpc>
                        <a:spcBef>
                          <a:spcPts val="0"/>
                        </a:spcBef>
                        <a:spcAft>
                          <a:spcPts val="0"/>
                        </a:spcAft>
                        <a:buNone/>
                      </a:pPr>
                      <a:r>
                        <a:rPr lang="en" sz="1000"/>
                        <a:t>Group home of 4 residents</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LON 8 (Extensive)</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1:2 for 10 hours + Overnight</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$560.00</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$196.00</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$75.60</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$831.60</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$684.16</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-$71.84</a:t>
                      </a:r>
                      <a:endParaRPr sz="1000"/>
                    </a:p>
                  </a:txBody>
                  <a:tcPr marT="19050" marB="19050" marR="28575" marL="28575" anchor="b"/>
                </a:tc>
              </a:tr>
              <a:tr h="200025">
                <a:tc>
                  <a:txBody>
                    <a:bodyPr/>
                    <a:lstStyle/>
                    <a:p>
                      <a:pPr indent="0" lvl="0" marL="0" rtl="0" algn="l">
                        <a:lnSpc>
                          <a:spcPct val="115000"/>
                        </a:lnSpc>
                        <a:spcBef>
                          <a:spcPts val="0"/>
                        </a:spcBef>
                        <a:spcAft>
                          <a:spcPts val="0"/>
                        </a:spcAft>
                        <a:buNone/>
                      </a:pPr>
                      <a:r>
                        <a:rPr lang="en" sz="1000"/>
                        <a:t>Group home of 4 residents</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LON 6 (Pervasive)</a:t>
                      </a:r>
                      <a:endParaRPr sz="1000"/>
                    </a:p>
                  </a:txBody>
                  <a:tcPr marT="19050" marB="19050" marR="28575" marL="28575" anchor="b"/>
                </a:tc>
                <a:tc>
                  <a:txBody>
                    <a:bodyPr/>
                    <a:lstStyle/>
                    <a:p>
                      <a:pPr indent="0" lvl="0" marL="0" rtl="0" algn="l">
                        <a:lnSpc>
                          <a:spcPct val="115000"/>
                        </a:lnSpc>
                        <a:spcBef>
                          <a:spcPts val="0"/>
                        </a:spcBef>
                        <a:spcAft>
                          <a:spcPts val="0"/>
                        </a:spcAft>
                        <a:buNone/>
                      </a:pPr>
                      <a:r>
                        <a:rPr lang="en" sz="1000"/>
                        <a:t>1:1 for 10 hours + Overnight</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$960.00</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$288.00</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$124.80</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$1,372.80</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$771.20</a:t>
                      </a:r>
                      <a:endParaRPr sz="1000"/>
                    </a:p>
                  </a:txBody>
                  <a:tcPr marT="19050" marB="19050" marR="28575" marL="28575" anchor="b"/>
                </a:tc>
                <a:tc>
                  <a:txBody>
                    <a:bodyPr/>
                    <a:lstStyle/>
                    <a:p>
                      <a:pPr indent="0" lvl="0" marL="0" rtl="0" algn="r">
                        <a:lnSpc>
                          <a:spcPct val="115000"/>
                        </a:lnSpc>
                        <a:spcBef>
                          <a:spcPts val="0"/>
                        </a:spcBef>
                        <a:spcAft>
                          <a:spcPts val="0"/>
                        </a:spcAft>
                        <a:buNone/>
                      </a:pPr>
                      <a:r>
                        <a:rPr lang="en" sz="1000"/>
                        <a:t>-$476.80</a:t>
                      </a:r>
                      <a:endParaRPr sz="1000"/>
                    </a:p>
                  </a:txBody>
                  <a:tcPr marT="19050" marB="19050" marR="28575" marL="28575" anchor="b"/>
                </a:tc>
              </a:tr>
              <a:tr h="333375">
                <a:tc>
                  <a:txBody>
                    <a:bodyPr/>
                    <a:lstStyle/>
                    <a:p>
                      <a:pPr indent="0" lvl="0" marL="0" rtl="0" algn="l">
                        <a:lnSpc>
                          <a:spcPct val="115000"/>
                        </a:lnSpc>
                        <a:spcBef>
                          <a:spcPts val="0"/>
                        </a:spcBef>
                        <a:spcAft>
                          <a:spcPts val="0"/>
                        </a:spcAft>
                        <a:buNone/>
                      </a:pPr>
                      <a:r>
                        <a:rPr lang="en" sz="1000"/>
                        <a:t>Group home of 4 residents</a:t>
                      </a:r>
                      <a:endParaRPr sz="1000"/>
                    </a:p>
                  </a:txBody>
                  <a:tcPr marT="19050" marB="19050" marR="28575" marL="28575" anchor="b">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LON 9 (Pervasive+)</a:t>
                      </a:r>
                      <a:endParaRPr sz="1000"/>
                    </a:p>
                  </a:txBody>
                  <a:tcPr marT="19050" marB="19050" marR="28575" marL="28575" anchor="b">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t>1:1 for 16 hours + Overnight</a:t>
                      </a:r>
                      <a:endParaRPr sz="1000"/>
                    </a:p>
                  </a:txBody>
                  <a:tcPr marT="19050" marB="19050" marR="28575" marL="28575" anchor="b">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$1,440.00</a:t>
                      </a:r>
                      <a:endParaRPr sz="1000"/>
                    </a:p>
                  </a:txBody>
                  <a:tcPr marT="19050" marB="19050" marR="28575" marL="28575" anchor="b">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$432.00</a:t>
                      </a:r>
                      <a:endParaRPr sz="1000"/>
                    </a:p>
                  </a:txBody>
                  <a:tcPr marT="19050" marB="19050" marR="28575" marL="28575" anchor="b">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$187.20</a:t>
                      </a:r>
                      <a:endParaRPr sz="1000"/>
                    </a:p>
                  </a:txBody>
                  <a:tcPr marT="19050" marB="19050" marR="28575" marL="28575" anchor="b">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$2,059.20</a:t>
                      </a:r>
                      <a:endParaRPr sz="1000"/>
                    </a:p>
                  </a:txBody>
                  <a:tcPr marT="19050" marB="19050" marR="28575" marL="28575" anchor="b">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$1,120.96</a:t>
                      </a:r>
                      <a:endParaRPr sz="1000"/>
                    </a:p>
                  </a:txBody>
                  <a:tcPr marT="19050" marB="19050" marR="28575" marL="28575" anchor="b">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000"/>
                        <a:t>-$751.04</a:t>
                      </a:r>
                      <a:endParaRPr sz="1000"/>
                    </a:p>
                  </a:txBody>
                  <a:tcPr marT="19050" marB="19050" marR="28575" marL="28575" anchor="b">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pic>
        <p:nvPicPr>
          <p:cNvPr id="722" name="Google Shape;722;p114"/>
          <p:cNvPicPr preferRelativeResize="0"/>
          <p:nvPr/>
        </p:nvPicPr>
        <p:blipFill>
          <a:blip r:embed="rId3">
            <a:alphaModFix/>
          </a:blip>
          <a:stretch>
            <a:fillRect/>
          </a:stretch>
        </p:blipFill>
        <p:spPr>
          <a:xfrm>
            <a:off x="506763" y="127275"/>
            <a:ext cx="8130477" cy="38993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132"/>
          <p:cNvSpPr txBox="1"/>
          <p:nvPr>
            <p:ph idx="4" type="title"/>
          </p:nvPr>
        </p:nvSpPr>
        <p:spPr>
          <a:xfrm>
            <a:off x="717800" y="383175"/>
            <a:ext cx="7708200" cy="647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Advocacy</a:t>
            </a:r>
            <a:r>
              <a:rPr lang="en"/>
              <a:t> Work</a:t>
            </a:r>
            <a:endParaRPr/>
          </a:p>
        </p:txBody>
      </p:sp>
      <p:sp>
        <p:nvSpPr>
          <p:cNvPr id="888" name="Google Shape;888;p132"/>
          <p:cNvSpPr txBox="1"/>
          <p:nvPr/>
        </p:nvSpPr>
        <p:spPr>
          <a:xfrm>
            <a:off x="431775" y="1150350"/>
            <a:ext cx="8443200" cy="31389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Clr>
                <a:srgbClr val="595959"/>
              </a:buClr>
              <a:buSzPts val="1700"/>
              <a:buFont typeface="Montserrat"/>
              <a:buChar char="➔"/>
            </a:pPr>
            <a:r>
              <a:rPr lang="en" sz="1700">
                <a:solidFill>
                  <a:srgbClr val="595959"/>
                </a:solidFill>
                <a:latin typeface="Montserrat"/>
                <a:ea typeface="Montserrat"/>
                <a:cs typeface="Montserrat"/>
                <a:sym typeface="Montserrat"/>
              </a:rPr>
              <a:t>We have spent the past 2 years working to allow the use of HCBS funding at our intentional community and just got through heightened scrutiny this month.</a:t>
            </a:r>
            <a:endParaRPr sz="1700">
              <a:solidFill>
                <a:srgbClr val="595959"/>
              </a:solidFill>
              <a:latin typeface="Montserrat"/>
              <a:ea typeface="Montserrat"/>
              <a:cs typeface="Montserrat"/>
              <a:sym typeface="Montserrat"/>
            </a:endParaRPr>
          </a:p>
          <a:p>
            <a:pPr indent="0" lvl="0" marL="457200" rtl="0" algn="l">
              <a:lnSpc>
                <a:spcPct val="115000"/>
              </a:lnSpc>
              <a:spcBef>
                <a:spcPts val="1200"/>
              </a:spcBef>
              <a:spcAft>
                <a:spcPts val="0"/>
              </a:spcAft>
              <a:buNone/>
            </a:pPr>
            <a:r>
              <a:t/>
            </a:r>
            <a:endParaRPr sz="1700">
              <a:solidFill>
                <a:srgbClr val="595959"/>
              </a:solidFill>
              <a:latin typeface="Montserrat"/>
              <a:ea typeface="Montserrat"/>
              <a:cs typeface="Montserrat"/>
              <a:sym typeface="Montserrat"/>
            </a:endParaRPr>
          </a:p>
          <a:p>
            <a:pPr indent="-336550" lvl="0" marL="457200" rtl="0" algn="l">
              <a:lnSpc>
                <a:spcPct val="115000"/>
              </a:lnSpc>
              <a:spcBef>
                <a:spcPts val="1200"/>
              </a:spcBef>
              <a:spcAft>
                <a:spcPts val="0"/>
              </a:spcAft>
              <a:buClr>
                <a:srgbClr val="595959"/>
              </a:buClr>
              <a:buSzPts val="1700"/>
              <a:buFont typeface="Montserrat"/>
              <a:buChar char="➔"/>
            </a:pPr>
            <a:r>
              <a:rPr lang="en" sz="1700">
                <a:solidFill>
                  <a:srgbClr val="595959"/>
                </a:solidFill>
                <a:latin typeface="Montserrat"/>
                <a:ea typeface="Montserrat"/>
                <a:cs typeface="Montserrat"/>
                <a:sym typeface="Montserrat"/>
              </a:rPr>
              <a:t>We are now launching additional advocacy work on rate reimbursements in Texas. Sadly, we are seeing Texas providers  closing  shop due to poor funding on the state level.  Providers can’t staff with current reimbursement rates.   </a:t>
            </a:r>
            <a:endParaRPr sz="1900">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p133"/>
          <p:cNvSpPr txBox="1"/>
          <p:nvPr>
            <p:ph idx="4294967295" type="title"/>
          </p:nvPr>
        </p:nvSpPr>
        <p:spPr>
          <a:xfrm>
            <a:off x="476850" y="312650"/>
            <a:ext cx="6242400" cy="133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7900">
                <a:solidFill>
                  <a:srgbClr val="073763"/>
                </a:solidFill>
                <a:latin typeface="Montserrat"/>
                <a:ea typeface="Montserrat"/>
                <a:cs typeface="Montserrat"/>
                <a:sym typeface="Montserrat"/>
              </a:rPr>
              <a:t>Thank You!</a:t>
            </a:r>
            <a:endParaRPr b="1" sz="7900">
              <a:solidFill>
                <a:srgbClr val="073763"/>
              </a:solidFill>
              <a:latin typeface="Montserrat"/>
              <a:ea typeface="Montserrat"/>
              <a:cs typeface="Montserrat"/>
              <a:sym typeface="Montserrat"/>
            </a:endParaRPr>
          </a:p>
        </p:txBody>
      </p:sp>
      <p:sp>
        <p:nvSpPr>
          <p:cNvPr id="894" name="Google Shape;894;p133"/>
          <p:cNvSpPr txBox="1"/>
          <p:nvPr/>
        </p:nvSpPr>
        <p:spPr>
          <a:xfrm>
            <a:off x="498775" y="1703678"/>
            <a:ext cx="3841200" cy="129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2"/>
                </a:solidFill>
                <a:latin typeface="Montserrat"/>
                <a:ea typeface="Montserrat"/>
                <a:cs typeface="Montserrat"/>
                <a:sym typeface="Montserrat"/>
              </a:rPr>
              <a:t>Morgan McKay, BCBA </a:t>
            </a:r>
            <a:endParaRPr>
              <a:solidFill>
                <a:schemeClr val="accent2"/>
              </a:solidFill>
              <a:latin typeface="Montserrat"/>
              <a:ea typeface="Montserrat"/>
              <a:cs typeface="Montserrat"/>
              <a:sym typeface="Montserrat"/>
            </a:endParaRPr>
          </a:p>
          <a:p>
            <a:pPr indent="0" lvl="0" marL="0" rtl="0" algn="l">
              <a:spcBef>
                <a:spcPts val="0"/>
              </a:spcBef>
              <a:spcAft>
                <a:spcPts val="0"/>
              </a:spcAft>
              <a:buNone/>
            </a:pPr>
            <a:r>
              <a:rPr lang="en">
                <a:solidFill>
                  <a:schemeClr val="accent2"/>
                </a:solidFill>
                <a:latin typeface="Montserrat"/>
                <a:ea typeface="Montserrat"/>
                <a:cs typeface="Montserrat"/>
                <a:sym typeface="Montserrat"/>
              </a:rPr>
              <a:t>COO</a:t>
            </a:r>
            <a:endParaRPr>
              <a:solidFill>
                <a:schemeClr val="accent2"/>
              </a:solidFill>
              <a:latin typeface="Montserrat"/>
              <a:ea typeface="Montserrat"/>
              <a:cs typeface="Montserrat"/>
              <a:sym typeface="Montserrat"/>
            </a:endParaRPr>
          </a:p>
          <a:p>
            <a:pPr indent="0" lvl="0" marL="0" rtl="0" algn="l">
              <a:spcBef>
                <a:spcPts val="0"/>
              </a:spcBef>
              <a:spcAft>
                <a:spcPts val="0"/>
              </a:spcAft>
              <a:buNone/>
            </a:pPr>
            <a:r>
              <a:rPr lang="en" u="sng">
                <a:solidFill>
                  <a:schemeClr val="hlink"/>
                </a:solidFill>
                <a:latin typeface="Montserrat"/>
                <a:ea typeface="Montserrat"/>
                <a:cs typeface="Montserrat"/>
                <a:sym typeface="Montserrat"/>
                <a:hlinkClick r:id="rId3"/>
              </a:rPr>
              <a:t>Morgan@29Acres.org</a:t>
            </a:r>
            <a:endParaRPr>
              <a:solidFill>
                <a:schemeClr val="accent2"/>
              </a:solidFill>
              <a:latin typeface="Montserrat"/>
              <a:ea typeface="Montserrat"/>
              <a:cs typeface="Montserrat"/>
              <a:sym typeface="Montserrat"/>
            </a:endParaRPr>
          </a:p>
          <a:p>
            <a:pPr indent="0" lvl="0" marL="0" rtl="0" algn="l">
              <a:spcBef>
                <a:spcPts val="0"/>
              </a:spcBef>
              <a:spcAft>
                <a:spcPts val="0"/>
              </a:spcAft>
              <a:buNone/>
            </a:pPr>
            <a:r>
              <a:t/>
            </a:r>
            <a:endParaRPr>
              <a:solidFill>
                <a:schemeClr val="accent2"/>
              </a:solidFill>
              <a:latin typeface="Montserrat"/>
              <a:ea typeface="Montserrat"/>
              <a:cs typeface="Montserrat"/>
              <a:sym typeface="Montserrat"/>
            </a:endParaRPr>
          </a:p>
          <a:p>
            <a:pPr indent="0" lvl="0" marL="0" rtl="0" algn="l">
              <a:spcBef>
                <a:spcPts val="0"/>
              </a:spcBef>
              <a:spcAft>
                <a:spcPts val="0"/>
              </a:spcAft>
              <a:buNone/>
            </a:pPr>
            <a:r>
              <a:t/>
            </a:r>
            <a:endParaRPr>
              <a:solidFill>
                <a:schemeClr val="accent2"/>
              </a:solidFill>
              <a:latin typeface="Montserrat"/>
              <a:ea typeface="Montserrat"/>
              <a:cs typeface="Montserrat"/>
              <a:sym typeface="Montserrat"/>
            </a:endParaRPr>
          </a:p>
          <a:p>
            <a:pPr indent="0" lvl="0" marL="0" rtl="0" algn="l">
              <a:spcBef>
                <a:spcPts val="0"/>
              </a:spcBef>
              <a:spcAft>
                <a:spcPts val="0"/>
              </a:spcAft>
              <a:buNone/>
            </a:pPr>
            <a:r>
              <a:rPr lang="en">
                <a:solidFill>
                  <a:schemeClr val="accent2"/>
                </a:solidFill>
                <a:latin typeface="Montserrat"/>
                <a:ea typeface="Montserrat"/>
                <a:cs typeface="Montserrat"/>
                <a:sym typeface="Montserrat"/>
              </a:rPr>
              <a:t>Debra Caudy, MD</a:t>
            </a:r>
            <a:endParaRPr>
              <a:solidFill>
                <a:schemeClr val="accent2"/>
              </a:solidFill>
              <a:latin typeface="Montserrat"/>
              <a:ea typeface="Montserrat"/>
              <a:cs typeface="Montserrat"/>
              <a:sym typeface="Montserrat"/>
            </a:endParaRPr>
          </a:p>
          <a:p>
            <a:pPr indent="0" lvl="0" marL="0" rtl="0" algn="l">
              <a:spcBef>
                <a:spcPts val="0"/>
              </a:spcBef>
              <a:spcAft>
                <a:spcPts val="0"/>
              </a:spcAft>
              <a:buNone/>
            </a:pPr>
            <a:r>
              <a:rPr lang="en">
                <a:solidFill>
                  <a:schemeClr val="accent2"/>
                </a:solidFill>
                <a:latin typeface="Montserrat"/>
                <a:ea typeface="Montserrat"/>
                <a:cs typeface="Montserrat"/>
                <a:sym typeface="Montserrat"/>
              </a:rPr>
              <a:t>Founder / CEO </a:t>
            </a:r>
            <a:endParaRPr>
              <a:solidFill>
                <a:schemeClr val="accent2"/>
              </a:solidFill>
              <a:latin typeface="Montserrat"/>
              <a:ea typeface="Montserrat"/>
              <a:cs typeface="Montserrat"/>
              <a:sym typeface="Montserrat"/>
            </a:endParaRPr>
          </a:p>
          <a:p>
            <a:pPr indent="0" lvl="0" marL="0" rtl="0" algn="l">
              <a:spcBef>
                <a:spcPts val="0"/>
              </a:spcBef>
              <a:spcAft>
                <a:spcPts val="0"/>
              </a:spcAft>
              <a:buNone/>
            </a:pPr>
            <a:r>
              <a:rPr lang="en" u="sng">
                <a:solidFill>
                  <a:schemeClr val="hlink"/>
                </a:solidFill>
                <a:latin typeface="Montserrat"/>
                <a:ea typeface="Montserrat"/>
                <a:cs typeface="Montserrat"/>
                <a:sym typeface="Montserrat"/>
                <a:hlinkClick r:id="rId4"/>
              </a:rPr>
              <a:t>Debra@29Acres.org</a:t>
            </a:r>
            <a:r>
              <a:rPr lang="en">
                <a:solidFill>
                  <a:schemeClr val="accent2"/>
                </a:solidFill>
                <a:latin typeface="Montserrat"/>
                <a:ea typeface="Montserrat"/>
                <a:cs typeface="Montserrat"/>
                <a:sym typeface="Montserrat"/>
              </a:rPr>
              <a:t> </a:t>
            </a:r>
            <a:endParaRPr>
              <a:solidFill>
                <a:schemeClr val="accent2"/>
              </a:solidFill>
              <a:latin typeface="Montserrat"/>
              <a:ea typeface="Montserrat"/>
              <a:cs typeface="Montserrat"/>
              <a:sym typeface="Montserrat"/>
            </a:endParaRPr>
          </a:p>
          <a:p>
            <a:pPr indent="0" lvl="0" marL="0" rtl="0" algn="l">
              <a:spcBef>
                <a:spcPts val="0"/>
              </a:spcBef>
              <a:spcAft>
                <a:spcPts val="0"/>
              </a:spcAft>
              <a:buNone/>
            </a:pPr>
            <a:r>
              <a:t/>
            </a:r>
            <a:endParaRPr>
              <a:solidFill>
                <a:schemeClr val="accent2"/>
              </a:solidFill>
              <a:latin typeface="Montserrat"/>
              <a:ea typeface="Montserrat"/>
              <a:cs typeface="Montserrat"/>
              <a:sym typeface="Montserrat"/>
            </a:endParaRPr>
          </a:p>
        </p:txBody>
      </p:sp>
      <p:sp>
        <p:nvSpPr>
          <p:cNvPr id="895" name="Google Shape;895;p133"/>
          <p:cNvSpPr/>
          <p:nvPr/>
        </p:nvSpPr>
        <p:spPr>
          <a:xfrm>
            <a:off x="4451826" y="1940827"/>
            <a:ext cx="407383" cy="407383"/>
          </a:xfrm>
          <a:custGeom>
            <a:rect b="b" l="l" r="r" t="t"/>
            <a:pathLst>
              <a:path extrusionOk="0" h="19982" w="19982">
                <a:moveTo>
                  <a:pt x="14602" y="3500"/>
                </a:moveTo>
                <a:cubicBezTo>
                  <a:pt x="15137" y="3500"/>
                  <a:pt x="15682" y="3563"/>
                  <a:pt x="16247" y="3689"/>
                </a:cubicBezTo>
                <a:cubicBezTo>
                  <a:pt x="16179" y="4154"/>
                  <a:pt x="16095" y="4705"/>
                  <a:pt x="16033" y="5120"/>
                </a:cubicBezTo>
                <a:cubicBezTo>
                  <a:pt x="15810" y="5075"/>
                  <a:pt x="15484" y="5035"/>
                  <a:pt x="15150" y="5035"/>
                </a:cubicBezTo>
                <a:cubicBezTo>
                  <a:pt x="14968" y="5035"/>
                  <a:pt x="14783" y="5047"/>
                  <a:pt x="14611" y="5076"/>
                </a:cubicBezTo>
                <a:cubicBezTo>
                  <a:pt x="13536" y="5258"/>
                  <a:pt x="12918" y="5925"/>
                  <a:pt x="12918" y="6907"/>
                </a:cubicBezTo>
                <a:lnTo>
                  <a:pt x="12918" y="8819"/>
                </a:lnTo>
                <a:cubicBezTo>
                  <a:pt x="12918" y="9143"/>
                  <a:pt x="13180" y="9405"/>
                  <a:pt x="13504" y="9405"/>
                </a:cubicBezTo>
                <a:lnTo>
                  <a:pt x="15681" y="9405"/>
                </a:lnTo>
                <a:lnTo>
                  <a:pt x="15388" y="10576"/>
                </a:lnTo>
                <a:lnTo>
                  <a:pt x="13504" y="10576"/>
                </a:lnTo>
                <a:cubicBezTo>
                  <a:pt x="13180" y="10576"/>
                  <a:pt x="12918" y="10838"/>
                  <a:pt x="12918" y="11161"/>
                </a:cubicBezTo>
                <a:lnTo>
                  <a:pt x="12918" y="18811"/>
                </a:lnTo>
                <a:lnTo>
                  <a:pt x="11162" y="18811"/>
                </a:lnTo>
                <a:lnTo>
                  <a:pt x="11162" y="11161"/>
                </a:lnTo>
                <a:cubicBezTo>
                  <a:pt x="11162" y="10838"/>
                  <a:pt x="10900" y="10576"/>
                  <a:pt x="10576" y="10576"/>
                </a:cubicBezTo>
                <a:lnTo>
                  <a:pt x="9407" y="10576"/>
                </a:lnTo>
                <a:lnTo>
                  <a:pt x="9407" y="9405"/>
                </a:lnTo>
                <a:lnTo>
                  <a:pt x="10576" y="9405"/>
                </a:lnTo>
                <a:cubicBezTo>
                  <a:pt x="10900" y="9405"/>
                  <a:pt x="11162" y="9143"/>
                  <a:pt x="11162" y="8821"/>
                </a:cubicBezTo>
                <a:cubicBezTo>
                  <a:pt x="11162" y="7215"/>
                  <a:pt x="11162" y="6481"/>
                  <a:pt x="11162" y="6143"/>
                </a:cubicBezTo>
                <a:cubicBezTo>
                  <a:pt x="11162" y="5520"/>
                  <a:pt x="11163" y="4843"/>
                  <a:pt x="11770" y="4324"/>
                </a:cubicBezTo>
                <a:cubicBezTo>
                  <a:pt x="12234" y="3928"/>
                  <a:pt x="12823" y="3687"/>
                  <a:pt x="13628" y="3571"/>
                </a:cubicBezTo>
                <a:cubicBezTo>
                  <a:pt x="13950" y="3524"/>
                  <a:pt x="14274" y="3500"/>
                  <a:pt x="14602" y="3500"/>
                </a:cubicBezTo>
                <a:close/>
                <a:moveTo>
                  <a:pt x="17017" y="1170"/>
                </a:moveTo>
                <a:cubicBezTo>
                  <a:pt x="17990" y="1170"/>
                  <a:pt x="18811" y="1975"/>
                  <a:pt x="18811" y="2927"/>
                </a:cubicBezTo>
                <a:lnTo>
                  <a:pt x="18811" y="17056"/>
                </a:lnTo>
                <a:cubicBezTo>
                  <a:pt x="18811" y="18023"/>
                  <a:pt x="18024" y="18811"/>
                  <a:pt x="17056" y="18811"/>
                </a:cubicBezTo>
                <a:lnTo>
                  <a:pt x="14089" y="18811"/>
                </a:lnTo>
                <a:lnTo>
                  <a:pt x="14089" y="11747"/>
                </a:lnTo>
                <a:lnTo>
                  <a:pt x="15846" y="11747"/>
                </a:lnTo>
                <a:cubicBezTo>
                  <a:pt x="16115" y="11747"/>
                  <a:pt x="16348" y="11565"/>
                  <a:pt x="16414" y="11305"/>
                </a:cubicBezTo>
                <a:lnTo>
                  <a:pt x="16999" y="8963"/>
                </a:lnTo>
                <a:cubicBezTo>
                  <a:pt x="17042" y="8787"/>
                  <a:pt x="17003" y="8602"/>
                  <a:pt x="16893" y="8460"/>
                </a:cubicBezTo>
                <a:cubicBezTo>
                  <a:pt x="16782" y="8317"/>
                  <a:pt x="16612" y="8235"/>
                  <a:pt x="16431" y="8235"/>
                </a:cubicBezTo>
                <a:lnTo>
                  <a:pt x="14089" y="8235"/>
                </a:lnTo>
                <a:lnTo>
                  <a:pt x="14089" y="6909"/>
                </a:lnTo>
                <a:cubicBezTo>
                  <a:pt x="14089" y="6638"/>
                  <a:pt x="14144" y="6343"/>
                  <a:pt x="14808" y="6229"/>
                </a:cubicBezTo>
                <a:cubicBezTo>
                  <a:pt x="14936" y="6208"/>
                  <a:pt x="15061" y="6199"/>
                  <a:pt x="15182" y="6199"/>
                </a:cubicBezTo>
                <a:cubicBezTo>
                  <a:pt x="15552" y="6199"/>
                  <a:pt x="15890" y="6283"/>
                  <a:pt x="16198" y="6360"/>
                </a:cubicBezTo>
                <a:cubicBezTo>
                  <a:pt x="16304" y="6387"/>
                  <a:pt x="16415" y="6421"/>
                  <a:pt x="16532" y="6421"/>
                </a:cubicBezTo>
                <a:cubicBezTo>
                  <a:pt x="16632" y="6421"/>
                  <a:pt x="16736" y="6396"/>
                  <a:pt x="16847" y="6321"/>
                </a:cubicBezTo>
                <a:cubicBezTo>
                  <a:pt x="16983" y="6229"/>
                  <a:pt x="17074" y="6084"/>
                  <a:pt x="17098" y="5923"/>
                </a:cubicBezTo>
                <a:cubicBezTo>
                  <a:pt x="17098" y="5923"/>
                  <a:pt x="17362" y="4156"/>
                  <a:pt x="17482" y="3339"/>
                </a:cubicBezTo>
                <a:cubicBezTo>
                  <a:pt x="17525" y="3049"/>
                  <a:pt x="17346" y="2769"/>
                  <a:pt x="17063" y="2690"/>
                </a:cubicBezTo>
                <a:cubicBezTo>
                  <a:pt x="16267" y="2463"/>
                  <a:pt x="15346" y="2343"/>
                  <a:pt x="14504" y="2343"/>
                </a:cubicBezTo>
                <a:cubicBezTo>
                  <a:pt x="14137" y="2343"/>
                  <a:pt x="13786" y="2365"/>
                  <a:pt x="13467" y="2412"/>
                </a:cubicBezTo>
                <a:cubicBezTo>
                  <a:pt x="12434" y="2562"/>
                  <a:pt x="11646" y="2888"/>
                  <a:pt x="11009" y="3434"/>
                </a:cubicBezTo>
                <a:cubicBezTo>
                  <a:pt x="10121" y="4193"/>
                  <a:pt x="10010" y="5168"/>
                  <a:pt x="9999" y="5833"/>
                </a:cubicBezTo>
                <a:cubicBezTo>
                  <a:pt x="9999" y="5847"/>
                  <a:pt x="9999" y="7029"/>
                  <a:pt x="9999" y="8235"/>
                </a:cubicBezTo>
                <a:lnTo>
                  <a:pt x="8821" y="8235"/>
                </a:lnTo>
                <a:cubicBezTo>
                  <a:pt x="8497" y="8235"/>
                  <a:pt x="8236" y="8497"/>
                  <a:pt x="8236" y="8819"/>
                </a:cubicBezTo>
                <a:lnTo>
                  <a:pt x="8236" y="11161"/>
                </a:lnTo>
                <a:cubicBezTo>
                  <a:pt x="8236" y="11485"/>
                  <a:pt x="8497" y="11747"/>
                  <a:pt x="8821" y="11747"/>
                </a:cubicBezTo>
                <a:lnTo>
                  <a:pt x="9991" y="11747"/>
                </a:lnTo>
                <a:lnTo>
                  <a:pt x="9991" y="18811"/>
                </a:lnTo>
                <a:lnTo>
                  <a:pt x="2927" y="18811"/>
                </a:lnTo>
                <a:cubicBezTo>
                  <a:pt x="1959" y="18811"/>
                  <a:pt x="1172" y="18023"/>
                  <a:pt x="1172" y="17054"/>
                </a:cubicBezTo>
                <a:lnTo>
                  <a:pt x="1172" y="2927"/>
                </a:lnTo>
                <a:cubicBezTo>
                  <a:pt x="1172" y="1959"/>
                  <a:pt x="1959" y="1170"/>
                  <a:pt x="2927" y="1170"/>
                </a:cubicBezTo>
                <a:close/>
                <a:moveTo>
                  <a:pt x="2927" y="1"/>
                </a:moveTo>
                <a:cubicBezTo>
                  <a:pt x="1314" y="1"/>
                  <a:pt x="1" y="1313"/>
                  <a:pt x="1" y="2927"/>
                </a:cubicBezTo>
                <a:lnTo>
                  <a:pt x="1" y="17056"/>
                </a:lnTo>
                <a:cubicBezTo>
                  <a:pt x="1" y="18669"/>
                  <a:pt x="1314" y="19982"/>
                  <a:pt x="2927" y="19982"/>
                </a:cubicBezTo>
                <a:lnTo>
                  <a:pt x="17054" y="19982"/>
                </a:lnTo>
                <a:cubicBezTo>
                  <a:pt x="18669" y="19982"/>
                  <a:pt x="19982" y="18669"/>
                  <a:pt x="19982" y="17056"/>
                </a:cubicBezTo>
                <a:lnTo>
                  <a:pt x="19982" y="2927"/>
                </a:lnTo>
                <a:cubicBezTo>
                  <a:pt x="19982" y="2145"/>
                  <a:pt x="19669" y="1409"/>
                  <a:pt x="19101" y="853"/>
                </a:cubicBezTo>
                <a:cubicBezTo>
                  <a:pt x="18538" y="303"/>
                  <a:pt x="17797" y="1"/>
                  <a:pt x="1701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96" name="Google Shape;896;p133"/>
          <p:cNvGrpSpPr/>
          <p:nvPr/>
        </p:nvGrpSpPr>
        <p:grpSpPr>
          <a:xfrm>
            <a:off x="4451792" y="2470240"/>
            <a:ext cx="407432" cy="407391"/>
            <a:chOff x="812101" y="2571761"/>
            <a:chExt cx="417066" cy="417024"/>
          </a:xfrm>
        </p:grpSpPr>
        <p:sp>
          <p:nvSpPr>
            <p:cNvPr id="897" name="Google Shape;897;p133"/>
            <p:cNvSpPr/>
            <p:nvPr/>
          </p:nvSpPr>
          <p:spPr>
            <a:xfrm>
              <a:off x="935084" y="2694744"/>
              <a:ext cx="171071" cy="171071"/>
            </a:xfrm>
            <a:custGeom>
              <a:rect b="b" l="l" r="r" t="t"/>
              <a:pathLst>
                <a:path extrusionOk="0" h="8197" w="8197">
                  <a:moveTo>
                    <a:pt x="4099" y="1171"/>
                  </a:moveTo>
                  <a:cubicBezTo>
                    <a:pt x="5712" y="1171"/>
                    <a:pt x="7027" y="2484"/>
                    <a:pt x="7027" y="4097"/>
                  </a:cubicBezTo>
                  <a:cubicBezTo>
                    <a:pt x="7027" y="5712"/>
                    <a:pt x="5712" y="7025"/>
                    <a:pt x="4099" y="7025"/>
                  </a:cubicBezTo>
                  <a:cubicBezTo>
                    <a:pt x="2486" y="7025"/>
                    <a:pt x="1171" y="5712"/>
                    <a:pt x="1171" y="4097"/>
                  </a:cubicBezTo>
                  <a:cubicBezTo>
                    <a:pt x="1171" y="2484"/>
                    <a:pt x="2486" y="1171"/>
                    <a:pt x="4099" y="1171"/>
                  </a:cubicBezTo>
                  <a:close/>
                  <a:moveTo>
                    <a:pt x="4099" y="0"/>
                  </a:moveTo>
                  <a:cubicBezTo>
                    <a:pt x="1840" y="0"/>
                    <a:pt x="0" y="1838"/>
                    <a:pt x="0" y="4097"/>
                  </a:cubicBezTo>
                  <a:cubicBezTo>
                    <a:pt x="0" y="6358"/>
                    <a:pt x="1840" y="8196"/>
                    <a:pt x="4099" y="8196"/>
                  </a:cubicBezTo>
                  <a:cubicBezTo>
                    <a:pt x="6358" y="8196"/>
                    <a:pt x="8196" y="6358"/>
                    <a:pt x="8196" y="4097"/>
                  </a:cubicBezTo>
                  <a:cubicBezTo>
                    <a:pt x="8196" y="1838"/>
                    <a:pt x="6358" y="0"/>
                    <a:pt x="40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133"/>
            <p:cNvSpPr/>
            <p:nvPr/>
          </p:nvSpPr>
          <p:spPr>
            <a:xfrm>
              <a:off x="860977" y="2620616"/>
              <a:ext cx="319311" cy="319290"/>
            </a:xfrm>
            <a:custGeom>
              <a:rect b="b" l="l" r="r" t="t"/>
              <a:pathLst>
                <a:path extrusionOk="0" h="15299" w="15300">
                  <a:moveTo>
                    <a:pt x="12333" y="1171"/>
                  </a:moveTo>
                  <a:cubicBezTo>
                    <a:pt x="13306" y="1171"/>
                    <a:pt x="14128" y="1994"/>
                    <a:pt x="14128" y="2967"/>
                  </a:cubicBezTo>
                  <a:lnTo>
                    <a:pt x="14128" y="12334"/>
                  </a:lnTo>
                  <a:cubicBezTo>
                    <a:pt x="14128" y="13307"/>
                    <a:pt x="13306" y="14129"/>
                    <a:pt x="12333" y="14129"/>
                  </a:cubicBezTo>
                  <a:lnTo>
                    <a:pt x="2968" y="14129"/>
                  </a:lnTo>
                  <a:cubicBezTo>
                    <a:pt x="1993" y="14129"/>
                    <a:pt x="1172" y="13307"/>
                    <a:pt x="1172" y="12334"/>
                  </a:cubicBezTo>
                  <a:lnTo>
                    <a:pt x="1172" y="2967"/>
                  </a:lnTo>
                  <a:cubicBezTo>
                    <a:pt x="1172" y="1994"/>
                    <a:pt x="1993" y="1171"/>
                    <a:pt x="2968" y="1171"/>
                  </a:cubicBezTo>
                  <a:close/>
                  <a:moveTo>
                    <a:pt x="2968" y="0"/>
                  </a:moveTo>
                  <a:cubicBezTo>
                    <a:pt x="1351" y="0"/>
                    <a:pt x="1" y="1346"/>
                    <a:pt x="1" y="2967"/>
                  </a:cubicBezTo>
                  <a:lnTo>
                    <a:pt x="1" y="12334"/>
                  </a:lnTo>
                  <a:cubicBezTo>
                    <a:pt x="1" y="13952"/>
                    <a:pt x="1349" y="15299"/>
                    <a:pt x="2968" y="15299"/>
                  </a:cubicBezTo>
                  <a:lnTo>
                    <a:pt x="12333" y="15299"/>
                  </a:lnTo>
                  <a:cubicBezTo>
                    <a:pt x="13953" y="15299"/>
                    <a:pt x="15299" y="13951"/>
                    <a:pt x="15299" y="12334"/>
                  </a:cubicBezTo>
                  <a:lnTo>
                    <a:pt x="15299" y="2967"/>
                  </a:lnTo>
                  <a:cubicBezTo>
                    <a:pt x="15299" y="1345"/>
                    <a:pt x="13948" y="0"/>
                    <a:pt x="123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133"/>
            <p:cNvSpPr/>
            <p:nvPr/>
          </p:nvSpPr>
          <p:spPr>
            <a:xfrm>
              <a:off x="812101" y="2571761"/>
              <a:ext cx="417066" cy="417024"/>
            </a:xfrm>
            <a:custGeom>
              <a:rect b="b" l="l" r="r" t="t"/>
              <a:pathLst>
                <a:path extrusionOk="0" h="19982" w="19984">
                  <a:moveTo>
                    <a:pt x="17056" y="1172"/>
                  </a:moveTo>
                  <a:cubicBezTo>
                    <a:pt x="18025" y="1172"/>
                    <a:pt x="18812" y="1959"/>
                    <a:pt x="18812" y="2927"/>
                  </a:cubicBezTo>
                  <a:lnTo>
                    <a:pt x="18812" y="17056"/>
                  </a:lnTo>
                  <a:cubicBezTo>
                    <a:pt x="18812" y="18023"/>
                    <a:pt x="18025" y="18811"/>
                    <a:pt x="17056" y="18811"/>
                  </a:cubicBezTo>
                  <a:lnTo>
                    <a:pt x="2928" y="18811"/>
                  </a:lnTo>
                  <a:cubicBezTo>
                    <a:pt x="1961" y="18811"/>
                    <a:pt x="1172" y="18023"/>
                    <a:pt x="1172" y="17056"/>
                  </a:cubicBezTo>
                  <a:lnTo>
                    <a:pt x="1172" y="2927"/>
                  </a:lnTo>
                  <a:cubicBezTo>
                    <a:pt x="1172" y="1959"/>
                    <a:pt x="1961" y="1172"/>
                    <a:pt x="2928" y="1172"/>
                  </a:cubicBezTo>
                  <a:close/>
                  <a:moveTo>
                    <a:pt x="2928" y="1"/>
                  </a:moveTo>
                  <a:cubicBezTo>
                    <a:pt x="1313" y="1"/>
                    <a:pt x="1" y="1313"/>
                    <a:pt x="1" y="2927"/>
                  </a:cubicBezTo>
                  <a:lnTo>
                    <a:pt x="1" y="17056"/>
                  </a:lnTo>
                  <a:cubicBezTo>
                    <a:pt x="1" y="18669"/>
                    <a:pt x="1313" y="19982"/>
                    <a:pt x="2928" y="19982"/>
                  </a:cubicBezTo>
                  <a:lnTo>
                    <a:pt x="17056" y="19982"/>
                  </a:lnTo>
                  <a:cubicBezTo>
                    <a:pt x="18669" y="19982"/>
                    <a:pt x="19984" y="18669"/>
                    <a:pt x="19984" y="17056"/>
                  </a:cubicBezTo>
                  <a:lnTo>
                    <a:pt x="19984" y="2927"/>
                  </a:lnTo>
                  <a:cubicBezTo>
                    <a:pt x="19984" y="1313"/>
                    <a:pt x="18669" y="1"/>
                    <a:pt x="1705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133"/>
            <p:cNvSpPr/>
            <p:nvPr/>
          </p:nvSpPr>
          <p:spPr>
            <a:xfrm>
              <a:off x="1081712" y="2670306"/>
              <a:ext cx="48878" cy="48898"/>
            </a:xfrm>
            <a:custGeom>
              <a:rect b="b" l="l" r="r" t="t"/>
              <a:pathLst>
                <a:path extrusionOk="0" h="2343" w="2342">
                  <a:moveTo>
                    <a:pt x="1170" y="0"/>
                  </a:moveTo>
                  <a:cubicBezTo>
                    <a:pt x="524" y="0"/>
                    <a:pt x="1" y="526"/>
                    <a:pt x="1" y="1171"/>
                  </a:cubicBezTo>
                  <a:cubicBezTo>
                    <a:pt x="1" y="1817"/>
                    <a:pt x="524" y="2342"/>
                    <a:pt x="1170" y="2342"/>
                  </a:cubicBezTo>
                  <a:cubicBezTo>
                    <a:pt x="1816" y="2342"/>
                    <a:pt x="2341" y="1817"/>
                    <a:pt x="2341" y="1171"/>
                  </a:cubicBezTo>
                  <a:cubicBezTo>
                    <a:pt x="2341" y="526"/>
                    <a:pt x="1816" y="0"/>
                    <a:pt x="117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1" name="Google Shape;901;p133"/>
          <p:cNvGrpSpPr/>
          <p:nvPr/>
        </p:nvGrpSpPr>
        <p:grpSpPr>
          <a:xfrm>
            <a:off x="4451811" y="2999678"/>
            <a:ext cx="407391" cy="407391"/>
            <a:chOff x="1323129" y="2571761"/>
            <a:chExt cx="417024" cy="417024"/>
          </a:xfrm>
        </p:grpSpPr>
        <p:sp>
          <p:nvSpPr>
            <p:cNvPr id="902" name="Google Shape;902;p133"/>
            <p:cNvSpPr/>
            <p:nvPr/>
          </p:nvSpPr>
          <p:spPr>
            <a:xfrm>
              <a:off x="1385007" y="2719183"/>
              <a:ext cx="73337" cy="219907"/>
            </a:xfrm>
            <a:custGeom>
              <a:rect b="b" l="l" r="r" t="t"/>
              <a:pathLst>
                <a:path extrusionOk="0" h="10537" w="3514">
                  <a:moveTo>
                    <a:pt x="2342" y="1171"/>
                  </a:moveTo>
                  <a:lnTo>
                    <a:pt x="2342" y="9367"/>
                  </a:lnTo>
                  <a:lnTo>
                    <a:pt x="1171" y="9367"/>
                  </a:lnTo>
                  <a:lnTo>
                    <a:pt x="1171" y="1171"/>
                  </a:lnTo>
                  <a:close/>
                  <a:moveTo>
                    <a:pt x="586" y="0"/>
                  </a:moveTo>
                  <a:cubicBezTo>
                    <a:pt x="264" y="0"/>
                    <a:pt x="0" y="262"/>
                    <a:pt x="0" y="586"/>
                  </a:cubicBezTo>
                  <a:lnTo>
                    <a:pt x="0" y="9951"/>
                  </a:lnTo>
                  <a:cubicBezTo>
                    <a:pt x="0" y="10275"/>
                    <a:pt x="264" y="10537"/>
                    <a:pt x="586" y="10537"/>
                  </a:cubicBezTo>
                  <a:lnTo>
                    <a:pt x="2928" y="10537"/>
                  </a:lnTo>
                  <a:cubicBezTo>
                    <a:pt x="3252" y="10537"/>
                    <a:pt x="3514" y="10275"/>
                    <a:pt x="3514" y="9951"/>
                  </a:cubicBezTo>
                  <a:lnTo>
                    <a:pt x="3514" y="586"/>
                  </a:lnTo>
                  <a:cubicBezTo>
                    <a:pt x="3514" y="262"/>
                    <a:pt x="3252" y="0"/>
                    <a:pt x="292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133"/>
            <p:cNvSpPr/>
            <p:nvPr/>
          </p:nvSpPr>
          <p:spPr>
            <a:xfrm>
              <a:off x="1385007" y="2621430"/>
              <a:ext cx="73337" cy="73337"/>
            </a:xfrm>
            <a:custGeom>
              <a:rect b="b" l="l" r="r" t="t"/>
              <a:pathLst>
                <a:path extrusionOk="0" h="3514" w="3514">
                  <a:moveTo>
                    <a:pt x="1757" y="1171"/>
                  </a:moveTo>
                  <a:cubicBezTo>
                    <a:pt x="2081" y="1171"/>
                    <a:pt x="2342" y="1435"/>
                    <a:pt x="2342" y="1757"/>
                  </a:cubicBezTo>
                  <a:cubicBezTo>
                    <a:pt x="2342" y="2080"/>
                    <a:pt x="2081" y="2342"/>
                    <a:pt x="1757" y="2342"/>
                  </a:cubicBezTo>
                  <a:cubicBezTo>
                    <a:pt x="1435" y="2342"/>
                    <a:pt x="1171" y="2080"/>
                    <a:pt x="1171" y="1757"/>
                  </a:cubicBezTo>
                  <a:cubicBezTo>
                    <a:pt x="1171" y="1435"/>
                    <a:pt x="1435" y="1171"/>
                    <a:pt x="1757" y="1171"/>
                  </a:cubicBezTo>
                  <a:close/>
                  <a:moveTo>
                    <a:pt x="1757" y="0"/>
                  </a:moveTo>
                  <a:cubicBezTo>
                    <a:pt x="789" y="0"/>
                    <a:pt x="0" y="789"/>
                    <a:pt x="0" y="1757"/>
                  </a:cubicBezTo>
                  <a:cubicBezTo>
                    <a:pt x="0" y="2726"/>
                    <a:pt x="789" y="3513"/>
                    <a:pt x="1757" y="3513"/>
                  </a:cubicBezTo>
                  <a:cubicBezTo>
                    <a:pt x="2726" y="3513"/>
                    <a:pt x="3514" y="2726"/>
                    <a:pt x="3514" y="1757"/>
                  </a:cubicBezTo>
                  <a:cubicBezTo>
                    <a:pt x="3514" y="789"/>
                    <a:pt x="2726" y="0"/>
                    <a:pt x="17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133"/>
            <p:cNvSpPr/>
            <p:nvPr/>
          </p:nvSpPr>
          <p:spPr>
            <a:xfrm>
              <a:off x="1482759" y="2718786"/>
              <a:ext cx="195510" cy="220304"/>
            </a:xfrm>
            <a:custGeom>
              <a:rect b="b" l="l" r="r" t="t"/>
              <a:pathLst>
                <a:path extrusionOk="0" h="10556" w="9368">
                  <a:moveTo>
                    <a:pt x="5559" y="1173"/>
                  </a:moveTo>
                  <a:cubicBezTo>
                    <a:pt x="5720" y="1173"/>
                    <a:pt x="5883" y="1186"/>
                    <a:pt x="6044" y="1212"/>
                  </a:cubicBezTo>
                  <a:cubicBezTo>
                    <a:pt x="7422" y="1435"/>
                    <a:pt x="8196" y="2535"/>
                    <a:pt x="8196" y="3669"/>
                  </a:cubicBezTo>
                  <a:lnTo>
                    <a:pt x="8196" y="9386"/>
                  </a:lnTo>
                  <a:lnTo>
                    <a:pt x="7025" y="9386"/>
                  </a:lnTo>
                  <a:lnTo>
                    <a:pt x="7025" y="4702"/>
                  </a:lnTo>
                  <a:cubicBezTo>
                    <a:pt x="7025" y="3411"/>
                    <a:pt x="5975" y="2360"/>
                    <a:pt x="4683" y="2360"/>
                  </a:cubicBezTo>
                  <a:cubicBezTo>
                    <a:pt x="3392" y="2360"/>
                    <a:pt x="2341" y="3411"/>
                    <a:pt x="2341" y="4702"/>
                  </a:cubicBezTo>
                  <a:lnTo>
                    <a:pt x="2341" y="9386"/>
                  </a:lnTo>
                  <a:lnTo>
                    <a:pt x="1170" y="9386"/>
                  </a:lnTo>
                  <a:lnTo>
                    <a:pt x="1170" y="1190"/>
                  </a:lnTo>
                  <a:lnTo>
                    <a:pt x="2341" y="1190"/>
                  </a:lnTo>
                  <a:lnTo>
                    <a:pt x="2341" y="1776"/>
                  </a:lnTo>
                  <a:cubicBezTo>
                    <a:pt x="2341" y="2011"/>
                    <a:pt x="2484" y="2225"/>
                    <a:pt x="2704" y="2316"/>
                  </a:cubicBezTo>
                  <a:cubicBezTo>
                    <a:pt x="2776" y="2346"/>
                    <a:pt x="2852" y="2361"/>
                    <a:pt x="2928" y="2361"/>
                  </a:cubicBezTo>
                  <a:cubicBezTo>
                    <a:pt x="3080" y="2361"/>
                    <a:pt x="3229" y="2301"/>
                    <a:pt x="3341" y="2190"/>
                  </a:cubicBezTo>
                  <a:lnTo>
                    <a:pt x="3615" y="1916"/>
                  </a:lnTo>
                  <a:cubicBezTo>
                    <a:pt x="4086" y="1443"/>
                    <a:pt x="4813" y="1173"/>
                    <a:pt x="5559" y="1173"/>
                  </a:cubicBezTo>
                  <a:close/>
                  <a:moveTo>
                    <a:pt x="5553" y="0"/>
                  </a:moveTo>
                  <a:cubicBezTo>
                    <a:pt x="4823" y="0"/>
                    <a:pt x="4110" y="189"/>
                    <a:pt x="3509" y="536"/>
                  </a:cubicBezTo>
                  <a:cubicBezTo>
                    <a:pt x="3475" y="246"/>
                    <a:pt x="3227" y="19"/>
                    <a:pt x="2927" y="19"/>
                  </a:cubicBezTo>
                  <a:lnTo>
                    <a:pt x="586" y="19"/>
                  </a:lnTo>
                  <a:cubicBezTo>
                    <a:pt x="262" y="19"/>
                    <a:pt x="1" y="281"/>
                    <a:pt x="1" y="605"/>
                  </a:cubicBezTo>
                  <a:lnTo>
                    <a:pt x="1" y="9970"/>
                  </a:lnTo>
                  <a:cubicBezTo>
                    <a:pt x="1" y="10294"/>
                    <a:pt x="262" y="10556"/>
                    <a:pt x="586" y="10556"/>
                  </a:cubicBezTo>
                  <a:lnTo>
                    <a:pt x="2927" y="10556"/>
                  </a:lnTo>
                  <a:cubicBezTo>
                    <a:pt x="3250" y="10556"/>
                    <a:pt x="3512" y="10294"/>
                    <a:pt x="3512" y="9970"/>
                  </a:cubicBezTo>
                  <a:lnTo>
                    <a:pt x="3512" y="4702"/>
                  </a:lnTo>
                  <a:cubicBezTo>
                    <a:pt x="3512" y="4056"/>
                    <a:pt x="4038" y="3531"/>
                    <a:pt x="4683" y="3531"/>
                  </a:cubicBezTo>
                  <a:cubicBezTo>
                    <a:pt x="5329" y="3531"/>
                    <a:pt x="5854" y="4056"/>
                    <a:pt x="5854" y="4702"/>
                  </a:cubicBezTo>
                  <a:lnTo>
                    <a:pt x="5854" y="9970"/>
                  </a:lnTo>
                  <a:cubicBezTo>
                    <a:pt x="5854" y="10294"/>
                    <a:pt x="6116" y="10556"/>
                    <a:pt x="6440" y="10556"/>
                  </a:cubicBezTo>
                  <a:lnTo>
                    <a:pt x="8782" y="10556"/>
                  </a:lnTo>
                  <a:cubicBezTo>
                    <a:pt x="9104" y="10556"/>
                    <a:pt x="9368" y="10294"/>
                    <a:pt x="9368" y="9970"/>
                  </a:cubicBezTo>
                  <a:lnTo>
                    <a:pt x="9368" y="3669"/>
                  </a:lnTo>
                  <a:cubicBezTo>
                    <a:pt x="9368" y="1921"/>
                    <a:pt x="8131" y="364"/>
                    <a:pt x="6231" y="55"/>
                  </a:cubicBezTo>
                  <a:cubicBezTo>
                    <a:pt x="6005" y="18"/>
                    <a:pt x="5779" y="0"/>
                    <a:pt x="55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133"/>
            <p:cNvSpPr/>
            <p:nvPr/>
          </p:nvSpPr>
          <p:spPr>
            <a:xfrm>
              <a:off x="1323129" y="2571761"/>
              <a:ext cx="417024" cy="417024"/>
            </a:xfrm>
            <a:custGeom>
              <a:rect b="b" l="l" r="r" t="t"/>
              <a:pathLst>
                <a:path extrusionOk="0" h="19982" w="19982">
                  <a:moveTo>
                    <a:pt x="17015" y="1170"/>
                  </a:moveTo>
                  <a:cubicBezTo>
                    <a:pt x="17989" y="1170"/>
                    <a:pt x="18810" y="1993"/>
                    <a:pt x="18810" y="2966"/>
                  </a:cubicBezTo>
                  <a:lnTo>
                    <a:pt x="18810" y="17015"/>
                  </a:lnTo>
                  <a:cubicBezTo>
                    <a:pt x="18810" y="17990"/>
                    <a:pt x="17989" y="18811"/>
                    <a:pt x="17015" y="18811"/>
                  </a:cubicBezTo>
                  <a:lnTo>
                    <a:pt x="2965" y="18811"/>
                  </a:lnTo>
                  <a:cubicBezTo>
                    <a:pt x="1992" y="18811"/>
                    <a:pt x="1170" y="17990"/>
                    <a:pt x="1170" y="17015"/>
                  </a:cubicBezTo>
                  <a:lnTo>
                    <a:pt x="1170" y="2966"/>
                  </a:lnTo>
                  <a:cubicBezTo>
                    <a:pt x="1170" y="1993"/>
                    <a:pt x="1992" y="1170"/>
                    <a:pt x="2965" y="1170"/>
                  </a:cubicBezTo>
                  <a:close/>
                  <a:moveTo>
                    <a:pt x="2965" y="1"/>
                  </a:moveTo>
                  <a:cubicBezTo>
                    <a:pt x="1347" y="1"/>
                    <a:pt x="0" y="1349"/>
                    <a:pt x="0" y="2966"/>
                  </a:cubicBezTo>
                  <a:lnTo>
                    <a:pt x="0" y="17015"/>
                  </a:lnTo>
                  <a:cubicBezTo>
                    <a:pt x="0" y="18635"/>
                    <a:pt x="1348" y="19982"/>
                    <a:pt x="2965" y="19982"/>
                  </a:cubicBezTo>
                  <a:lnTo>
                    <a:pt x="17017" y="19982"/>
                  </a:lnTo>
                  <a:cubicBezTo>
                    <a:pt x="18635" y="19982"/>
                    <a:pt x="19981" y="18634"/>
                    <a:pt x="19981" y="17015"/>
                  </a:cubicBezTo>
                  <a:lnTo>
                    <a:pt x="19981" y="2966"/>
                  </a:lnTo>
                  <a:cubicBezTo>
                    <a:pt x="19981" y="1347"/>
                    <a:pt x="18633" y="1"/>
                    <a:pt x="1701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6" name="Google Shape;906;p133"/>
          <p:cNvSpPr txBox="1"/>
          <p:nvPr/>
        </p:nvSpPr>
        <p:spPr>
          <a:xfrm>
            <a:off x="4971050" y="2426863"/>
            <a:ext cx="3000000" cy="4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450">
                <a:solidFill>
                  <a:srgbClr val="1D1C1D"/>
                </a:solidFill>
                <a:highlight>
                  <a:srgbClr val="F8F8F8"/>
                </a:highlight>
                <a:latin typeface="Montserrat"/>
                <a:ea typeface="Montserrat"/>
                <a:cs typeface="Montserrat"/>
                <a:sym typeface="Montserrat"/>
              </a:rPr>
              <a:t>29acres</a:t>
            </a:r>
            <a:endParaRPr sz="1700">
              <a:latin typeface="Montserrat"/>
              <a:ea typeface="Montserrat"/>
              <a:cs typeface="Montserrat"/>
              <a:sym typeface="Montserrat"/>
            </a:endParaRPr>
          </a:p>
        </p:txBody>
      </p:sp>
      <p:sp>
        <p:nvSpPr>
          <p:cNvPr id="907" name="Google Shape;907;p133"/>
          <p:cNvSpPr txBox="1"/>
          <p:nvPr/>
        </p:nvSpPr>
        <p:spPr>
          <a:xfrm>
            <a:off x="4971050" y="1963613"/>
            <a:ext cx="3000000" cy="4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450">
                <a:solidFill>
                  <a:srgbClr val="1D1C1D"/>
                </a:solidFill>
                <a:highlight>
                  <a:srgbClr val="FFFFFF"/>
                </a:highlight>
                <a:latin typeface="Montserrat"/>
                <a:ea typeface="Montserrat"/>
                <a:cs typeface="Montserrat"/>
                <a:sym typeface="Montserrat"/>
              </a:rPr>
              <a:t>29 Acres</a:t>
            </a:r>
            <a:endParaRPr sz="1700">
              <a:latin typeface="Montserrat"/>
              <a:ea typeface="Montserrat"/>
              <a:cs typeface="Montserrat"/>
              <a:sym typeface="Montserrat"/>
            </a:endParaRPr>
          </a:p>
        </p:txBody>
      </p:sp>
      <p:sp>
        <p:nvSpPr>
          <p:cNvPr id="908" name="Google Shape;908;p133"/>
          <p:cNvSpPr txBox="1"/>
          <p:nvPr/>
        </p:nvSpPr>
        <p:spPr>
          <a:xfrm>
            <a:off x="4971050" y="2890113"/>
            <a:ext cx="3000000" cy="4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450">
                <a:solidFill>
                  <a:srgbClr val="1D1C1D"/>
                </a:solidFill>
                <a:highlight>
                  <a:srgbClr val="FFFFFF"/>
                </a:highlight>
                <a:latin typeface="Montserrat"/>
                <a:ea typeface="Montserrat"/>
                <a:cs typeface="Montserrat"/>
                <a:sym typeface="Montserrat"/>
              </a:rPr>
              <a:t>29 Acres</a:t>
            </a:r>
            <a:endParaRPr sz="1700">
              <a:latin typeface="Montserrat"/>
              <a:ea typeface="Montserrat"/>
              <a:cs typeface="Montserrat"/>
              <a:sym typeface="Montserrat"/>
            </a:endParaRPr>
          </a:p>
        </p:txBody>
      </p:sp>
      <p:pic>
        <p:nvPicPr>
          <p:cNvPr id="909" name="Google Shape;909;p133"/>
          <p:cNvPicPr preferRelativeResize="0"/>
          <p:nvPr/>
        </p:nvPicPr>
        <p:blipFill>
          <a:blip r:embed="rId5">
            <a:alphaModFix/>
          </a:blip>
          <a:stretch>
            <a:fillRect/>
          </a:stretch>
        </p:blipFill>
        <p:spPr>
          <a:xfrm>
            <a:off x="2471200" y="3755720"/>
            <a:ext cx="2499850" cy="115818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p134"/>
          <p:cNvSpPr txBox="1"/>
          <p:nvPr>
            <p:ph type="ctrTitle"/>
          </p:nvPr>
        </p:nvSpPr>
        <p:spPr>
          <a:xfrm>
            <a:off x="1610406" y="617056"/>
            <a:ext cx="6390600" cy="15396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500"/>
              <a:buFont typeface="Calibri"/>
              <a:buNone/>
            </a:pPr>
            <a:r>
              <a:rPr lang="en"/>
              <a:t>Final Settings Rule</a:t>
            </a:r>
            <a:endParaRPr/>
          </a:p>
        </p:txBody>
      </p:sp>
      <p:sp>
        <p:nvSpPr>
          <p:cNvPr id="915" name="Google Shape;915;p134"/>
          <p:cNvSpPr txBox="1"/>
          <p:nvPr>
            <p:ph idx="1" type="subTitle"/>
          </p:nvPr>
        </p:nvSpPr>
        <p:spPr>
          <a:xfrm>
            <a:off x="1143000" y="3162254"/>
            <a:ext cx="6858000" cy="1241700"/>
          </a:xfrm>
          <a:prstGeom prst="rect">
            <a:avLst/>
          </a:prstGeom>
          <a:noFill/>
          <a:ln>
            <a:noFill/>
          </a:ln>
        </p:spPr>
        <p:txBody>
          <a:bodyPr anchorCtr="0" anchor="t" bIns="34275" lIns="68575" spcFirstLastPara="1" rIns="68575" wrap="square" tIns="34275">
            <a:normAutofit lnSpcReduction="10000"/>
          </a:bodyPr>
          <a:lstStyle/>
          <a:p>
            <a:pPr indent="0" lvl="0" marL="0" rtl="0" algn="ctr">
              <a:lnSpc>
                <a:spcPct val="90000"/>
              </a:lnSpc>
              <a:spcBef>
                <a:spcPts val="0"/>
              </a:spcBef>
              <a:spcAft>
                <a:spcPts val="0"/>
              </a:spcAft>
              <a:buClr>
                <a:schemeClr val="dk1"/>
              </a:buClr>
              <a:buSzPts val="1800"/>
              <a:buNone/>
            </a:pPr>
            <a:r>
              <a:rPr lang="en"/>
              <a:t>What does it mean?</a:t>
            </a:r>
            <a:endParaRPr/>
          </a:p>
          <a:p>
            <a:pPr indent="0" lvl="0" marL="0" rtl="0" algn="ctr">
              <a:lnSpc>
                <a:spcPct val="90000"/>
              </a:lnSpc>
              <a:spcBef>
                <a:spcPts val="800"/>
              </a:spcBef>
              <a:spcAft>
                <a:spcPts val="0"/>
              </a:spcAft>
              <a:buClr>
                <a:schemeClr val="dk1"/>
              </a:buClr>
              <a:buSzPts val="1800"/>
              <a:buNone/>
            </a:pPr>
            <a:r>
              <a:rPr lang="en"/>
              <a:t>It’s based on autonomy and choice and includes considerations  regarding ANE.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p135"/>
          <p:cNvSpPr txBox="1"/>
          <p:nvPr>
            <p:ph type="title"/>
          </p:nvPr>
        </p:nvSpPr>
        <p:spPr>
          <a:xfrm>
            <a:off x="232388" y="170813"/>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a:t>HCS settings must have all of the following qualities:</a:t>
            </a:r>
            <a:endParaRPr/>
          </a:p>
        </p:txBody>
      </p:sp>
      <p:sp>
        <p:nvSpPr>
          <p:cNvPr id="921" name="Google Shape;921;p135"/>
          <p:cNvSpPr txBox="1"/>
          <p:nvPr>
            <p:ph idx="1" type="body"/>
          </p:nvPr>
        </p:nvSpPr>
        <p:spPr>
          <a:xfrm>
            <a:off x="303206" y="1329525"/>
            <a:ext cx="8576400" cy="3588900"/>
          </a:xfrm>
          <a:prstGeom prst="rect">
            <a:avLst/>
          </a:prstGeom>
          <a:noFill/>
          <a:ln>
            <a:noFill/>
          </a:ln>
        </p:spPr>
        <p:txBody>
          <a:bodyPr anchorCtr="0" anchor="t" bIns="34275" lIns="68575" spcFirstLastPara="1" rIns="68575" wrap="square" tIns="34275">
            <a:normAutofit fontScale="85000" lnSpcReduction="20000"/>
          </a:bodyPr>
          <a:lstStyle/>
          <a:p>
            <a:pPr indent="-176847" lvl="0" marL="177800" rtl="0" algn="l">
              <a:lnSpc>
                <a:spcPct val="90000"/>
              </a:lnSpc>
              <a:spcBef>
                <a:spcPts val="0"/>
              </a:spcBef>
              <a:spcAft>
                <a:spcPts val="0"/>
              </a:spcAft>
              <a:buClr>
                <a:srgbClr val="000000"/>
              </a:buClr>
              <a:buSzPct val="116666"/>
              <a:buFont typeface="Arial"/>
              <a:buChar char="•"/>
            </a:pPr>
            <a:r>
              <a:rPr b="0" i="0" lang="en" u="none" strike="noStrike">
                <a:solidFill>
                  <a:srgbClr val="000000"/>
                </a:solidFill>
                <a:latin typeface="Open Sans"/>
                <a:ea typeface="Open Sans"/>
                <a:cs typeface="Open Sans"/>
                <a:sym typeface="Open Sans"/>
              </a:rPr>
              <a:t>Setting supports full access to the community</a:t>
            </a:r>
            <a:endParaRPr/>
          </a:p>
          <a:p>
            <a:pPr indent="-176847" lvl="0" marL="177800" rtl="0" algn="l">
              <a:lnSpc>
                <a:spcPct val="90000"/>
              </a:lnSpc>
              <a:spcBef>
                <a:spcPts val="800"/>
              </a:spcBef>
              <a:spcAft>
                <a:spcPts val="0"/>
              </a:spcAft>
              <a:buClr>
                <a:srgbClr val="000000"/>
              </a:buClr>
              <a:buSzPct val="116666"/>
              <a:buFont typeface="Arial"/>
              <a:buChar char="•"/>
            </a:pPr>
            <a:r>
              <a:rPr b="0" i="0" lang="en" u="none" strike="noStrike">
                <a:solidFill>
                  <a:srgbClr val="000000"/>
                </a:solidFill>
                <a:latin typeface="Open Sans"/>
                <a:ea typeface="Open Sans"/>
                <a:cs typeface="Open Sans"/>
                <a:sym typeface="Open Sans"/>
              </a:rPr>
              <a:t>Ensures individual rights of privacy, dignity and respect, and freedom from coercion and restraint</a:t>
            </a:r>
            <a:endParaRPr/>
          </a:p>
          <a:p>
            <a:pPr indent="-176847" lvl="0" marL="177800" rtl="0" algn="l">
              <a:lnSpc>
                <a:spcPct val="90000"/>
              </a:lnSpc>
              <a:spcBef>
                <a:spcPts val="800"/>
              </a:spcBef>
              <a:spcAft>
                <a:spcPts val="0"/>
              </a:spcAft>
              <a:buClr>
                <a:srgbClr val="000000"/>
              </a:buClr>
              <a:buSzPct val="116666"/>
              <a:buFont typeface="Arial"/>
              <a:buChar char="•"/>
            </a:pPr>
            <a:r>
              <a:rPr b="0" i="0" lang="en" u="none" strike="noStrike">
                <a:solidFill>
                  <a:srgbClr val="000000"/>
                </a:solidFill>
                <a:latin typeface="Open Sans"/>
                <a:ea typeface="Open Sans"/>
                <a:cs typeface="Open Sans"/>
                <a:sym typeface="Open Sans"/>
              </a:rPr>
              <a:t>Optimizes autonomy and independence in making life </a:t>
            </a:r>
            <a:r>
              <a:rPr b="1" i="0" lang="en" u="none" strike="noStrike">
                <a:solidFill>
                  <a:srgbClr val="000000"/>
                </a:solidFill>
                <a:latin typeface="Open Sans"/>
                <a:ea typeface="Open Sans"/>
                <a:cs typeface="Open Sans"/>
                <a:sym typeface="Open Sans"/>
              </a:rPr>
              <a:t>choices</a:t>
            </a:r>
            <a:endParaRPr b="1"/>
          </a:p>
          <a:p>
            <a:pPr indent="-176847" lvl="0" marL="177800" rtl="0" algn="l">
              <a:lnSpc>
                <a:spcPct val="90000"/>
              </a:lnSpc>
              <a:spcBef>
                <a:spcPts val="800"/>
              </a:spcBef>
              <a:spcAft>
                <a:spcPts val="0"/>
              </a:spcAft>
              <a:buClr>
                <a:srgbClr val="000000"/>
              </a:buClr>
              <a:buSzPct val="116666"/>
              <a:buFont typeface="Arial"/>
              <a:buChar char="•"/>
            </a:pPr>
            <a:r>
              <a:rPr b="0" i="0" lang="en" u="none" strike="noStrike">
                <a:solidFill>
                  <a:srgbClr val="000000"/>
                </a:solidFill>
                <a:latin typeface="Open Sans"/>
                <a:ea typeface="Open Sans"/>
                <a:cs typeface="Open Sans"/>
                <a:sym typeface="Open Sans"/>
              </a:rPr>
              <a:t>Facilitates </a:t>
            </a:r>
            <a:r>
              <a:rPr b="1" i="0" lang="en" u="none" strike="noStrike">
                <a:solidFill>
                  <a:srgbClr val="000000"/>
                </a:solidFill>
                <a:latin typeface="Open Sans"/>
                <a:ea typeface="Open Sans"/>
                <a:cs typeface="Open Sans"/>
                <a:sym typeface="Open Sans"/>
              </a:rPr>
              <a:t>choice</a:t>
            </a:r>
            <a:r>
              <a:rPr b="0" i="0" lang="en" u="none" strike="noStrike">
                <a:solidFill>
                  <a:srgbClr val="000000"/>
                </a:solidFill>
                <a:latin typeface="Open Sans"/>
                <a:ea typeface="Open Sans"/>
                <a:cs typeface="Open Sans"/>
                <a:sym typeface="Open Sans"/>
              </a:rPr>
              <a:t> regarding services and who provides them</a:t>
            </a:r>
            <a:endParaRPr/>
          </a:p>
          <a:p>
            <a:pPr indent="0" lvl="0" marL="0" rtl="0" algn="l">
              <a:lnSpc>
                <a:spcPct val="90000"/>
              </a:lnSpc>
              <a:spcBef>
                <a:spcPts val="800"/>
              </a:spcBef>
              <a:spcAft>
                <a:spcPts val="0"/>
              </a:spcAft>
              <a:buNone/>
            </a:pPr>
            <a:r>
              <a:t/>
            </a:r>
            <a:endParaRPr>
              <a:solidFill>
                <a:srgbClr val="000000"/>
              </a:solidFill>
              <a:latin typeface="Open Sans"/>
              <a:ea typeface="Open Sans"/>
              <a:cs typeface="Open Sans"/>
              <a:sym typeface="Open Sans"/>
            </a:endParaRPr>
          </a:p>
          <a:p>
            <a:pPr indent="0" lvl="0" marL="0" rtl="0" algn="l">
              <a:lnSpc>
                <a:spcPct val="90000"/>
              </a:lnSpc>
              <a:spcBef>
                <a:spcPts val="800"/>
              </a:spcBef>
              <a:spcAft>
                <a:spcPts val="0"/>
              </a:spcAft>
              <a:buNone/>
            </a:pPr>
            <a:r>
              <a:rPr lang="en">
                <a:solidFill>
                  <a:srgbClr val="000000"/>
                </a:solidFill>
                <a:latin typeface="Open Sans"/>
                <a:ea typeface="Open Sans"/>
                <a:cs typeface="Open Sans"/>
                <a:sym typeface="Open Sans"/>
              </a:rPr>
              <a:t>P</a:t>
            </a:r>
            <a:r>
              <a:rPr b="0" i="0" lang="en" u="none" strike="noStrike">
                <a:solidFill>
                  <a:srgbClr val="000000"/>
                </a:solidFill>
                <a:latin typeface="Open Sans"/>
                <a:ea typeface="Open Sans"/>
                <a:cs typeface="Open Sans"/>
                <a:sym typeface="Open Sans"/>
              </a:rPr>
              <a:t>roviders that offer services must make sure services:</a:t>
            </a:r>
            <a:endParaRPr/>
          </a:p>
          <a:p>
            <a:pPr indent="-176847" lvl="0" marL="177800" rtl="0" algn="l">
              <a:lnSpc>
                <a:spcPct val="90000"/>
              </a:lnSpc>
              <a:spcBef>
                <a:spcPts val="800"/>
              </a:spcBef>
              <a:spcAft>
                <a:spcPts val="0"/>
              </a:spcAft>
              <a:buClr>
                <a:srgbClr val="000000"/>
              </a:buClr>
              <a:buSzPct val="116666"/>
              <a:buFont typeface="Arial"/>
              <a:buChar char="•"/>
            </a:pPr>
            <a:r>
              <a:rPr b="0" i="0" lang="en" u="none" strike="noStrike">
                <a:solidFill>
                  <a:srgbClr val="000000"/>
                </a:solidFill>
                <a:latin typeface="Open Sans"/>
                <a:ea typeface="Open Sans"/>
                <a:cs typeface="Open Sans"/>
                <a:sym typeface="Open Sans"/>
              </a:rPr>
              <a:t>Do not discriminate in any way</a:t>
            </a:r>
            <a:endParaRPr/>
          </a:p>
          <a:p>
            <a:pPr indent="-176847" lvl="0" marL="177800" rtl="0" algn="l">
              <a:lnSpc>
                <a:spcPct val="90000"/>
              </a:lnSpc>
              <a:spcBef>
                <a:spcPts val="800"/>
              </a:spcBef>
              <a:spcAft>
                <a:spcPts val="0"/>
              </a:spcAft>
              <a:buClr>
                <a:srgbClr val="000000"/>
              </a:buClr>
              <a:buSzPct val="116666"/>
              <a:buFont typeface="Arial"/>
              <a:buChar char="•"/>
            </a:pPr>
            <a:r>
              <a:rPr b="0" i="0" lang="en" u="none" strike="noStrike">
                <a:solidFill>
                  <a:srgbClr val="000000"/>
                </a:solidFill>
                <a:latin typeface="Open Sans"/>
                <a:ea typeface="Open Sans"/>
                <a:cs typeface="Open Sans"/>
                <a:sym typeface="Open Sans"/>
              </a:rPr>
              <a:t>Provide services in the most integrated setting</a:t>
            </a:r>
            <a:endParaRPr/>
          </a:p>
          <a:p>
            <a:pPr indent="-176847" lvl="0" marL="177800" rtl="0" algn="l">
              <a:lnSpc>
                <a:spcPct val="90000"/>
              </a:lnSpc>
              <a:spcBef>
                <a:spcPts val="800"/>
              </a:spcBef>
              <a:spcAft>
                <a:spcPts val="0"/>
              </a:spcAft>
              <a:buClr>
                <a:srgbClr val="000000"/>
              </a:buClr>
              <a:buSzPct val="116666"/>
              <a:buFont typeface="Arial"/>
              <a:buChar char="•"/>
            </a:pPr>
            <a:r>
              <a:rPr b="0" i="0" lang="en" u="none" strike="noStrike">
                <a:solidFill>
                  <a:srgbClr val="000000"/>
                </a:solidFill>
                <a:latin typeface="Open Sans"/>
                <a:ea typeface="Open Sans"/>
                <a:cs typeface="Open Sans"/>
                <a:sym typeface="Open Sans"/>
              </a:rPr>
              <a:t>Are chosen from a variety of options</a:t>
            </a:r>
            <a:endParaRPr/>
          </a:p>
          <a:p>
            <a:pPr indent="-176847" lvl="0" marL="177800" rtl="0" algn="l">
              <a:lnSpc>
                <a:spcPct val="90000"/>
              </a:lnSpc>
              <a:spcBef>
                <a:spcPts val="800"/>
              </a:spcBef>
              <a:spcAft>
                <a:spcPts val="0"/>
              </a:spcAft>
              <a:buClr>
                <a:srgbClr val="000000"/>
              </a:buClr>
              <a:buSzPct val="116666"/>
              <a:buFont typeface="Arial"/>
              <a:buChar char="•"/>
            </a:pPr>
            <a:r>
              <a:rPr b="0" i="0" lang="en" u="none" strike="noStrike">
                <a:solidFill>
                  <a:srgbClr val="000000"/>
                </a:solidFill>
                <a:latin typeface="Open Sans"/>
                <a:ea typeface="Open Sans"/>
                <a:cs typeface="Open Sans"/>
                <a:sym typeface="Open Sans"/>
              </a:rPr>
              <a:t>Provide opportunities to seek employment and work in competitive integrated settings</a:t>
            </a:r>
            <a:endParaRPr/>
          </a:p>
          <a:p>
            <a:pPr indent="-176847" lvl="0" marL="177800" rtl="0" algn="l">
              <a:lnSpc>
                <a:spcPct val="90000"/>
              </a:lnSpc>
              <a:spcBef>
                <a:spcPts val="800"/>
              </a:spcBef>
              <a:spcAft>
                <a:spcPts val="0"/>
              </a:spcAft>
              <a:buClr>
                <a:srgbClr val="000000"/>
              </a:buClr>
              <a:buSzPct val="116666"/>
              <a:buFont typeface="Arial"/>
              <a:buChar char="•"/>
            </a:pPr>
            <a:r>
              <a:rPr b="0" i="0" lang="en" u="none" strike="noStrike">
                <a:solidFill>
                  <a:srgbClr val="000000"/>
                </a:solidFill>
                <a:latin typeface="Open Sans"/>
                <a:ea typeface="Open Sans"/>
                <a:cs typeface="Open Sans"/>
                <a:sym typeface="Open Sans"/>
              </a:rPr>
              <a:t>Do not isolate individuals from the community</a:t>
            </a:r>
            <a:endParaRPr/>
          </a:p>
          <a:p>
            <a:pPr indent="-63500" lvl="0" marL="177800" rtl="0" algn="l">
              <a:lnSpc>
                <a:spcPct val="90000"/>
              </a:lnSpc>
              <a:spcBef>
                <a:spcPts val="800"/>
              </a:spcBef>
              <a:spcAft>
                <a:spcPts val="1200"/>
              </a:spcAft>
              <a:buClr>
                <a:schemeClr val="dk1"/>
              </a:buClr>
              <a:buSzPct val="116666"/>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13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a:t>Requirements for Residential Settings:</a:t>
            </a:r>
            <a:endParaRPr/>
          </a:p>
        </p:txBody>
      </p:sp>
      <p:sp>
        <p:nvSpPr>
          <p:cNvPr id="927" name="Google Shape;927;p136"/>
          <p:cNvSpPr txBox="1"/>
          <p:nvPr>
            <p:ph idx="1" type="body"/>
          </p:nvPr>
        </p:nvSpPr>
        <p:spPr>
          <a:xfrm>
            <a:off x="311644" y="1329581"/>
            <a:ext cx="7886700" cy="3263400"/>
          </a:xfrm>
          <a:prstGeom prst="rect">
            <a:avLst/>
          </a:prstGeom>
          <a:noFill/>
          <a:ln>
            <a:noFill/>
          </a:ln>
        </p:spPr>
        <p:txBody>
          <a:bodyPr anchorCtr="0" anchor="t" bIns="34275" lIns="68575" spcFirstLastPara="1" rIns="68575" wrap="square" tIns="34275">
            <a:normAutofit lnSpcReduction="20000"/>
          </a:bodyPr>
          <a:lstStyle/>
          <a:p>
            <a:pPr indent="-171450" lvl="0" marL="177800" rtl="0" algn="l">
              <a:lnSpc>
                <a:spcPct val="90000"/>
              </a:lnSpc>
              <a:spcBef>
                <a:spcPts val="0"/>
              </a:spcBef>
              <a:spcAft>
                <a:spcPts val="0"/>
              </a:spcAft>
              <a:buClr>
                <a:srgbClr val="000000"/>
              </a:buClr>
              <a:buSzPts val="2100"/>
              <a:buFont typeface="Arial"/>
              <a:buChar char="•"/>
            </a:pPr>
            <a:r>
              <a:rPr b="0" i="0" lang="en" u="none" strike="noStrike">
                <a:solidFill>
                  <a:srgbClr val="000000"/>
                </a:solidFill>
                <a:latin typeface="Open Sans"/>
                <a:ea typeface="Open Sans"/>
                <a:cs typeface="Open Sans"/>
                <a:sym typeface="Open Sans"/>
              </a:rPr>
              <a:t>Individual has a lease </a:t>
            </a:r>
            <a:endParaRPr b="0" i="0" u="none" strike="noStrike">
              <a:solidFill>
                <a:srgbClr val="000000"/>
              </a:solidFill>
              <a:latin typeface="Open Sans"/>
              <a:ea typeface="Open Sans"/>
              <a:cs typeface="Open Sans"/>
              <a:sym typeface="Open Sans"/>
            </a:endParaRPr>
          </a:p>
          <a:p>
            <a:pPr indent="0" lvl="0" marL="177800" rtl="0" algn="l">
              <a:lnSpc>
                <a:spcPct val="90000"/>
              </a:lnSpc>
              <a:spcBef>
                <a:spcPts val="0"/>
              </a:spcBef>
              <a:spcAft>
                <a:spcPts val="0"/>
              </a:spcAft>
              <a:buNone/>
            </a:pPr>
            <a:r>
              <a:t/>
            </a:r>
            <a:endParaRPr>
              <a:solidFill>
                <a:srgbClr val="000000"/>
              </a:solidFill>
              <a:latin typeface="Open Sans"/>
              <a:ea typeface="Open Sans"/>
              <a:cs typeface="Open Sans"/>
              <a:sym typeface="Open Sans"/>
            </a:endParaRPr>
          </a:p>
          <a:p>
            <a:pPr indent="-171450" lvl="0" marL="177800" rtl="0" algn="l">
              <a:lnSpc>
                <a:spcPct val="90000"/>
              </a:lnSpc>
              <a:spcBef>
                <a:spcPts val="800"/>
              </a:spcBef>
              <a:spcAft>
                <a:spcPts val="0"/>
              </a:spcAft>
              <a:buClr>
                <a:srgbClr val="000000"/>
              </a:buClr>
              <a:buSzPts val="2100"/>
              <a:buFont typeface="Arial"/>
              <a:buChar char="•"/>
            </a:pPr>
            <a:r>
              <a:rPr b="0" i="0" lang="en" u="none" strike="noStrike">
                <a:solidFill>
                  <a:srgbClr val="000000"/>
                </a:solidFill>
                <a:latin typeface="Open Sans"/>
                <a:ea typeface="Open Sans"/>
                <a:cs typeface="Open Sans"/>
                <a:sym typeface="Open Sans"/>
              </a:rPr>
              <a:t>Has privacy </a:t>
            </a:r>
            <a:r>
              <a:rPr lang="en">
                <a:solidFill>
                  <a:srgbClr val="000000"/>
                </a:solidFill>
                <a:latin typeface="Open Sans"/>
                <a:ea typeface="Open Sans"/>
                <a:cs typeface="Open Sans"/>
                <a:sym typeface="Open Sans"/>
              </a:rPr>
              <a:t>(</a:t>
            </a:r>
            <a:r>
              <a:rPr b="0" i="0" lang="en" u="none" strike="noStrike">
                <a:solidFill>
                  <a:srgbClr val="000000"/>
                </a:solidFill>
                <a:latin typeface="Open Sans"/>
                <a:ea typeface="Open Sans"/>
                <a:cs typeface="Open Sans"/>
                <a:sym typeface="Open Sans"/>
              </a:rPr>
              <a:t>lockable doors, choice of roommates, and freedom to furnish or decorate the unit)</a:t>
            </a:r>
            <a:endParaRPr b="0" i="0" u="none" strike="noStrike">
              <a:solidFill>
                <a:srgbClr val="000000"/>
              </a:solidFill>
              <a:latin typeface="Open Sans"/>
              <a:ea typeface="Open Sans"/>
              <a:cs typeface="Open Sans"/>
              <a:sym typeface="Open Sans"/>
            </a:endParaRPr>
          </a:p>
          <a:p>
            <a:pPr indent="0" lvl="0" marL="177800" rtl="0" algn="l">
              <a:lnSpc>
                <a:spcPct val="90000"/>
              </a:lnSpc>
              <a:spcBef>
                <a:spcPts val="800"/>
              </a:spcBef>
              <a:spcAft>
                <a:spcPts val="0"/>
              </a:spcAft>
              <a:buNone/>
            </a:pPr>
            <a:r>
              <a:t/>
            </a:r>
            <a:endParaRPr>
              <a:solidFill>
                <a:srgbClr val="000000"/>
              </a:solidFill>
              <a:latin typeface="Open Sans"/>
              <a:ea typeface="Open Sans"/>
              <a:cs typeface="Open Sans"/>
              <a:sym typeface="Open Sans"/>
            </a:endParaRPr>
          </a:p>
          <a:p>
            <a:pPr indent="-171450" lvl="0" marL="177800" rtl="0" algn="l">
              <a:lnSpc>
                <a:spcPct val="90000"/>
              </a:lnSpc>
              <a:spcBef>
                <a:spcPts val="800"/>
              </a:spcBef>
              <a:spcAft>
                <a:spcPts val="0"/>
              </a:spcAft>
              <a:buClr>
                <a:srgbClr val="000000"/>
              </a:buClr>
              <a:buSzPts val="2100"/>
              <a:buFont typeface="Arial"/>
              <a:buChar char="•"/>
            </a:pPr>
            <a:r>
              <a:rPr b="0" i="0" lang="en" u="none" strike="noStrike">
                <a:solidFill>
                  <a:srgbClr val="000000"/>
                </a:solidFill>
                <a:latin typeface="Open Sans"/>
                <a:ea typeface="Open Sans"/>
                <a:cs typeface="Open Sans"/>
                <a:sym typeface="Open Sans"/>
              </a:rPr>
              <a:t>Control their own schedule including access to food at any time</a:t>
            </a:r>
            <a:endParaRPr b="0" i="0" u="none" strike="noStrike">
              <a:solidFill>
                <a:srgbClr val="000000"/>
              </a:solidFill>
              <a:latin typeface="Open Sans"/>
              <a:ea typeface="Open Sans"/>
              <a:cs typeface="Open Sans"/>
              <a:sym typeface="Open Sans"/>
            </a:endParaRPr>
          </a:p>
          <a:p>
            <a:pPr indent="0" lvl="0" marL="177800" rtl="0" algn="l">
              <a:lnSpc>
                <a:spcPct val="90000"/>
              </a:lnSpc>
              <a:spcBef>
                <a:spcPts val="800"/>
              </a:spcBef>
              <a:spcAft>
                <a:spcPts val="0"/>
              </a:spcAft>
              <a:buNone/>
            </a:pPr>
            <a:r>
              <a:t/>
            </a:r>
            <a:endParaRPr>
              <a:solidFill>
                <a:srgbClr val="000000"/>
              </a:solidFill>
              <a:latin typeface="Open Sans"/>
              <a:ea typeface="Open Sans"/>
              <a:cs typeface="Open Sans"/>
              <a:sym typeface="Open Sans"/>
            </a:endParaRPr>
          </a:p>
          <a:p>
            <a:pPr indent="-171450" lvl="0" marL="177800" rtl="0" algn="l">
              <a:lnSpc>
                <a:spcPct val="90000"/>
              </a:lnSpc>
              <a:spcBef>
                <a:spcPts val="800"/>
              </a:spcBef>
              <a:spcAft>
                <a:spcPts val="0"/>
              </a:spcAft>
              <a:buClr>
                <a:srgbClr val="000000"/>
              </a:buClr>
              <a:buSzPts val="2100"/>
              <a:buFont typeface="Arial"/>
              <a:buChar char="•"/>
            </a:pPr>
            <a:r>
              <a:rPr b="0" i="0" lang="en" u="none" strike="noStrike">
                <a:solidFill>
                  <a:srgbClr val="000000"/>
                </a:solidFill>
                <a:latin typeface="Open Sans"/>
                <a:ea typeface="Open Sans"/>
                <a:cs typeface="Open Sans"/>
                <a:sym typeface="Open Sans"/>
              </a:rPr>
              <a:t>May have visitors at any time</a:t>
            </a:r>
            <a:endParaRPr b="0" i="0" u="none" strike="noStrike">
              <a:solidFill>
                <a:srgbClr val="000000"/>
              </a:solidFill>
              <a:latin typeface="Open Sans"/>
              <a:ea typeface="Open Sans"/>
              <a:cs typeface="Open Sans"/>
              <a:sym typeface="Open Sans"/>
            </a:endParaRPr>
          </a:p>
          <a:p>
            <a:pPr indent="0" lvl="0" marL="177800" rtl="0" algn="l">
              <a:lnSpc>
                <a:spcPct val="90000"/>
              </a:lnSpc>
              <a:spcBef>
                <a:spcPts val="800"/>
              </a:spcBef>
              <a:spcAft>
                <a:spcPts val="0"/>
              </a:spcAft>
              <a:buNone/>
            </a:pPr>
            <a:r>
              <a:t/>
            </a:r>
            <a:endParaRPr>
              <a:solidFill>
                <a:srgbClr val="000000"/>
              </a:solidFill>
              <a:latin typeface="Open Sans"/>
              <a:ea typeface="Open Sans"/>
              <a:cs typeface="Open Sans"/>
              <a:sym typeface="Open Sans"/>
            </a:endParaRPr>
          </a:p>
          <a:p>
            <a:pPr indent="-171450" lvl="0" marL="177800" rtl="0" algn="l">
              <a:lnSpc>
                <a:spcPct val="90000"/>
              </a:lnSpc>
              <a:spcBef>
                <a:spcPts val="800"/>
              </a:spcBef>
              <a:spcAft>
                <a:spcPts val="0"/>
              </a:spcAft>
              <a:buClr>
                <a:srgbClr val="000000"/>
              </a:buClr>
              <a:buSzPts val="2100"/>
              <a:buFont typeface="Arial"/>
              <a:buChar char="•"/>
            </a:pPr>
            <a:r>
              <a:rPr b="0" i="0" lang="en" u="none" strike="noStrike">
                <a:solidFill>
                  <a:srgbClr val="000000"/>
                </a:solidFill>
                <a:latin typeface="Open Sans"/>
                <a:ea typeface="Open Sans"/>
                <a:cs typeface="Open Sans"/>
                <a:sym typeface="Open Sans"/>
              </a:rPr>
              <a:t>The setting is physically accessible</a:t>
            </a:r>
            <a:endParaRPr/>
          </a:p>
          <a:p>
            <a:pPr indent="0" lvl="0" marL="0" rtl="0" algn="l">
              <a:lnSpc>
                <a:spcPct val="90000"/>
              </a:lnSpc>
              <a:spcBef>
                <a:spcPts val="800"/>
              </a:spcBef>
              <a:spcAft>
                <a:spcPts val="1200"/>
              </a:spcAft>
              <a:buClr>
                <a:schemeClr val="dk1"/>
              </a:buClr>
              <a:buSzPts val="2100"/>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p137"/>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Person Centered Planning </a:t>
            </a:r>
            <a:endParaRPr/>
          </a:p>
        </p:txBody>
      </p:sp>
      <p:sp>
        <p:nvSpPr>
          <p:cNvPr id="933" name="Google Shape;933;p137"/>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254000" lvl="0" marL="342900" rtl="0" algn="l">
              <a:lnSpc>
                <a:spcPct val="100000"/>
              </a:lnSpc>
              <a:spcBef>
                <a:spcPts val="0"/>
              </a:spcBef>
              <a:spcAft>
                <a:spcPts val="0"/>
              </a:spcAft>
              <a:buSzPts val="1400"/>
              <a:buFont typeface="Roboto"/>
              <a:buChar char="●"/>
            </a:pPr>
            <a:r>
              <a:rPr lang="en" sz="1400">
                <a:latin typeface="Roboto"/>
                <a:ea typeface="Roboto"/>
                <a:cs typeface="Roboto"/>
                <a:sym typeface="Roboto"/>
              </a:rPr>
              <a:t>Each client has a life plan </a:t>
            </a:r>
            <a:endParaRPr sz="1400">
              <a:latin typeface="Roboto"/>
              <a:ea typeface="Roboto"/>
              <a:cs typeface="Roboto"/>
              <a:sym typeface="Roboto"/>
            </a:endParaRPr>
          </a:p>
          <a:p>
            <a:pPr indent="-254000" lvl="0" marL="342900" rtl="0" algn="l">
              <a:lnSpc>
                <a:spcPct val="100000"/>
              </a:lnSpc>
              <a:spcBef>
                <a:spcPts val="0"/>
              </a:spcBef>
              <a:spcAft>
                <a:spcPts val="0"/>
              </a:spcAft>
              <a:buSzPts val="1400"/>
              <a:buFont typeface="Roboto"/>
              <a:buChar char="●"/>
            </a:pPr>
            <a:r>
              <a:rPr lang="en" sz="1400">
                <a:latin typeface="Roboto"/>
                <a:ea typeface="Roboto"/>
                <a:cs typeface="Roboto"/>
                <a:sym typeface="Roboto"/>
              </a:rPr>
              <a:t>The client is the center of the plan </a:t>
            </a:r>
            <a:endParaRPr sz="1400">
              <a:latin typeface="Roboto"/>
              <a:ea typeface="Roboto"/>
              <a:cs typeface="Roboto"/>
              <a:sym typeface="Roboto"/>
            </a:endParaRPr>
          </a:p>
          <a:p>
            <a:pPr indent="-254000" lvl="0" marL="342900" rtl="0" algn="l">
              <a:lnSpc>
                <a:spcPct val="100000"/>
              </a:lnSpc>
              <a:spcBef>
                <a:spcPts val="0"/>
              </a:spcBef>
              <a:spcAft>
                <a:spcPts val="0"/>
              </a:spcAft>
              <a:buSzPts val="1400"/>
              <a:buFont typeface="Roboto"/>
              <a:buChar char="●"/>
            </a:pPr>
            <a:r>
              <a:rPr lang="en" sz="1400">
                <a:latin typeface="Roboto"/>
                <a:ea typeface="Roboto"/>
                <a:cs typeface="Roboto"/>
                <a:sym typeface="Roboto"/>
              </a:rPr>
              <a:t>The client and/or guardian is the one making the choices </a:t>
            </a:r>
            <a:endParaRPr sz="1400">
              <a:latin typeface="Roboto"/>
              <a:ea typeface="Roboto"/>
              <a:cs typeface="Roboto"/>
              <a:sym typeface="Roboto"/>
            </a:endParaRPr>
          </a:p>
          <a:p>
            <a:pPr indent="-254000" lvl="0" marL="342900" rtl="0" algn="l">
              <a:lnSpc>
                <a:spcPct val="100000"/>
              </a:lnSpc>
              <a:spcBef>
                <a:spcPts val="0"/>
              </a:spcBef>
              <a:spcAft>
                <a:spcPts val="0"/>
              </a:spcAft>
              <a:buSzPts val="1400"/>
              <a:buFont typeface="Roboto"/>
              <a:buChar char="●"/>
            </a:pPr>
            <a:r>
              <a:rPr lang="en" sz="1400">
                <a:latin typeface="Roboto"/>
                <a:ea typeface="Roboto"/>
                <a:cs typeface="Roboto"/>
                <a:sym typeface="Roboto"/>
              </a:rPr>
              <a:t>This document shows what is important to them, what they value, likes/dislikes, how they want help in the community  </a:t>
            </a:r>
            <a:endParaRPr sz="1400">
              <a:latin typeface="Roboto"/>
              <a:ea typeface="Roboto"/>
              <a:cs typeface="Roboto"/>
              <a:sym typeface="Roboto"/>
            </a:endParaRPr>
          </a:p>
          <a:p>
            <a:pPr indent="0" lvl="0" marL="0" rtl="0" algn="l">
              <a:lnSpc>
                <a:spcPct val="100000"/>
              </a:lnSpc>
              <a:spcBef>
                <a:spcPts val="1200"/>
              </a:spcBef>
              <a:spcAft>
                <a:spcPts val="0"/>
              </a:spcAft>
              <a:buNone/>
            </a:pPr>
            <a:r>
              <a:t/>
            </a:r>
            <a:endParaRPr sz="1400">
              <a:latin typeface="Roboto"/>
              <a:ea typeface="Roboto"/>
              <a:cs typeface="Roboto"/>
              <a:sym typeface="Roboto"/>
            </a:endParaRPr>
          </a:p>
          <a:p>
            <a:pPr indent="0" lvl="0" marL="0" rtl="0" algn="l">
              <a:lnSpc>
                <a:spcPct val="100000"/>
              </a:lnSpc>
              <a:spcBef>
                <a:spcPts val="1200"/>
              </a:spcBef>
              <a:spcAft>
                <a:spcPts val="0"/>
              </a:spcAft>
              <a:buNone/>
            </a:pPr>
            <a:r>
              <a:rPr lang="en" sz="1400">
                <a:latin typeface="Roboto"/>
                <a:ea typeface="Roboto"/>
                <a:cs typeface="Roboto"/>
                <a:sym typeface="Roboto"/>
              </a:rPr>
              <a:t>At 29 Acres </a:t>
            </a:r>
            <a:endParaRPr sz="1400">
              <a:latin typeface="Roboto"/>
              <a:ea typeface="Roboto"/>
              <a:cs typeface="Roboto"/>
              <a:sym typeface="Roboto"/>
            </a:endParaRPr>
          </a:p>
          <a:p>
            <a:pPr indent="-254000" lvl="0" marL="342900" rtl="0" algn="l">
              <a:lnSpc>
                <a:spcPct val="100000"/>
              </a:lnSpc>
              <a:spcBef>
                <a:spcPts val="1200"/>
              </a:spcBef>
              <a:spcAft>
                <a:spcPts val="0"/>
              </a:spcAft>
              <a:buSzPts val="1400"/>
              <a:buFont typeface="Roboto"/>
              <a:buChar char="●"/>
            </a:pPr>
            <a:r>
              <a:rPr lang="en" sz="1400">
                <a:latin typeface="Roboto"/>
                <a:ea typeface="Roboto"/>
                <a:cs typeface="Roboto"/>
                <a:sym typeface="Roboto"/>
              </a:rPr>
              <a:t>Updates are at least 3 times a year at their Circle of Support meeting - to review progress</a:t>
            </a:r>
            <a:endParaRPr sz="1400">
              <a:latin typeface="Roboto"/>
              <a:ea typeface="Roboto"/>
              <a:cs typeface="Roboto"/>
              <a:sym typeface="Roboto"/>
            </a:endParaRPr>
          </a:p>
          <a:p>
            <a:pPr indent="-254000" lvl="0" marL="342900" rtl="0" algn="l">
              <a:lnSpc>
                <a:spcPct val="100000"/>
              </a:lnSpc>
              <a:spcBef>
                <a:spcPts val="0"/>
              </a:spcBef>
              <a:spcAft>
                <a:spcPts val="0"/>
              </a:spcAft>
              <a:buSzPts val="1400"/>
              <a:buFont typeface="Roboto"/>
              <a:buChar char="●"/>
            </a:pPr>
            <a:r>
              <a:rPr lang="en" sz="1400">
                <a:latin typeface="Roboto"/>
                <a:ea typeface="Roboto"/>
                <a:cs typeface="Roboto"/>
                <a:sym typeface="Roboto"/>
              </a:rPr>
              <a:t>Staff at 29 Acres is not making choices for clients we are helping them live their very best lives!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p13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a:t>Right Restrictions and Modifications</a:t>
            </a:r>
            <a:endParaRPr/>
          </a:p>
        </p:txBody>
      </p:sp>
      <p:sp>
        <p:nvSpPr>
          <p:cNvPr id="939" name="Google Shape;939;p138"/>
          <p:cNvSpPr txBox="1"/>
          <p:nvPr>
            <p:ph idx="1" type="body"/>
          </p:nvPr>
        </p:nvSpPr>
        <p:spPr>
          <a:xfrm>
            <a:off x="295275" y="1268025"/>
            <a:ext cx="8481000" cy="3603000"/>
          </a:xfrm>
          <a:prstGeom prst="rect">
            <a:avLst/>
          </a:prstGeom>
          <a:noFill/>
          <a:ln>
            <a:noFill/>
          </a:ln>
        </p:spPr>
        <p:txBody>
          <a:bodyPr anchorCtr="0" anchor="t" bIns="34275" lIns="68575" spcFirstLastPara="1" rIns="68575" wrap="square" tIns="34275">
            <a:normAutofit fontScale="92500" lnSpcReduction="20000"/>
          </a:bodyPr>
          <a:lstStyle/>
          <a:p>
            <a:pPr indent="0" lvl="0" marL="0" rtl="0" algn="l">
              <a:lnSpc>
                <a:spcPct val="100000"/>
              </a:lnSpc>
              <a:spcBef>
                <a:spcPts val="0"/>
              </a:spcBef>
              <a:spcAft>
                <a:spcPts val="0"/>
              </a:spcAft>
              <a:buNone/>
            </a:pPr>
            <a:r>
              <a:rPr b="0" i="0" lang="en" u="none" strike="noStrike">
                <a:solidFill>
                  <a:srgbClr val="000000"/>
                </a:solidFill>
                <a:latin typeface="Open Sans"/>
                <a:ea typeface="Open Sans"/>
                <a:cs typeface="Open Sans"/>
                <a:sym typeface="Open Sans"/>
              </a:rPr>
              <a:t>Any modifications of the settings rule requirements (like a camera which would be considered a violation of privacy) must be supported by a specific assessed need and justified in the Person-Centered Support Plan (PCSP), with the following items documented in the plan:</a:t>
            </a:r>
            <a:endParaRPr/>
          </a:p>
          <a:p>
            <a:pPr indent="-174148" lvl="0" marL="177800" rtl="0" algn="l">
              <a:lnSpc>
                <a:spcPct val="100000"/>
              </a:lnSpc>
              <a:spcBef>
                <a:spcPts val="800"/>
              </a:spcBef>
              <a:spcAft>
                <a:spcPts val="0"/>
              </a:spcAft>
              <a:buClr>
                <a:srgbClr val="000000"/>
              </a:buClr>
              <a:buSzPct val="116666"/>
              <a:buFont typeface="Calibri"/>
              <a:buAutoNum type="arabicPeriod"/>
            </a:pPr>
            <a:r>
              <a:rPr b="0" i="0" lang="en" u="none" strike="noStrike">
                <a:solidFill>
                  <a:srgbClr val="000000"/>
                </a:solidFill>
                <a:latin typeface="Open Sans"/>
                <a:ea typeface="Open Sans"/>
                <a:cs typeface="Open Sans"/>
                <a:sym typeface="Open Sans"/>
              </a:rPr>
              <a:t>Identify a specific and individualized assessed need</a:t>
            </a:r>
            <a:endParaRPr/>
          </a:p>
          <a:p>
            <a:pPr indent="-174148" lvl="0" marL="177800" rtl="0" algn="l">
              <a:lnSpc>
                <a:spcPct val="100000"/>
              </a:lnSpc>
              <a:spcBef>
                <a:spcPts val="800"/>
              </a:spcBef>
              <a:spcAft>
                <a:spcPts val="0"/>
              </a:spcAft>
              <a:buClr>
                <a:srgbClr val="000000"/>
              </a:buClr>
              <a:buSzPct val="116666"/>
              <a:buFont typeface="Calibri"/>
              <a:buAutoNum type="arabicPeriod"/>
            </a:pPr>
            <a:r>
              <a:rPr b="0" i="0" lang="en" u="none" strike="noStrike">
                <a:solidFill>
                  <a:srgbClr val="000000"/>
                </a:solidFill>
                <a:latin typeface="Open Sans"/>
                <a:ea typeface="Open Sans"/>
                <a:cs typeface="Open Sans"/>
                <a:sym typeface="Open Sans"/>
              </a:rPr>
              <a:t>Include a clear description of the condition that is directly proportionate to the specific assessed need</a:t>
            </a:r>
            <a:endParaRPr/>
          </a:p>
          <a:p>
            <a:pPr indent="-174148" lvl="0" marL="177800" rtl="0" algn="l">
              <a:lnSpc>
                <a:spcPct val="100000"/>
              </a:lnSpc>
              <a:spcBef>
                <a:spcPts val="800"/>
              </a:spcBef>
              <a:spcAft>
                <a:spcPts val="0"/>
              </a:spcAft>
              <a:buClr>
                <a:srgbClr val="000000"/>
              </a:buClr>
              <a:buSzPct val="116666"/>
              <a:buFont typeface="Calibri"/>
              <a:buAutoNum type="arabicPeriod"/>
            </a:pPr>
            <a:r>
              <a:rPr b="0" i="0" lang="en" u="none" strike="noStrike">
                <a:solidFill>
                  <a:srgbClr val="000000"/>
                </a:solidFill>
                <a:latin typeface="Open Sans"/>
                <a:ea typeface="Open Sans"/>
                <a:cs typeface="Open Sans"/>
                <a:sym typeface="Open Sans"/>
              </a:rPr>
              <a:t>Include established time limits for periodic reviews to determine if the modification is still necessary or can be terminated</a:t>
            </a:r>
            <a:endParaRPr/>
          </a:p>
          <a:p>
            <a:pPr indent="-174148" lvl="0" marL="177800" rtl="0" algn="l">
              <a:lnSpc>
                <a:spcPct val="100000"/>
              </a:lnSpc>
              <a:spcBef>
                <a:spcPts val="800"/>
              </a:spcBef>
              <a:spcAft>
                <a:spcPts val="0"/>
              </a:spcAft>
              <a:buClr>
                <a:srgbClr val="000000"/>
              </a:buClr>
              <a:buSzPct val="116666"/>
              <a:buFont typeface="Calibri"/>
              <a:buAutoNum type="arabicPeriod"/>
            </a:pPr>
            <a:r>
              <a:rPr b="0" i="0" lang="en" u="none" strike="noStrike">
                <a:solidFill>
                  <a:srgbClr val="000000"/>
                </a:solidFill>
                <a:latin typeface="Open Sans"/>
                <a:ea typeface="Open Sans"/>
                <a:cs typeface="Open Sans"/>
                <a:sym typeface="Open Sans"/>
              </a:rPr>
              <a:t>Include the informed consent of the individual</a:t>
            </a:r>
            <a:endParaRPr/>
          </a:p>
          <a:p>
            <a:pPr indent="-174148" lvl="0" marL="177800" rtl="0" algn="l">
              <a:lnSpc>
                <a:spcPct val="100000"/>
              </a:lnSpc>
              <a:spcBef>
                <a:spcPts val="800"/>
              </a:spcBef>
              <a:spcAft>
                <a:spcPts val="0"/>
              </a:spcAft>
              <a:buClr>
                <a:srgbClr val="000000"/>
              </a:buClr>
              <a:buSzPct val="116666"/>
              <a:buFont typeface="Calibri"/>
              <a:buAutoNum type="arabicPeriod"/>
            </a:pPr>
            <a:r>
              <a:rPr b="0" i="0" lang="en" u="none" strike="noStrike">
                <a:solidFill>
                  <a:srgbClr val="000000"/>
                </a:solidFill>
                <a:latin typeface="Open Sans"/>
                <a:ea typeface="Open Sans"/>
                <a:cs typeface="Open Sans"/>
                <a:sym typeface="Open Sans"/>
              </a:rPr>
              <a:t>Include an assurance that interventions and supports will cause no harm to the individual.</a:t>
            </a:r>
            <a:endParaRPr/>
          </a:p>
          <a:p>
            <a:pPr indent="-50800" lvl="0" marL="177800" rtl="0" algn="l">
              <a:lnSpc>
                <a:spcPct val="90000"/>
              </a:lnSpc>
              <a:spcBef>
                <a:spcPts val="800"/>
              </a:spcBef>
              <a:spcAft>
                <a:spcPts val="1200"/>
              </a:spcAft>
              <a:buClr>
                <a:schemeClr val="dk1"/>
              </a:buClr>
              <a:buSzPct val="116666"/>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sp>
        <p:nvSpPr>
          <p:cNvPr id="944" name="Google Shape;944;p13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a:t>Community integration:</a:t>
            </a:r>
            <a:endParaRPr/>
          </a:p>
        </p:txBody>
      </p:sp>
      <p:sp>
        <p:nvSpPr>
          <p:cNvPr id="945" name="Google Shape;945;p139"/>
          <p:cNvSpPr txBox="1"/>
          <p:nvPr>
            <p:ph idx="1" type="body"/>
          </p:nvPr>
        </p:nvSpPr>
        <p:spPr>
          <a:xfrm>
            <a:off x="375038" y="1139381"/>
            <a:ext cx="7886700" cy="32634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None/>
            </a:pPr>
            <a:r>
              <a:rPr lang="en"/>
              <a:t>Access to engage in greater community activities for that particular individual- according to personal preference. I</a:t>
            </a:r>
            <a:r>
              <a:rPr lang="en"/>
              <a:t>ndividuals (Or their guardians) must be able to control their own schedules and activities.</a:t>
            </a:r>
            <a:endParaRPr/>
          </a:p>
          <a:p>
            <a:pPr indent="-38100" lvl="0" marL="177800" rtl="0" algn="l">
              <a:lnSpc>
                <a:spcPct val="90000"/>
              </a:lnSpc>
              <a:spcBef>
                <a:spcPts val="800"/>
              </a:spcBef>
              <a:spcAft>
                <a:spcPts val="0"/>
              </a:spcAft>
              <a:buClr>
                <a:schemeClr val="dk1"/>
              </a:buClr>
              <a:buSzPts val="2100"/>
              <a:buNone/>
            </a:pPr>
            <a:r>
              <a:t/>
            </a:r>
            <a:endParaRPr/>
          </a:p>
          <a:p>
            <a:pPr indent="0" lvl="0" marL="177800" rtl="0" algn="l">
              <a:lnSpc>
                <a:spcPct val="90000"/>
              </a:lnSpc>
              <a:spcBef>
                <a:spcPts val="800"/>
              </a:spcBef>
              <a:spcAft>
                <a:spcPts val="0"/>
              </a:spcAft>
              <a:buNone/>
            </a:pPr>
            <a:r>
              <a:rPr lang="en"/>
              <a:t>Ex. If Jon wants to horseback ride and his </a:t>
            </a:r>
            <a:r>
              <a:rPr lang="en"/>
              <a:t>housemates</a:t>
            </a:r>
            <a:r>
              <a:rPr lang="en"/>
              <a:t> does not - Jon will go, but his housemates doesn’t have to. </a:t>
            </a:r>
            <a:endParaRPr/>
          </a:p>
          <a:p>
            <a:pPr indent="-38100" lvl="0" marL="177800" rtl="0" algn="l">
              <a:lnSpc>
                <a:spcPct val="90000"/>
              </a:lnSpc>
              <a:spcBef>
                <a:spcPts val="800"/>
              </a:spcBef>
              <a:spcAft>
                <a:spcPts val="0"/>
              </a:spcAft>
              <a:buClr>
                <a:schemeClr val="dk1"/>
              </a:buClr>
              <a:buSzPts val="2100"/>
              <a:buNone/>
            </a:pPr>
            <a:r>
              <a:t/>
            </a:r>
            <a:endParaRPr/>
          </a:p>
          <a:p>
            <a:pPr indent="0" lvl="0" marL="0" rtl="0" algn="l">
              <a:lnSpc>
                <a:spcPct val="90000"/>
              </a:lnSpc>
              <a:spcBef>
                <a:spcPts val="800"/>
              </a:spcBef>
              <a:spcAft>
                <a:spcPts val="0"/>
              </a:spcAft>
              <a:buNone/>
            </a:pPr>
            <a:r>
              <a:rPr lang="en"/>
              <a:t>Everyday clients make choices</a:t>
            </a:r>
            <a:endParaRPr/>
          </a:p>
          <a:p>
            <a:pPr indent="0" lvl="0" marL="0" rtl="0" algn="l">
              <a:lnSpc>
                <a:spcPct val="90000"/>
              </a:lnSpc>
              <a:spcBef>
                <a:spcPts val="800"/>
              </a:spcBef>
              <a:spcAft>
                <a:spcPts val="0"/>
              </a:spcAft>
              <a:buNone/>
            </a:pPr>
            <a:r>
              <a:t/>
            </a:r>
            <a:endParaRPr/>
          </a:p>
          <a:p>
            <a:pPr indent="0" lvl="0" marL="0" rtl="0" algn="l">
              <a:lnSpc>
                <a:spcPct val="90000"/>
              </a:lnSpc>
              <a:spcBef>
                <a:spcPts val="1200"/>
              </a:spcBef>
              <a:spcAft>
                <a:spcPts val="1200"/>
              </a:spcAft>
              <a:buNone/>
            </a:pPr>
            <a:r>
              <a:rPr lang="en"/>
              <a:t>The goal is to be out in the greater community as much as possible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115"/>
          <p:cNvSpPr txBox="1"/>
          <p:nvPr>
            <p:ph type="title"/>
          </p:nvPr>
        </p:nvSpPr>
        <p:spPr>
          <a:xfrm>
            <a:off x="773950" y="107650"/>
            <a:ext cx="55755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29 Acres Mission Statement</a:t>
            </a:r>
            <a:endParaRPr/>
          </a:p>
        </p:txBody>
      </p:sp>
      <p:sp>
        <p:nvSpPr>
          <p:cNvPr id="728" name="Google Shape;728;p115"/>
          <p:cNvSpPr txBox="1"/>
          <p:nvPr>
            <p:ph idx="1" type="body"/>
          </p:nvPr>
        </p:nvSpPr>
        <p:spPr>
          <a:xfrm>
            <a:off x="345725" y="958813"/>
            <a:ext cx="6078900" cy="20118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411">
                <a:solidFill>
                  <a:schemeClr val="dk1"/>
                </a:solidFill>
                <a:latin typeface="Arial"/>
                <a:ea typeface="Arial"/>
                <a:cs typeface="Arial"/>
                <a:sym typeface="Arial"/>
              </a:rPr>
              <a:t>To ensure that people living with Autism and other Neurodiversities have community and a safe place to live where opportunity and happiness are the standard.  </a:t>
            </a:r>
            <a:endParaRPr>
              <a:solidFill>
                <a:srgbClr val="000000"/>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a:p>
        </p:txBody>
      </p:sp>
      <p:sp>
        <p:nvSpPr>
          <p:cNvPr id="729" name="Google Shape;729;p115"/>
          <p:cNvSpPr/>
          <p:nvPr/>
        </p:nvSpPr>
        <p:spPr>
          <a:xfrm>
            <a:off x="6732125" y="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115"/>
          <p:cNvSpPr/>
          <p:nvPr/>
        </p:nvSpPr>
        <p:spPr>
          <a:xfrm>
            <a:off x="7951325" y="257175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1" name="Google Shape;731;p115"/>
          <p:cNvPicPr preferRelativeResize="0"/>
          <p:nvPr/>
        </p:nvPicPr>
        <p:blipFill rotWithShape="1">
          <a:blip r:embed="rId3">
            <a:alphaModFix/>
          </a:blip>
          <a:srcRect b="4375" l="33077" r="33077" t="27360"/>
          <a:stretch/>
        </p:blipFill>
        <p:spPr>
          <a:xfrm>
            <a:off x="527900" y="3066063"/>
            <a:ext cx="1435602" cy="1930252"/>
          </a:xfrm>
          <a:prstGeom prst="rect">
            <a:avLst/>
          </a:prstGeom>
          <a:noFill/>
          <a:ln>
            <a:noFill/>
          </a:ln>
        </p:spPr>
      </p:pic>
      <p:pic>
        <p:nvPicPr>
          <p:cNvPr id="732" name="Google Shape;732;p115"/>
          <p:cNvPicPr preferRelativeResize="0"/>
          <p:nvPr/>
        </p:nvPicPr>
        <p:blipFill>
          <a:blip r:embed="rId4">
            <a:alphaModFix/>
          </a:blip>
          <a:stretch>
            <a:fillRect/>
          </a:stretch>
        </p:blipFill>
        <p:spPr>
          <a:xfrm>
            <a:off x="2326150" y="3066075"/>
            <a:ext cx="1598440" cy="2011802"/>
          </a:xfrm>
          <a:prstGeom prst="rect">
            <a:avLst/>
          </a:prstGeom>
          <a:noFill/>
          <a:ln>
            <a:noFill/>
          </a:ln>
        </p:spPr>
      </p:pic>
      <p:pic>
        <p:nvPicPr>
          <p:cNvPr id="733" name="Google Shape;733;p115"/>
          <p:cNvPicPr preferRelativeResize="0"/>
          <p:nvPr/>
        </p:nvPicPr>
        <p:blipFill>
          <a:blip r:embed="rId5">
            <a:alphaModFix/>
          </a:blip>
          <a:stretch>
            <a:fillRect/>
          </a:stretch>
        </p:blipFill>
        <p:spPr>
          <a:xfrm>
            <a:off x="4076990" y="3123013"/>
            <a:ext cx="1942541" cy="186808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116"/>
          <p:cNvSpPr txBox="1"/>
          <p:nvPr>
            <p:ph type="title"/>
          </p:nvPr>
        </p:nvSpPr>
        <p:spPr>
          <a:xfrm>
            <a:off x="773950" y="107650"/>
            <a:ext cx="55755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29 Acres Mission Statement</a:t>
            </a:r>
            <a:endParaRPr/>
          </a:p>
        </p:txBody>
      </p:sp>
      <p:sp>
        <p:nvSpPr>
          <p:cNvPr id="739" name="Google Shape;739;p116"/>
          <p:cNvSpPr txBox="1"/>
          <p:nvPr>
            <p:ph idx="1" type="body"/>
          </p:nvPr>
        </p:nvSpPr>
        <p:spPr>
          <a:xfrm>
            <a:off x="345725" y="958813"/>
            <a:ext cx="6078900" cy="20118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accent6"/>
                </a:solidFill>
                <a:highlight>
                  <a:schemeClr val="lt1"/>
                </a:highlight>
              </a:rPr>
              <a:t>29 Acres was founded by a group of families who share a similar need: Finding quality programming and safe housing for their young adults with autism in North Texas. </a:t>
            </a:r>
            <a:endParaRPr/>
          </a:p>
        </p:txBody>
      </p:sp>
      <p:sp>
        <p:nvSpPr>
          <p:cNvPr id="740" name="Google Shape;740;p116"/>
          <p:cNvSpPr/>
          <p:nvPr/>
        </p:nvSpPr>
        <p:spPr>
          <a:xfrm>
            <a:off x="6732125" y="0"/>
            <a:ext cx="1216200" cy="2571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116"/>
          <p:cNvSpPr/>
          <p:nvPr/>
        </p:nvSpPr>
        <p:spPr>
          <a:xfrm>
            <a:off x="7951325" y="2571750"/>
            <a:ext cx="1216200" cy="2571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id="746" name="Google Shape;746;p117"/>
          <p:cNvPicPr preferRelativeResize="0"/>
          <p:nvPr/>
        </p:nvPicPr>
        <p:blipFill>
          <a:blip r:embed="rId3">
            <a:alphaModFix/>
          </a:blip>
          <a:stretch>
            <a:fillRect/>
          </a:stretch>
        </p:blipFill>
        <p:spPr>
          <a:xfrm>
            <a:off x="1416225" y="-90525"/>
            <a:ext cx="6565088" cy="52340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118"/>
          <p:cNvSpPr txBox="1"/>
          <p:nvPr>
            <p:ph type="title"/>
          </p:nvPr>
        </p:nvSpPr>
        <p:spPr>
          <a:xfrm>
            <a:off x="717900" y="77125"/>
            <a:ext cx="7708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Separation</a:t>
            </a:r>
            <a:r>
              <a:rPr lang="en"/>
              <a:t> </a:t>
            </a:r>
            <a:endParaRPr/>
          </a:p>
        </p:txBody>
      </p:sp>
      <p:sp>
        <p:nvSpPr>
          <p:cNvPr id="752" name="Google Shape;752;p118"/>
          <p:cNvSpPr txBox="1"/>
          <p:nvPr>
            <p:ph idx="1" type="subTitle"/>
          </p:nvPr>
        </p:nvSpPr>
        <p:spPr>
          <a:xfrm>
            <a:off x="1454225" y="2967088"/>
            <a:ext cx="2261700" cy="408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Real </a:t>
            </a:r>
            <a:r>
              <a:rPr lang="en"/>
              <a:t>Estate</a:t>
            </a:r>
            <a:r>
              <a:rPr lang="en"/>
              <a:t> </a:t>
            </a:r>
            <a:endParaRPr/>
          </a:p>
        </p:txBody>
      </p:sp>
      <p:sp>
        <p:nvSpPr>
          <p:cNvPr id="753" name="Google Shape;753;p118"/>
          <p:cNvSpPr txBox="1"/>
          <p:nvPr>
            <p:ph idx="2" type="subTitle"/>
          </p:nvPr>
        </p:nvSpPr>
        <p:spPr>
          <a:xfrm>
            <a:off x="1900475" y="3521075"/>
            <a:ext cx="5603700" cy="7239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Real estate and support services are two </a:t>
            </a:r>
            <a:r>
              <a:rPr lang="en"/>
              <a:t>separate</a:t>
            </a:r>
            <a:r>
              <a:rPr lang="en"/>
              <a:t> non profit organizations</a:t>
            </a:r>
            <a:endParaRPr/>
          </a:p>
          <a:p>
            <a:pPr indent="-317500" lvl="0" marL="457200" rtl="0" algn="l">
              <a:spcBef>
                <a:spcPts val="0"/>
              </a:spcBef>
              <a:spcAft>
                <a:spcPts val="0"/>
              </a:spcAft>
              <a:buSzPts val="1400"/>
              <a:buChar char="●"/>
            </a:pPr>
            <a:r>
              <a:rPr lang="en"/>
              <a:t>C</a:t>
            </a:r>
            <a:r>
              <a:rPr lang="en"/>
              <a:t>onsumer-directed (resident chooses provider) </a:t>
            </a:r>
            <a:endParaRPr/>
          </a:p>
          <a:p>
            <a:pPr indent="-317500" lvl="1" marL="914400" rtl="0" algn="l">
              <a:spcBef>
                <a:spcPts val="0"/>
              </a:spcBef>
              <a:spcAft>
                <a:spcPts val="0"/>
              </a:spcAft>
              <a:buSzPts val="1400"/>
              <a:buChar char="○"/>
            </a:pPr>
            <a:r>
              <a:rPr lang="en"/>
              <a:t>Person directed choice</a:t>
            </a:r>
            <a:endParaRPr/>
          </a:p>
          <a:p>
            <a:pPr indent="-317500" lvl="1" marL="914400" rtl="0" algn="l">
              <a:spcBef>
                <a:spcPts val="0"/>
              </a:spcBef>
              <a:spcAft>
                <a:spcPts val="0"/>
              </a:spcAft>
              <a:buSzPts val="1400"/>
              <a:buChar char="○"/>
            </a:pPr>
            <a:r>
              <a:rPr lang="en"/>
              <a:t>Capture state funding for LTSS </a:t>
            </a:r>
            <a:endParaRPr/>
          </a:p>
        </p:txBody>
      </p:sp>
      <p:sp>
        <p:nvSpPr>
          <p:cNvPr id="754" name="Google Shape;754;p118"/>
          <p:cNvSpPr txBox="1"/>
          <p:nvPr>
            <p:ph idx="3" type="subTitle"/>
          </p:nvPr>
        </p:nvSpPr>
        <p:spPr>
          <a:xfrm>
            <a:off x="5535025" y="2973925"/>
            <a:ext cx="2261700" cy="408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Support Services </a:t>
            </a:r>
            <a:endParaRPr/>
          </a:p>
        </p:txBody>
      </p:sp>
      <p:sp>
        <p:nvSpPr>
          <p:cNvPr id="755" name="Google Shape;755;p118"/>
          <p:cNvSpPr/>
          <p:nvPr/>
        </p:nvSpPr>
        <p:spPr>
          <a:xfrm rot="5400000">
            <a:off x="-2131350" y="2050000"/>
            <a:ext cx="4572000" cy="3093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56" name="Google Shape;756;p118"/>
          <p:cNvPicPr preferRelativeResize="0"/>
          <p:nvPr/>
        </p:nvPicPr>
        <p:blipFill>
          <a:blip r:embed="rId3">
            <a:alphaModFix/>
          </a:blip>
          <a:stretch>
            <a:fillRect/>
          </a:stretch>
        </p:blipFill>
        <p:spPr>
          <a:xfrm>
            <a:off x="1187637" y="956987"/>
            <a:ext cx="2794875" cy="1864700"/>
          </a:xfrm>
          <a:prstGeom prst="rect">
            <a:avLst/>
          </a:prstGeom>
          <a:noFill/>
          <a:ln>
            <a:noFill/>
          </a:ln>
        </p:spPr>
      </p:pic>
      <p:pic>
        <p:nvPicPr>
          <p:cNvPr id="757" name="Google Shape;757;p118"/>
          <p:cNvPicPr preferRelativeResize="0"/>
          <p:nvPr/>
        </p:nvPicPr>
        <p:blipFill>
          <a:blip r:embed="rId4">
            <a:alphaModFix/>
          </a:blip>
          <a:stretch>
            <a:fillRect/>
          </a:stretch>
        </p:blipFill>
        <p:spPr>
          <a:xfrm>
            <a:off x="5472152" y="740227"/>
            <a:ext cx="2387445" cy="2143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119"/>
          <p:cNvSpPr txBox="1"/>
          <p:nvPr>
            <p:ph idx="2" type="title"/>
          </p:nvPr>
        </p:nvSpPr>
        <p:spPr>
          <a:xfrm>
            <a:off x="649875" y="56350"/>
            <a:ext cx="77082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5"/>
                </a:solidFill>
              </a:rPr>
              <a:t>29 Acres Timeline</a:t>
            </a:r>
            <a:r>
              <a:rPr lang="en"/>
              <a:t> </a:t>
            </a:r>
            <a:endParaRPr/>
          </a:p>
        </p:txBody>
      </p:sp>
      <p:graphicFrame>
        <p:nvGraphicFramePr>
          <p:cNvPr id="763" name="Google Shape;763;p119"/>
          <p:cNvGraphicFramePr/>
          <p:nvPr/>
        </p:nvGraphicFramePr>
        <p:xfrm>
          <a:off x="290000" y="715600"/>
          <a:ext cx="3000000" cy="3000000"/>
        </p:xfrm>
        <a:graphic>
          <a:graphicData uri="http://schemas.openxmlformats.org/drawingml/2006/table">
            <a:tbl>
              <a:tblPr>
                <a:noFill/>
                <a:tableStyleId>{E9E11CD2-552D-4C4E-B045-470D820E96CD}</a:tableStyleId>
              </a:tblPr>
              <a:tblGrid>
                <a:gridCol w="2141000"/>
                <a:gridCol w="2141000"/>
                <a:gridCol w="2141000"/>
                <a:gridCol w="2141000"/>
              </a:tblGrid>
              <a:tr h="3871650">
                <a:tc>
                  <a:txBody>
                    <a:bodyPr/>
                    <a:lstStyle/>
                    <a:p>
                      <a:pPr indent="0" lvl="0" marL="0" rtl="0" algn="l">
                        <a:spcBef>
                          <a:spcPts val="600"/>
                        </a:spcBef>
                        <a:spcAft>
                          <a:spcPts val="0"/>
                        </a:spcAft>
                        <a:buNone/>
                      </a:pPr>
                      <a:r>
                        <a:rPr lang="en" sz="1300">
                          <a:solidFill>
                            <a:schemeClr val="dk1"/>
                          </a:solidFill>
                          <a:latin typeface="Montserrat"/>
                          <a:ea typeface="Montserrat"/>
                          <a:cs typeface="Montserrat"/>
                          <a:sym typeface="Montserrat"/>
                        </a:rPr>
                        <a:t>2015 29 Acres was registered as a nonprofit</a:t>
                      </a:r>
                      <a:endParaRPr sz="1100"/>
                    </a:p>
                  </a:txBody>
                  <a:tcPr marT="91425" marB="91425" marR="91425" marL="91425"/>
                </a:tc>
                <a:tc>
                  <a:txBody>
                    <a:bodyPr/>
                    <a:lstStyle/>
                    <a:p>
                      <a:pPr indent="0" lvl="0" marL="0" rtl="0" algn="l">
                        <a:spcBef>
                          <a:spcPts val="600"/>
                        </a:spcBef>
                        <a:spcAft>
                          <a:spcPts val="0"/>
                        </a:spcAft>
                        <a:buNone/>
                      </a:pPr>
                      <a:r>
                        <a:rPr lang="en" sz="1300">
                          <a:solidFill>
                            <a:schemeClr val="dk1"/>
                          </a:solidFill>
                          <a:latin typeface="Montserrat"/>
                          <a:ea typeface="Montserrat"/>
                          <a:cs typeface="Montserrat"/>
                          <a:sym typeface="Montserrat"/>
                        </a:rPr>
                        <a:t>August of 2018 the Transition Academy welcomed their first class of 8 students. August of 2022 we accepted our largest group of 14 students. Living in houses outside of 29 Acres property</a:t>
                      </a:r>
                      <a:endParaRPr sz="1100"/>
                    </a:p>
                  </a:txBody>
                  <a:tcPr marT="91425" marB="91425" marR="91425" marL="91425"/>
                </a:tc>
                <a:tc>
                  <a:txBody>
                    <a:bodyPr/>
                    <a:lstStyle/>
                    <a:p>
                      <a:pPr indent="0" lvl="0" marL="0" rtl="0" algn="l">
                        <a:spcBef>
                          <a:spcPts val="600"/>
                        </a:spcBef>
                        <a:spcAft>
                          <a:spcPts val="0"/>
                        </a:spcAft>
                        <a:buNone/>
                      </a:pPr>
                      <a:r>
                        <a:rPr lang="en" sz="1300">
                          <a:solidFill>
                            <a:schemeClr val="dk1"/>
                          </a:solidFill>
                          <a:latin typeface="Montserrat"/>
                          <a:ea typeface="Montserrat"/>
                          <a:cs typeface="Montserrat"/>
                          <a:sym typeface="Montserrat"/>
                        </a:rPr>
                        <a:t>October 2018 Groundbreaking Ceremony at the 29 Acres property. Summer of 2020 our first residents moved into the community, by December of 2022 our 10 houses will be full </a:t>
                      </a:r>
                      <a:endParaRPr sz="1100"/>
                    </a:p>
                  </a:txBody>
                  <a:tcPr marT="91425" marB="91425" marR="91425" marL="91425"/>
                </a:tc>
                <a:tc>
                  <a:txBody>
                    <a:bodyPr/>
                    <a:lstStyle/>
                    <a:p>
                      <a:pPr indent="0" lvl="0" marL="0" rtl="0" algn="l">
                        <a:spcBef>
                          <a:spcPts val="600"/>
                        </a:spcBef>
                        <a:spcAft>
                          <a:spcPts val="0"/>
                        </a:spcAft>
                        <a:buNone/>
                      </a:pPr>
                      <a:r>
                        <a:rPr lang="en" sz="1300">
                          <a:solidFill>
                            <a:schemeClr val="dk1"/>
                          </a:solidFill>
                          <a:latin typeface="Montserrat"/>
                          <a:ea typeface="Montserrat"/>
                          <a:cs typeface="Montserrat"/>
                          <a:sym typeface="Montserrat"/>
                        </a:rPr>
                        <a:t>January of 2022 we opened our Dallas Hub </a:t>
                      </a:r>
                      <a:endParaRPr sz="9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100"/>
                    </a:p>
                  </a:txBody>
                  <a:tcPr marT="91425" marB="91425" marR="91425" marL="91425"/>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120"/>
          <p:cNvSpPr txBox="1"/>
          <p:nvPr>
            <p:ph type="title"/>
          </p:nvPr>
        </p:nvSpPr>
        <p:spPr>
          <a:xfrm>
            <a:off x="649875" y="56350"/>
            <a:ext cx="7708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Who we support</a:t>
            </a:r>
            <a:endParaRPr/>
          </a:p>
        </p:txBody>
      </p:sp>
      <p:sp>
        <p:nvSpPr>
          <p:cNvPr id="769" name="Google Shape;769;p120"/>
          <p:cNvSpPr txBox="1"/>
          <p:nvPr>
            <p:ph idx="2" type="ctrTitle"/>
          </p:nvPr>
        </p:nvSpPr>
        <p:spPr>
          <a:xfrm>
            <a:off x="57400" y="629050"/>
            <a:ext cx="8568900" cy="384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Enrichment Services (Our LTSS)</a:t>
            </a:r>
            <a:endParaRPr b="0" sz="1200">
              <a:solidFill>
                <a:schemeClr val="dk1"/>
              </a:solidFill>
            </a:endParaRPr>
          </a:p>
          <a:p>
            <a:pPr indent="-304800" lvl="0" marL="457200" rtl="0" algn="l">
              <a:lnSpc>
                <a:spcPct val="100000"/>
              </a:lnSpc>
              <a:spcBef>
                <a:spcPts val="0"/>
              </a:spcBef>
              <a:spcAft>
                <a:spcPts val="0"/>
              </a:spcAft>
              <a:buSzPts val="1200"/>
              <a:buChar char="●"/>
            </a:pPr>
            <a:r>
              <a:rPr b="0" lang="en" sz="1200">
                <a:solidFill>
                  <a:schemeClr val="dk1"/>
                </a:solidFill>
              </a:rPr>
              <a:t>We remain committed to providing high quality support to all support level needs </a:t>
            </a:r>
            <a:endParaRPr b="0" sz="1200">
              <a:solidFill>
                <a:schemeClr val="dk1"/>
              </a:solidFill>
            </a:endParaRPr>
          </a:p>
          <a:p>
            <a:pPr indent="-304800" lvl="0" marL="457200" rtl="0" algn="l">
              <a:lnSpc>
                <a:spcPct val="100000"/>
              </a:lnSpc>
              <a:spcBef>
                <a:spcPts val="0"/>
              </a:spcBef>
              <a:spcAft>
                <a:spcPts val="0"/>
              </a:spcAft>
              <a:buSzPts val="1200"/>
              <a:buChar char="●"/>
            </a:pPr>
            <a:r>
              <a:rPr b="0" lang="en" sz="1200">
                <a:solidFill>
                  <a:schemeClr val="dk1"/>
                </a:solidFill>
              </a:rPr>
              <a:t>We meet each client where they are at with staffing  (1:1 staffing support needs and require 24/7 oversight and others who have lower support needs and to whom we provide drop-in support only)</a:t>
            </a:r>
            <a:endParaRPr b="0" sz="1200">
              <a:solidFill>
                <a:schemeClr val="dk1"/>
              </a:solidFill>
            </a:endParaRPr>
          </a:p>
          <a:p>
            <a:pPr indent="-304800" lvl="0" marL="457200" rtl="0" algn="l">
              <a:lnSpc>
                <a:spcPct val="100000"/>
              </a:lnSpc>
              <a:spcBef>
                <a:spcPts val="0"/>
              </a:spcBef>
              <a:spcAft>
                <a:spcPts val="0"/>
              </a:spcAft>
              <a:buSzPts val="1200"/>
              <a:buChar char="●"/>
            </a:pPr>
            <a:r>
              <a:rPr b="0" lang="en" sz="1200">
                <a:solidFill>
                  <a:schemeClr val="dk1"/>
                </a:solidFill>
              </a:rPr>
              <a:t>We have found that our support services are best directed by BCBAs</a:t>
            </a:r>
            <a:endParaRPr b="0" sz="1200">
              <a:solidFill>
                <a:schemeClr val="dk1"/>
              </a:solidFill>
            </a:endParaRPr>
          </a:p>
          <a:p>
            <a:pPr indent="-304800" lvl="0" marL="457200" rtl="0" algn="l">
              <a:lnSpc>
                <a:spcPct val="100000"/>
              </a:lnSpc>
              <a:spcBef>
                <a:spcPts val="0"/>
              </a:spcBef>
              <a:spcAft>
                <a:spcPts val="0"/>
              </a:spcAft>
              <a:buSzPts val="1200"/>
              <a:buChar char="●"/>
            </a:pPr>
            <a:r>
              <a:rPr b="0" lang="en" sz="1200">
                <a:solidFill>
                  <a:schemeClr val="dk1"/>
                </a:solidFill>
              </a:rPr>
              <a:t>Life plans are directed by the individuals and their circles of support team and are community centered. </a:t>
            </a:r>
            <a:endParaRPr b="0" sz="1200">
              <a:solidFill>
                <a:schemeClr val="dk1"/>
              </a:solidFill>
            </a:endParaRPr>
          </a:p>
          <a:p>
            <a:pPr indent="-304800" lvl="0" marL="457200" rtl="0" algn="l">
              <a:lnSpc>
                <a:spcPct val="100000"/>
              </a:lnSpc>
              <a:spcBef>
                <a:spcPts val="0"/>
              </a:spcBef>
              <a:spcAft>
                <a:spcPts val="0"/>
              </a:spcAft>
              <a:buClr>
                <a:schemeClr val="dk1"/>
              </a:buClr>
              <a:buSzPts val="1200"/>
              <a:buChar char="●"/>
            </a:pPr>
            <a:r>
              <a:rPr b="0" lang="en" sz="1200">
                <a:solidFill>
                  <a:schemeClr val="dk1"/>
                </a:solidFill>
              </a:rPr>
              <a:t>Residential support (Cross Roads) and day time support services (Cross Roads and Dallas) </a:t>
            </a:r>
            <a:endParaRPr b="0" sz="1200">
              <a:solidFill>
                <a:schemeClr val="dk1"/>
              </a:solidFill>
            </a:endParaRPr>
          </a:p>
          <a:p>
            <a:pPr indent="0" lvl="0" marL="0" rtl="0" algn="l">
              <a:lnSpc>
                <a:spcPct val="100000"/>
              </a:lnSpc>
              <a:spcBef>
                <a:spcPts val="1200"/>
              </a:spcBef>
              <a:spcAft>
                <a:spcPts val="0"/>
              </a:spcAft>
              <a:buNone/>
            </a:pPr>
            <a:r>
              <a:rPr lang="en"/>
              <a:t>Employment Services </a:t>
            </a:r>
            <a:endParaRPr/>
          </a:p>
          <a:p>
            <a:pPr indent="-304800" lvl="0" marL="457200" rtl="0" algn="l">
              <a:lnSpc>
                <a:spcPct val="100000"/>
              </a:lnSpc>
              <a:spcBef>
                <a:spcPts val="1200"/>
              </a:spcBef>
              <a:spcAft>
                <a:spcPts val="0"/>
              </a:spcAft>
              <a:buSzPts val="1200"/>
              <a:buChar char="●"/>
            </a:pPr>
            <a:r>
              <a:rPr b="0" lang="en" sz="1200">
                <a:solidFill>
                  <a:schemeClr val="dk1"/>
                </a:solidFill>
              </a:rPr>
              <a:t>Available to residents and clients still living in their family homes</a:t>
            </a:r>
            <a:endParaRPr b="0" sz="1200">
              <a:solidFill>
                <a:schemeClr val="dk1"/>
              </a:solidFill>
            </a:endParaRPr>
          </a:p>
          <a:p>
            <a:pPr indent="-304800" lvl="0" marL="457200" rtl="0" algn="l">
              <a:lnSpc>
                <a:spcPct val="100000"/>
              </a:lnSpc>
              <a:spcBef>
                <a:spcPts val="0"/>
              </a:spcBef>
              <a:spcAft>
                <a:spcPts val="0"/>
              </a:spcAft>
              <a:buSzPts val="1200"/>
              <a:buChar char="●"/>
            </a:pPr>
            <a:r>
              <a:rPr b="0" lang="en" sz="1200">
                <a:solidFill>
                  <a:schemeClr val="dk1"/>
                </a:solidFill>
              </a:rPr>
              <a:t> Services though Texas Workforce Commission</a:t>
            </a:r>
            <a:endParaRPr b="0" sz="1200">
              <a:solidFill>
                <a:schemeClr val="dk1"/>
              </a:solidFill>
            </a:endParaRPr>
          </a:p>
          <a:p>
            <a:pPr indent="0" lvl="0" marL="0" rtl="0" algn="l">
              <a:lnSpc>
                <a:spcPct val="100000"/>
              </a:lnSpc>
              <a:spcBef>
                <a:spcPts val="1200"/>
              </a:spcBef>
              <a:spcAft>
                <a:spcPts val="0"/>
              </a:spcAft>
              <a:buNone/>
            </a:pPr>
            <a:r>
              <a:rPr lang="en"/>
              <a:t>Transition Academy</a:t>
            </a:r>
            <a:endParaRPr/>
          </a:p>
          <a:p>
            <a:pPr indent="-304800" lvl="0" marL="457200" rtl="0" algn="l">
              <a:lnSpc>
                <a:spcPct val="100000"/>
              </a:lnSpc>
              <a:spcBef>
                <a:spcPts val="1200"/>
              </a:spcBef>
              <a:spcAft>
                <a:spcPts val="0"/>
              </a:spcAft>
              <a:buClr>
                <a:schemeClr val="dk1"/>
              </a:buClr>
              <a:buSzPts val="1200"/>
              <a:buChar char="●"/>
            </a:pPr>
            <a:r>
              <a:rPr b="0" lang="en" sz="1200">
                <a:solidFill>
                  <a:schemeClr val="dk1"/>
                </a:solidFill>
              </a:rPr>
              <a:t>Started our 6th year of Transition Academy August 2023</a:t>
            </a:r>
            <a:endParaRPr b="0" sz="1200">
              <a:solidFill>
                <a:schemeClr val="dk1"/>
              </a:solidFill>
            </a:endParaRPr>
          </a:p>
          <a:p>
            <a:pPr indent="-304800" lvl="0" marL="457200" rtl="0" algn="l">
              <a:lnSpc>
                <a:spcPct val="100000"/>
              </a:lnSpc>
              <a:spcBef>
                <a:spcPts val="0"/>
              </a:spcBef>
              <a:spcAft>
                <a:spcPts val="0"/>
              </a:spcAft>
              <a:buClr>
                <a:schemeClr val="dk1"/>
              </a:buClr>
              <a:buSzPts val="1200"/>
              <a:buChar char="●"/>
            </a:pPr>
            <a:r>
              <a:rPr b="0" lang="en" sz="1200">
                <a:solidFill>
                  <a:schemeClr val="dk1"/>
                </a:solidFill>
              </a:rPr>
              <a:t>Start 14 students each year </a:t>
            </a:r>
            <a:endParaRPr b="0" sz="1200">
              <a:solidFill>
                <a:schemeClr val="dk1"/>
              </a:solidFill>
            </a:endParaRPr>
          </a:p>
          <a:p>
            <a:pPr indent="-304800" lvl="0" marL="457200" rtl="0" algn="l">
              <a:lnSpc>
                <a:spcPct val="100000"/>
              </a:lnSpc>
              <a:spcBef>
                <a:spcPts val="0"/>
              </a:spcBef>
              <a:spcAft>
                <a:spcPts val="0"/>
              </a:spcAft>
              <a:buClr>
                <a:schemeClr val="dk1"/>
              </a:buClr>
              <a:buSzPts val="1200"/>
              <a:buChar char="●"/>
            </a:pPr>
            <a:r>
              <a:rPr b="0" lang="en" sz="1200">
                <a:solidFill>
                  <a:schemeClr val="dk1"/>
                </a:solidFill>
              </a:rPr>
              <a:t>Live off 29 Acres campus </a:t>
            </a:r>
            <a:endParaRPr b="0" sz="1200">
              <a:solidFill>
                <a:schemeClr val="dk1"/>
              </a:solidFill>
            </a:endParaRPr>
          </a:p>
          <a:p>
            <a:pPr indent="-304800" lvl="0" marL="457200" rtl="0" algn="l">
              <a:lnSpc>
                <a:spcPct val="100000"/>
              </a:lnSpc>
              <a:spcBef>
                <a:spcPts val="0"/>
              </a:spcBef>
              <a:spcAft>
                <a:spcPts val="0"/>
              </a:spcAft>
              <a:buClr>
                <a:schemeClr val="dk1"/>
              </a:buClr>
              <a:buSzPts val="1200"/>
              <a:buChar char="●"/>
            </a:pPr>
            <a:r>
              <a:rPr b="0" lang="en" sz="1200">
                <a:solidFill>
                  <a:schemeClr val="dk1"/>
                </a:solidFill>
              </a:rPr>
              <a:t>Partnership with Texas Woman's University   </a:t>
            </a:r>
            <a:endParaRPr b="0" sz="1200">
              <a:solidFill>
                <a:schemeClr val="dk1"/>
              </a:solidFill>
            </a:endParaRPr>
          </a:p>
        </p:txBody>
      </p:sp>
      <p:pic>
        <p:nvPicPr>
          <p:cNvPr id="770" name="Google Shape;770;p120"/>
          <p:cNvPicPr preferRelativeResize="0"/>
          <p:nvPr/>
        </p:nvPicPr>
        <p:blipFill>
          <a:blip r:embed="rId3">
            <a:alphaModFix/>
          </a:blip>
          <a:stretch>
            <a:fillRect/>
          </a:stretch>
        </p:blipFill>
        <p:spPr>
          <a:xfrm>
            <a:off x="5946700" y="2571750"/>
            <a:ext cx="2762249" cy="1831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121"/>
          <p:cNvSpPr txBox="1"/>
          <p:nvPr>
            <p:ph type="title"/>
          </p:nvPr>
        </p:nvSpPr>
        <p:spPr>
          <a:xfrm>
            <a:off x="649875" y="56350"/>
            <a:ext cx="7708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Growth </a:t>
            </a:r>
            <a:endParaRPr/>
          </a:p>
        </p:txBody>
      </p:sp>
      <p:pic>
        <p:nvPicPr>
          <p:cNvPr id="776" name="Google Shape;776;p121"/>
          <p:cNvPicPr preferRelativeResize="0"/>
          <p:nvPr/>
        </p:nvPicPr>
        <p:blipFill rotWithShape="1">
          <a:blip r:embed="rId3">
            <a:alphaModFix/>
          </a:blip>
          <a:srcRect b="0" l="713" r="1486" t="1390"/>
          <a:stretch/>
        </p:blipFill>
        <p:spPr>
          <a:xfrm>
            <a:off x="1136413" y="587175"/>
            <a:ext cx="6735125" cy="42460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nagement Consulting Toolkit by Slidesgo">
  <a:themeElements>
    <a:clrScheme name="Simple Light">
      <a:dk1>
        <a:srgbClr val="000000"/>
      </a:dk1>
      <a:lt1>
        <a:srgbClr val="FFFFFF"/>
      </a:lt1>
      <a:dk2>
        <a:srgbClr val="4A8CFF"/>
      </a:dk2>
      <a:lt2>
        <a:srgbClr val="EFEFEF"/>
      </a:lt2>
      <a:accent1>
        <a:srgbClr val="003BA3"/>
      </a:accent1>
      <a:accent2>
        <a:srgbClr val="000000"/>
      </a:accent2>
      <a:accent3>
        <a:srgbClr val="4A8CFF"/>
      </a:accent3>
      <a:accent4>
        <a:srgbClr val="EFEFEF"/>
      </a:accent4>
      <a:accent5>
        <a:srgbClr val="003BA3"/>
      </a:accent5>
      <a:accent6>
        <a:srgbClr val="000000"/>
      </a:accent6>
      <a:hlink>
        <a:srgbClr val="003BA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nagement Consulting Toolkit by Slidesgo">
  <a:themeElements>
    <a:clrScheme name="Simple Light">
      <a:dk1>
        <a:srgbClr val="000000"/>
      </a:dk1>
      <a:lt1>
        <a:srgbClr val="FFFFFF"/>
      </a:lt1>
      <a:dk2>
        <a:srgbClr val="4A8CFF"/>
      </a:dk2>
      <a:lt2>
        <a:srgbClr val="EFEFEF"/>
      </a:lt2>
      <a:accent1>
        <a:srgbClr val="003BA3"/>
      </a:accent1>
      <a:accent2>
        <a:srgbClr val="000000"/>
      </a:accent2>
      <a:accent3>
        <a:srgbClr val="4A8CFF"/>
      </a:accent3>
      <a:accent4>
        <a:srgbClr val="EFEFEF"/>
      </a:accent4>
      <a:accent5>
        <a:srgbClr val="003BA3"/>
      </a:accent5>
      <a:accent6>
        <a:srgbClr val="000000"/>
      </a:accent6>
      <a:hlink>
        <a:srgbClr val="003BA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anagement Consulting Toolkit by Slidesgo">
  <a:themeElements>
    <a:clrScheme name="Simple Light">
      <a:dk1>
        <a:srgbClr val="000000"/>
      </a:dk1>
      <a:lt1>
        <a:srgbClr val="FFFFFF"/>
      </a:lt1>
      <a:dk2>
        <a:srgbClr val="4A8CFF"/>
      </a:dk2>
      <a:lt2>
        <a:srgbClr val="EFEFEF"/>
      </a:lt2>
      <a:accent1>
        <a:srgbClr val="003BA3"/>
      </a:accent1>
      <a:accent2>
        <a:srgbClr val="000000"/>
      </a:accent2>
      <a:accent3>
        <a:srgbClr val="4A8CFF"/>
      </a:accent3>
      <a:accent4>
        <a:srgbClr val="EFEFEF"/>
      </a:accent4>
      <a:accent5>
        <a:srgbClr val="003BA3"/>
      </a:accent5>
      <a:accent6>
        <a:srgbClr val="000000"/>
      </a:accent6>
      <a:hlink>
        <a:srgbClr val="003BA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