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5"/>
  </p:notesMasterIdLst>
  <p:handoutMasterIdLst>
    <p:handoutMasterId r:id="rId46"/>
  </p:handoutMasterIdLst>
  <p:sldIdLst>
    <p:sldId id="256" r:id="rId5"/>
    <p:sldId id="309" r:id="rId6"/>
    <p:sldId id="378" r:id="rId7"/>
    <p:sldId id="477" r:id="rId8"/>
    <p:sldId id="369" r:id="rId9"/>
    <p:sldId id="377" r:id="rId10"/>
    <p:sldId id="310" r:id="rId11"/>
    <p:sldId id="478" r:id="rId12"/>
    <p:sldId id="311" r:id="rId13"/>
    <p:sldId id="312" r:id="rId14"/>
    <p:sldId id="313" r:id="rId15"/>
    <p:sldId id="388" r:id="rId16"/>
    <p:sldId id="428" r:id="rId17"/>
    <p:sldId id="268" r:id="rId18"/>
    <p:sldId id="472" r:id="rId19"/>
    <p:sldId id="473" r:id="rId20"/>
    <p:sldId id="380" r:id="rId21"/>
    <p:sldId id="381" r:id="rId22"/>
    <p:sldId id="272" r:id="rId23"/>
    <p:sldId id="427" r:id="rId24"/>
    <p:sldId id="464" r:id="rId25"/>
    <p:sldId id="481" r:id="rId26"/>
    <p:sldId id="432" r:id="rId27"/>
    <p:sldId id="474" r:id="rId28"/>
    <p:sldId id="475" r:id="rId29"/>
    <p:sldId id="465" r:id="rId30"/>
    <p:sldId id="466" r:id="rId31"/>
    <p:sldId id="443" r:id="rId32"/>
    <p:sldId id="424" r:id="rId33"/>
    <p:sldId id="425" r:id="rId34"/>
    <p:sldId id="384" r:id="rId35"/>
    <p:sldId id="423" r:id="rId36"/>
    <p:sldId id="435" r:id="rId37"/>
    <p:sldId id="389" r:id="rId38"/>
    <p:sldId id="479" r:id="rId39"/>
    <p:sldId id="476" r:id="rId40"/>
    <p:sldId id="460" r:id="rId41"/>
    <p:sldId id="429" r:id="rId42"/>
    <p:sldId id="402" r:id="rId43"/>
    <p:sldId id="45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189A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39DE22-C048-4F1F-8E2D-D6E8364B7A3A}" v="1652" dt="2023-10-10T21:52:23.432"/>
    <p1510:client id="{D17BEF8D-931C-99AD-8B36-7E04CD6748A1}" v="72" dt="2023-10-10T19:14:32.61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724" autoAdjust="0"/>
  </p:normalViewPr>
  <p:slideViewPr>
    <p:cSldViewPr snapToGrid="0">
      <p:cViewPr varScale="1">
        <p:scale>
          <a:sx n="111" d="100"/>
          <a:sy n="111" d="100"/>
        </p:scale>
        <p:origin x="672" y="208"/>
      </p:cViewPr>
      <p:guideLst/>
    </p:cSldViewPr>
  </p:slideViewPr>
  <p:outlineViewPr>
    <p:cViewPr>
      <p:scale>
        <a:sx n="33" d="100"/>
        <a:sy n="33" d="100"/>
      </p:scale>
      <p:origin x="0" y="-864"/>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65" d="100"/>
          <a:sy n="65" d="100"/>
        </p:scale>
        <p:origin x="2299"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EE2046-435D-4713-805F-E584B6BF42C1}" type="doc">
      <dgm:prSet loTypeId="urn:microsoft.com/office/officeart/2005/8/layout/list1" loCatId="list" qsTypeId="urn:microsoft.com/office/officeart/2005/8/quickstyle/simple4" qsCatId="simple" csTypeId="urn:microsoft.com/office/officeart/2005/8/colors/accent1_2" csCatId="accent1"/>
      <dgm:spPr/>
      <dgm:t>
        <a:bodyPr/>
        <a:lstStyle/>
        <a:p>
          <a:endParaRPr lang="en-US"/>
        </a:p>
      </dgm:t>
    </dgm:pt>
    <dgm:pt modelId="{6481F71F-8E84-4A1F-88EA-4A962011E974}">
      <dgm:prSet/>
      <dgm:spPr/>
      <dgm:t>
        <a:bodyPr/>
        <a:lstStyle/>
        <a:p>
          <a:r>
            <a:rPr lang="en-US" b="1"/>
            <a:t>Category I codes:</a:t>
          </a:r>
          <a:endParaRPr lang="en-US"/>
        </a:p>
      </dgm:t>
    </dgm:pt>
    <dgm:pt modelId="{8899C2A5-CC8D-4356-96CB-FD43C1500A31}" type="parTrans" cxnId="{3A4CF17F-2BCF-45CC-82CB-394B4042EF48}">
      <dgm:prSet/>
      <dgm:spPr/>
      <dgm:t>
        <a:bodyPr/>
        <a:lstStyle/>
        <a:p>
          <a:endParaRPr lang="en-US"/>
        </a:p>
      </dgm:t>
    </dgm:pt>
    <dgm:pt modelId="{CA7EB4FB-0404-4B62-AB81-24D818965DED}" type="sibTrans" cxnId="{3A4CF17F-2BCF-45CC-82CB-394B4042EF48}">
      <dgm:prSet/>
      <dgm:spPr/>
      <dgm:t>
        <a:bodyPr/>
        <a:lstStyle/>
        <a:p>
          <a:endParaRPr lang="en-US"/>
        </a:p>
      </dgm:t>
    </dgm:pt>
    <dgm:pt modelId="{6C83DE52-F146-4E06-A7D5-A53C5D0D9AB4}">
      <dgm:prSet/>
      <dgm:spPr/>
      <dgm:t>
        <a:bodyPr/>
        <a:lstStyle/>
        <a:p>
          <a:r>
            <a:rPr lang="en-US"/>
            <a:t>Assessment</a:t>
          </a:r>
        </a:p>
      </dgm:t>
    </dgm:pt>
    <dgm:pt modelId="{B80F84F6-54FF-4C62-84E6-E00881CDBD5B}" type="parTrans" cxnId="{613CE869-1C83-49CB-8C20-3B21D4C05A74}">
      <dgm:prSet/>
      <dgm:spPr/>
      <dgm:t>
        <a:bodyPr/>
        <a:lstStyle/>
        <a:p>
          <a:endParaRPr lang="en-US"/>
        </a:p>
      </dgm:t>
    </dgm:pt>
    <dgm:pt modelId="{D0B63FD0-32C1-41E0-8266-0325079523EF}" type="sibTrans" cxnId="{613CE869-1C83-49CB-8C20-3B21D4C05A74}">
      <dgm:prSet/>
      <dgm:spPr/>
      <dgm:t>
        <a:bodyPr/>
        <a:lstStyle/>
        <a:p>
          <a:endParaRPr lang="en-US"/>
        </a:p>
      </dgm:t>
    </dgm:pt>
    <dgm:pt modelId="{215DFF53-6E7F-4F15-999B-4D8282391688}">
      <dgm:prSet/>
      <dgm:spPr/>
      <dgm:t>
        <a:bodyPr/>
        <a:lstStyle/>
        <a:p>
          <a:r>
            <a:rPr lang="en-US" dirty="0"/>
            <a:t>97151 (QHP)</a:t>
          </a:r>
        </a:p>
      </dgm:t>
    </dgm:pt>
    <dgm:pt modelId="{49030921-BC12-4488-9D9E-39A71C6E94F7}" type="parTrans" cxnId="{0AEE7D71-9BA9-4F07-A209-571F9706F1C5}">
      <dgm:prSet/>
      <dgm:spPr/>
      <dgm:t>
        <a:bodyPr/>
        <a:lstStyle/>
        <a:p>
          <a:endParaRPr lang="en-US"/>
        </a:p>
      </dgm:t>
    </dgm:pt>
    <dgm:pt modelId="{49939C56-56BE-4F12-A87E-E3A34F4FC38B}" type="sibTrans" cxnId="{0AEE7D71-9BA9-4F07-A209-571F9706F1C5}">
      <dgm:prSet/>
      <dgm:spPr/>
      <dgm:t>
        <a:bodyPr/>
        <a:lstStyle/>
        <a:p>
          <a:endParaRPr lang="en-US"/>
        </a:p>
      </dgm:t>
    </dgm:pt>
    <dgm:pt modelId="{ADF2C5E3-7CCE-4EC8-A8B0-E4F1F2F691C6}">
      <dgm:prSet/>
      <dgm:spPr/>
      <dgm:t>
        <a:bodyPr/>
        <a:lstStyle/>
        <a:p>
          <a:r>
            <a:rPr lang="en-US"/>
            <a:t>97152 (technician)</a:t>
          </a:r>
        </a:p>
      </dgm:t>
    </dgm:pt>
    <dgm:pt modelId="{5685A3CB-4D87-4102-A3D3-B3319DCE96F0}" type="parTrans" cxnId="{8542E455-2929-4607-BE6F-4E3F43A19E44}">
      <dgm:prSet/>
      <dgm:spPr/>
      <dgm:t>
        <a:bodyPr/>
        <a:lstStyle/>
        <a:p>
          <a:endParaRPr lang="en-US"/>
        </a:p>
      </dgm:t>
    </dgm:pt>
    <dgm:pt modelId="{88EFD541-60C8-48A2-8218-3A9D85788544}" type="sibTrans" cxnId="{8542E455-2929-4607-BE6F-4E3F43A19E44}">
      <dgm:prSet/>
      <dgm:spPr/>
      <dgm:t>
        <a:bodyPr/>
        <a:lstStyle/>
        <a:p>
          <a:endParaRPr lang="en-US"/>
        </a:p>
      </dgm:t>
    </dgm:pt>
    <dgm:pt modelId="{7FF370A1-EB82-4308-8682-8BF24BB2340C}">
      <dgm:prSet/>
      <dgm:spPr/>
      <dgm:t>
        <a:bodyPr/>
        <a:lstStyle/>
        <a:p>
          <a:r>
            <a:rPr lang="en-US"/>
            <a:t>Treatment, 1-to-1</a:t>
          </a:r>
        </a:p>
      </dgm:t>
    </dgm:pt>
    <dgm:pt modelId="{20EB0574-DA67-4459-BFFC-F8BABD6FC5C0}" type="parTrans" cxnId="{6AEFE3F0-E589-441B-AD97-F80A0345B844}">
      <dgm:prSet/>
      <dgm:spPr/>
      <dgm:t>
        <a:bodyPr/>
        <a:lstStyle/>
        <a:p>
          <a:endParaRPr lang="en-US"/>
        </a:p>
      </dgm:t>
    </dgm:pt>
    <dgm:pt modelId="{8DAE0C16-E7FF-4690-93F7-5CE146486F18}" type="sibTrans" cxnId="{6AEFE3F0-E589-441B-AD97-F80A0345B844}">
      <dgm:prSet/>
      <dgm:spPr/>
      <dgm:t>
        <a:bodyPr/>
        <a:lstStyle/>
        <a:p>
          <a:endParaRPr lang="en-US"/>
        </a:p>
      </dgm:t>
    </dgm:pt>
    <dgm:pt modelId="{0312F5DA-6F95-47D2-8EA5-930784D779F8}">
      <dgm:prSet/>
      <dgm:spPr/>
      <dgm:t>
        <a:bodyPr/>
        <a:lstStyle/>
        <a:p>
          <a:r>
            <a:rPr lang="en-US"/>
            <a:t>97153 (technician)</a:t>
          </a:r>
        </a:p>
      </dgm:t>
    </dgm:pt>
    <dgm:pt modelId="{EF58ADB0-1CFC-40D6-9B6C-A4ABC1DD308A}" type="parTrans" cxnId="{162A067C-EBDD-4536-ACDD-4894FC068D57}">
      <dgm:prSet/>
      <dgm:spPr/>
      <dgm:t>
        <a:bodyPr/>
        <a:lstStyle/>
        <a:p>
          <a:endParaRPr lang="en-US"/>
        </a:p>
      </dgm:t>
    </dgm:pt>
    <dgm:pt modelId="{CE8D85D8-2C7F-451B-8472-3D7CEF346DA0}" type="sibTrans" cxnId="{162A067C-EBDD-4536-ACDD-4894FC068D57}">
      <dgm:prSet/>
      <dgm:spPr/>
      <dgm:t>
        <a:bodyPr/>
        <a:lstStyle/>
        <a:p>
          <a:endParaRPr lang="en-US"/>
        </a:p>
      </dgm:t>
    </dgm:pt>
    <dgm:pt modelId="{7E2B2096-01B6-4364-9212-580BFE8AD94C}">
      <dgm:prSet/>
      <dgm:spPr/>
      <dgm:t>
        <a:bodyPr/>
        <a:lstStyle/>
        <a:p>
          <a:r>
            <a:rPr lang="en-US"/>
            <a:t>97155 (QHP); </a:t>
          </a:r>
          <a:r>
            <a:rPr lang="en-US" i="1"/>
            <a:t>may include simultaneous direction of technician</a:t>
          </a:r>
          <a:endParaRPr lang="en-US"/>
        </a:p>
      </dgm:t>
    </dgm:pt>
    <dgm:pt modelId="{8EE631FC-56F9-4420-8934-AD02FBC31CA2}" type="parTrans" cxnId="{6DE32C3C-6104-4EDD-B76D-6F923FC11F4A}">
      <dgm:prSet/>
      <dgm:spPr/>
      <dgm:t>
        <a:bodyPr/>
        <a:lstStyle/>
        <a:p>
          <a:endParaRPr lang="en-US"/>
        </a:p>
      </dgm:t>
    </dgm:pt>
    <dgm:pt modelId="{32ED24E3-2510-402C-831F-180CB0D35BFC}" type="sibTrans" cxnId="{6DE32C3C-6104-4EDD-B76D-6F923FC11F4A}">
      <dgm:prSet/>
      <dgm:spPr/>
      <dgm:t>
        <a:bodyPr/>
        <a:lstStyle/>
        <a:p>
          <a:endParaRPr lang="en-US"/>
        </a:p>
      </dgm:t>
    </dgm:pt>
    <dgm:pt modelId="{F77C55CC-6804-40F3-A60B-B040E175B1FC}">
      <dgm:prSet/>
      <dgm:spPr/>
      <dgm:t>
        <a:bodyPr/>
        <a:lstStyle/>
        <a:p>
          <a:r>
            <a:rPr lang="en-US"/>
            <a:t>Treatment, group</a:t>
          </a:r>
        </a:p>
      </dgm:t>
    </dgm:pt>
    <dgm:pt modelId="{93E7A62F-A9DD-47A7-98CD-5D97B6144893}" type="parTrans" cxnId="{2CC1A7FD-487E-4EB3-B9CD-2A4C14F326C4}">
      <dgm:prSet/>
      <dgm:spPr/>
      <dgm:t>
        <a:bodyPr/>
        <a:lstStyle/>
        <a:p>
          <a:endParaRPr lang="en-US"/>
        </a:p>
      </dgm:t>
    </dgm:pt>
    <dgm:pt modelId="{A36C6771-A064-444B-A235-C60CC306C6B8}" type="sibTrans" cxnId="{2CC1A7FD-487E-4EB3-B9CD-2A4C14F326C4}">
      <dgm:prSet/>
      <dgm:spPr/>
      <dgm:t>
        <a:bodyPr/>
        <a:lstStyle/>
        <a:p>
          <a:endParaRPr lang="en-US"/>
        </a:p>
      </dgm:t>
    </dgm:pt>
    <dgm:pt modelId="{4F8BE49E-BB58-417B-8303-E640F98845DF}">
      <dgm:prSet/>
      <dgm:spPr/>
      <dgm:t>
        <a:bodyPr/>
        <a:lstStyle/>
        <a:p>
          <a:r>
            <a:rPr lang="en-US"/>
            <a:t>97154 (technician)</a:t>
          </a:r>
        </a:p>
      </dgm:t>
    </dgm:pt>
    <dgm:pt modelId="{7B1023AD-D877-4C8E-B602-205CB06BFF80}" type="parTrans" cxnId="{AFC937ED-65A4-4DAB-B197-0A1E58E5DC5E}">
      <dgm:prSet/>
      <dgm:spPr/>
      <dgm:t>
        <a:bodyPr/>
        <a:lstStyle/>
        <a:p>
          <a:endParaRPr lang="en-US"/>
        </a:p>
      </dgm:t>
    </dgm:pt>
    <dgm:pt modelId="{D2E1B701-AE2C-4634-A7AA-7D7A095BAE4D}" type="sibTrans" cxnId="{AFC937ED-65A4-4DAB-B197-0A1E58E5DC5E}">
      <dgm:prSet/>
      <dgm:spPr/>
      <dgm:t>
        <a:bodyPr/>
        <a:lstStyle/>
        <a:p>
          <a:endParaRPr lang="en-US"/>
        </a:p>
      </dgm:t>
    </dgm:pt>
    <dgm:pt modelId="{6AC5CE33-E42C-4931-8C47-5186FD1E994C}">
      <dgm:prSet/>
      <dgm:spPr/>
      <dgm:t>
        <a:bodyPr/>
        <a:lstStyle/>
        <a:p>
          <a:r>
            <a:rPr lang="en-US"/>
            <a:t>97158 (QHP)</a:t>
          </a:r>
        </a:p>
      </dgm:t>
    </dgm:pt>
    <dgm:pt modelId="{C525263B-69F1-4BE4-B384-9480A649C660}" type="parTrans" cxnId="{22D798F3-0933-4753-8783-078B7854DF2F}">
      <dgm:prSet/>
      <dgm:spPr/>
      <dgm:t>
        <a:bodyPr/>
        <a:lstStyle/>
        <a:p>
          <a:endParaRPr lang="en-US"/>
        </a:p>
      </dgm:t>
    </dgm:pt>
    <dgm:pt modelId="{CEE03877-CBDB-429B-B5D6-AD7BF71BE147}" type="sibTrans" cxnId="{22D798F3-0933-4753-8783-078B7854DF2F}">
      <dgm:prSet/>
      <dgm:spPr/>
      <dgm:t>
        <a:bodyPr/>
        <a:lstStyle/>
        <a:p>
          <a:endParaRPr lang="en-US"/>
        </a:p>
      </dgm:t>
    </dgm:pt>
    <dgm:pt modelId="{61A80B35-C91E-487C-8F54-09E715AA026A}">
      <dgm:prSet/>
      <dgm:spPr/>
      <dgm:t>
        <a:bodyPr/>
        <a:lstStyle/>
        <a:p>
          <a:r>
            <a:rPr lang="en-US"/>
            <a:t>Family treatment guidance</a:t>
          </a:r>
        </a:p>
      </dgm:t>
    </dgm:pt>
    <dgm:pt modelId="{A637C089-FA0F-49CB-9E84-C18ADCE7C69B}" type="parTrans" cxnId="{97AA6F36-6355-4921-B6B3-808DF0BC493A}">
      <dgm:prSet/>
      <dgm:spPr/>
      <dgm:t>
        <a:bodyPr/>
        <a:lstStyle/>
        <a:p>
          <a:endParaRPr lang="en-US"/>
        </a:p>
      </dgm:t>
    </dgm:pt>
    <dgm:pt modelId="{AE5EAB49-E3A3-4FBA-9F74-6BBDE4BA1441}" type="sibTrans" cxnId="{97AA6F36-6355-4921-B6B3-808DF0BC493A}">
      <dgm:prSet/>
      <dgm:spPr/>
      <dgm:t>
        <a:bodyPr/>
        <a:lstStyle/>
        <a:p>
          <a:endParaRPr lang="en-US"/>
        </a:p>
      </dgm:t>
    </dgm:pt>
    <dgm:pt modelId="{FD4EC466-042C-47EC-B286-C65E2C77EB3E}">
      <dgm:prSet/>
      <dgm:spPr/>
      <dgm:t>
        <a:bodyPr/>
        <a:lstStyle/>
        <a:p>
          <a:r>
            <a:rPr lang="en-US"/>
            <a:t>97156 (QHP, one family, with or without patient)</a:t>
          </a:r>
        </a:p>
      </dgm:t>
    </dgm:pt>
    <dgm:pt modelId="{AB3165C3-F460-45B0-9DCC-EB4141EB946A}" type="parTrans" cxnId="{89B9D41F-1E56-4000-BF8D-73637D6A22CE}">
      <dgm:prSet/>
      <dgm:spPr/>
      <dgm:t>
        <a:bodyPr/>
        <a:lstStyle/>
        <a:p>
          <a:endParaRPr lang="en-US"/>
        </a:p>
      </dgm:t>
    </dgm:pt>
    <dgm:pt modelId="{797A344C-0BB3-4061-90C3-7FE2EB2E4882}" type="sibTrans" cxnId="{89B9D41F-1E56-4000-BF8D-73637D6A22CE}">
      <dgm:prSet/>
      <dgm:spPr/>
      <dgm:t>
        <a:bodyPr/>
        <a:lstStyle/>
        <a:p>
          <a:endParaRPr lang="en-US"/>
        </a:p>
      </dgm:t>
    </dgm:pt>
    <dgm:pt modelId="{69BF112A-AAF6-4FF6-856C-67B24788B78B}">
      <dgm:prSet/>
      <dgm:spPr/>
      <dgm:t>
        <a:bodyPr/>
        <a:lstStyle/>
        <a:p>
          <a:r>
            <a:rPr lang="en-US"/>
            <a:t>97158 (QHP, multiple families, without patient)</a:t>
          </a:r>
        </a:p>
      </dgm:t>
    </dgm:pt>
    <dgm:pt modelId="{AE28ACC3-CA13-4986-A0ED-99A6B22DE973}" type="parTrans" cxnId="{0D885F2F-70F1-442E-8610-3D4F0163AB0C}">
      <dgm:prSet/>
      <dgm:spPr/>
      <dgm:t>
        <a:bodyPr/>
        <a:lstStyle/>
        <a:p>
          <a:endParaRPr lang="en-US"/>
        </a:p>
      </dgm:t>
    </dgm:pt>
    <dgm:pt modelId="{DD7A696D-D6A2-4D19-9723-E0ACEA28CB97}" type="sibTrans" cxnId="{0D885F2F-70F1-442E-8610-3D4F0163AB0C}">
      <dgm:prSet/>
      <dgm:spPr/>
      <dgm:t>
        <a:bodyPr/>
        <a:lstStyle/>
        <a:p>
          <a:endParaRPr lang="en-US"/>
        </a:p>
      </dgm:t>
    </dgm:pt>
    <dgm:pt modelId="{3252D1FA-B691-4DA3-AA37-E92C6B591A6F}">
      <dgm:prSet/>
      <dgm:spPr/>
      <dgm:t>
        <a:bodyPr/>
        <a:lstStyle/>
        <a:p>
          <a:r>
            <a:rPr lang="en-US" b="1"/>
            <a:t>Category III codes:</a:t>
          </a:r>
          <a:endParaRPr lang="en-US"/>
        </a:p>
      </dgm:t>
    </dgm:pt>
    <dgm:pt modelId="{9B971C2A-F01D-4673-8585-C7AD6BA208DF}" type="parTrans" cxnId="{741D2A67-E5F9-45C7-9A1F-8BE8C32718D3}">
      <dgm:prSet/>
      <dgm:spPr/>
      <dgm:t>
        <a:bodyPr/>
        <a:lstStyle/>
        <a:p>
          <a:endParaRPr lang="en-US"/>
        </a:p>
      </dgm:t>
    </dgm:pt>
    <dgm:pt modelId="{3DF71EBE-7516-4067-9F6B-BCB16A976FE8}" type="sibTrans" cxnId="{741D2A67-E5F9-45C7-9A1F-8BE8C32718D3}">
      <dgm:prSet/>
      <dgm:spPr/>
      <dgm:t>
        <a:bodyPr/>
        <a:lstStyle/>
        <a:p>
          <a:endParaRPr lang="en-US"/>
        </a:p>
      </dgm:t>
    </dgm:pt>
    <dgm:pt modelId="{B4DAA062-BAA4-4809-94A4-670F6EFAD3C1}">
      <dgm:prSet/>
      <dgm:spPr/>
      <dgm:t>
        <a:bodyPr/>
        <a:lstStyle/>
        <a:p>
          <a:r>
            <a:rPr lang="en-US"/>
            <a:t>Assessment -- 0362T (QHP on site, 2 or more technicians, patient exhibits destructive behavior, environment customized to behavior)</a:t>
          </a:r>
        </a:p>
      </dgm:t>
    </dgm:pt>
    <dgm:pt modelId="{F81AC95D-6244-4B63-838E-D1A0469FD858}" type="parTrans" cxnId="{D3829041-01DD-42AB-BBF1-164C75A797AA}">
      <dgm:prSet/>
      <dgm:spPr/>
      <dgm:t>
        <a:bodyPr/>
        <a:lstStyle/>
        <a:p>
          <a:endParaRPr lang="en-US"/>
        </a:p>
      </dgm:t>
    </dgm:pt>
    <dgm:pt modelId="{2A24E956-18C6-4766-8DCC-2A97E91819E1}" type="sibTrans" cxnId="{D3829041-01DD-42AB-BBF1-164C75A797AA}">
      <dgm:prSet/>
      <dgm:spPr/>
      <dgm:t>
        <a:bodyPr/>
        <a:lstStyle/>
        <a:p>
          <a:endParaRPr lang="en-US"/>
        </a:p>
      </dgm:t>
    </dgm:pt>
    <dgm:pt modelId="{A9BB8D66-8EED-47FA-BEF7-41CCE0614A31}">
      <dgm:prSet/>
      <dgm:spPr/>
      <dgm:t>
        <a:bodyPr/>
        <a:lstStyle/>
        <a:p>
          <a:r>
            <a:rPr lang="en-US"/>
            <a:t>Treatment -- 0373T (QHP on site, 2 or more technicians, patient exhibits destructive behavior, environment customized to behavior)</a:t>
          </a:r>
        </a:p>
      </dgm:t>
    </dgm:pt>
    <dgm:pt modelId="{393F2180-7A2D-4C3A-A126-B18F83188380}" type="parTrans" cxnId="{CD4AF712-F98C-44B8-8DC7-3A8EE4A61FC2}">
      <dgm:prSet/>
      <dgm:spPr/>
      <dgm:t>
        <a:bodyPr/>
        <a:lstStyle/>
        <a:p>
          <a:endParaRPr lang="en-US"/>
        </a:p>
      </dgm:t>
    </dgm:pt>
    <dgm:pt modelId="{3BE251C3-C1FD-49F0-8EAE-230026BE49E4}" type="sibTrans" cxnId="{CD4AF712-F98C-44B8-8DC7-3A8EE4A61FC2}">
      <dgm:prSet/>
      <dgm:spPr/>
      <dgm:t>
        <a:bodyPr/>
        <a:lstStyle/>
        <a:p>
          <a:endParaRPr lang="en-US"/>
        </a:p>
      </dgm:t>
    </dgm:pt>
    <dgm:pt modelId="{587FE427-5ED1-4337-8035-C0373BBB4024}" type="pres">
      <dgm:prSet presAssocID="{A8EE2046-435D-4713-805F-E584B6BF42C1}" presName="linear" presStyleCnt="0">
        <dgm:presLayoutVars>
          <dgm:dir/>
          <dgm:animLvl val="lvl"/>
          <dgm:resizeHandles val="exact"/>
        </dgm:presLayoutVars>
      </dgm:prSet>
      <dgm:spPr/>
    </dgm:pt>
    <dgm:pt modelId="{3F92A320-03AA-4F51-8967-6129888B654A}" type="pres">
      <dgm:prSet presAssocID="{6481F71F-8E84-4A1F-88EA-4A962011E974}" presName="parentLin" presStyleCnt="0"/>
      <dgm:spPr/>
    </dgm:pt>
    <dgm:pt modelId="{7F4B319E-3E29-4F74-A1F9-A0FB0C1E62AA}" type="pres">
      <dgm:prSet presAssocID="{6481F71F-8E84-4A1F-88EA-4A962011E974}" presName="parentLeftMargin" presStyleLbl="node1" presStyleIdx="0" presStyleCnt="2"/>
      <dgm:spPr/>
    </dgm:pt>
    <dgm:pt modelId="{EFF9A5CA-DCE4-4896-9138-583C1B19AD5B}" type="pres">
      <dgm:prSet presAssocID="{6481F71F-8E84-4A1F-88EA-4A962011E974}" presName="parentText" presStyleLbl="node1" presStyleIdx="0" presStyleCnt="2">
        <dgm:presLayoutVars>
          <dgm:chMax val="0"/>
          <dgm:bulletEnabled val="1"/>
        </dgm:presLayoutVars>
      </dgm:prSet>
      <dgm:spPr/>
    </dgm:pt>
    <dgm:pt modelId="{2933714A-0280-4808-B2FF-177B8A3442E3}" type="pres">
      <dgm:prSet presAssocID="{6481F71F-8E84-4A1F-88EA-4A962011E974}" presName="negativeSpace" presStyleCnt="0"/>
      <dgm:spPr/>
    </dgm:pt>
    <dgm:pt modelId="{3402126D-9FB3-4051-B0AD-F698E799A95F}" type="pres">
      <dgm:prSet presAssocID="{6481F71F-8E84-4A1F-88EA-4A962011E974}" presName="childText" presStyleLbl="conFgAcc1" presStyleIdx="0" presStyleCnt="2">
        <dgm:presLayoutVars>
          <dgm:bulletEnabled val="1"/>
        </dgm:presLayoutVars>
      </dgm:prSet>
      <dgm:spPr/>
    </dgm:pt>
    <dgm:pt modelId="{DB60F202-C3CA-4C7A-8378-FE2D8A1C1608}" type="pres">
      <dgm:prSet presAssocID="{CA7EB4FB-0404-4B62-AB81-24D818965DED}" presName="spaceBetweenRectangles" presStyleCnt="0"/>
      <dgm:spPr/>
    </dgm:pt>
    <dgm:pt modelId="{C79C1908-D584-4859-9FEC-E2A6FB7CA865}" type="pres">
      <dgm:prSet presAssocID="{3252D1FA-B691-4DA3-AA37-E92C6B591A6F}" presName="parentLin" presStyleCnt="0"/>
      <dgm:spPr/>
    </dgm:pt>
    <dgm:pt modelId="{4A0452C1-2B88-4356-9D5D-A07C0F6C86AB}" type="pres">
      <dgm:prSet presAssocID="{3252D1FA-B691-4DA3-AA37-E92C6B591A6F}" presName="parentLeftMargin" presStyleLbl="node1" presStyleIdx="0" presStyleCnt="2"/>
      <dgm:spPr/>
    </dgm:pt>
    <dgm:pt modelId="{FE57577A-5422-47BB-87F7-83F2F1FDDDB0}" type="pres">
      <dgm:prSet presAssocID="{3252D1FA-B691-4DA3-AA37-E92C6B591A6F}" presName="parentText" presStyleLbl="node1" presStyleIdx="1" presStyleCnt="2">
        <dgm:presLayoutVars>
          <dgm:chMax val="0"/>
          <dgm:bulletEnabled val="1"/>
        </dgm:presLayoutVars>
      </dgm:prSet>
      <dgm:spPr/>
    </dgm:pt>
    <dgm:pt modelId="{65744035-411E-4258-A58A-C22DC1BA159A}" type="pres">
      <dgm:prSet presAssocID="{3252D1FA-B691-4DA3-AA37-E92C6B591A6F}" presName="negativeSpace" presStyleCnt="0"/>
      <dgm:spPr/>
    </dgm:pt>
    <dgm:pt modelId="{63E68123-B3E1-4690-B1E5-F3914C7995F6}" type="pres">
      <dgm:prSet presAssocID="{3252D1FA-B691-4DA3-AA37-E92C6B591A6F}" presName="childText" presStyleLbl="conFgAcc1" presStyleIdx="1" presStyleCnt="2">
        <dgm:presLayoutVars>
          <dgm:bulletEnabled val="1"/>
        </dgm:presLayoutVars>
      </dgm:prSet>
      <dgm:spPr/>
    </dgm:pt>
  </dgm:ptLst>
  <dgm:cxnLst>
    <dgm:cxn modelId="{CD4AF712-F98C-44B8-8DC7-3A8EE4A61FC2}" srcId="{3252D1FA-B691-4DA3-AA37-E92C6B591A6F}" destId="{A9BB8D66-8EED-47FA-BEF7-41CCE0614A31}" srcOrd="1" destOrd="0" parTransId="{393F2180-7A2D-4C3A-A126-B18F83188380}" sibTransId="{3BE251C3-C1FD-49F0-8EAE-230026BE49E4}"/>
    <dgm:cxn modelId="{826BC118-F803-44DF-8E7D-EA4E40D1F682}" type="presOf" srcId="{A8EE2046-435D-4713-805F-E584B6BF42C1}" destId="{587FE427-5ED1-4337-8035-C0373BBB4024}" srcOrd="0" destOrd="0" presId="urn:microsoft.com/office/officeart/2005/8/layout/list1"/>
    <dgm:cxn modelId="{86418019-81C8-4520-8DD6-26F86EC6B68C}" type="presOf" srcId="{69BF112A-AAF6-4FF6-856C-67B24788B78B}" destId="{3402126D-9FB3-4051-B0AD-F698E799A95F}" srcOrd="0" destOrd="11" presId="urn:microsoft.com/office/officeart/2005/8/layout/list1"/>
    <dgm:cxn modelId="{B93EF61C-570A-4AAC-AFBB-C57CCB2AD2D9}" type="presOf" srcId="{6C83DE52-F146-4E06-A7D5-A53C5D0D9AB4}" destId="{3402126D-9FB3-4051-B0AD-F698E799A95F}" srcOrd="0" destOrd="0" presId="urn:microsoft.com/office/officeart/2005/8/layout/list1"/>
    <dgm:cxn modelId="{89B9D41F-1E56-4000-BF8D-73637D6A22CE}" srcId="{61A80B35-C91E-487C-8F54-09E715AA026A}" destId="{FD4EC466-042C-47EC-B286-C65E2C77EB3E}" srcOrd="0" destOrd="0" parTransId="{AB3165C3-F460-45B0-9DCC-EB4141EB946A}" sibTransId="{797A344C-0BB3-4061-90C3-7FE2EB2E4882}"/>
    <dgm:cxn modelId="{0D885F2F-70F1-442E-8610-3D4F0163AB0C}" srcId="{61A80B35-C91E-487C-8F54-09E715AA026A}" destId="{69BF112A-AAF6-4FF6-856C-67B24788B78B}" srcOrd="1" destOrd="0" parTransId="{AE28ACC3-CA13-4986-A0ED-99A6B22DE973}" sibTransId="{DD7A696D-D6A2-4D19-9723-E0ACEA28CB97}"/>
    <dgm:cxn modelId="{97AA6F36-6355-4921-B6B3-808DF0BC493A}" srcId="{6481F71F-8E84-4A1F-88EA-4A962011E974}" destId="{61A80B35-C91E-487C-8F54-09E715AA026A}" srcOrd="3" destOrd="0" parTransId="{A637C089-FA0F-49CB-9E84-C18ADCE7C69B}" sibTransId="{AE5EAB49-E3A3-4FBA-9F74-6BBDE4BA1441}"/>
    <dgm:cxn modelId="{6DE32C3C-6104-4EDD-B76D-6F923FC11F4A}" srcId="{7FF370A1-EB82-4308-8682-8BF24BB2340C}" destId="{7E2B2096-01B6-4364-9212-580BFE8AD94C}" srcOrd="1" destOrd="0" parTransId="{8EE631FC-56F9-4420-8934-AD02FBC31CA2}" sibTransId="{32ED24E3-2510-402C-831F-180CB0D35BFC}"/>
    <dgm:cxn modelId="{B50C4441-868D-4E06-B849-A36D86640505}" type="presOf" srcId="{6481F71F-8E84-4A1F-88EA-4A962011E974}" destId="{EFF9A5CA-DCE4-4896-9138-583C1B19AD5B}" srcOrd="1" destOrd="0" presId="urn:microsoft.com/office/officeart/2005/8/layout/list1"/>
    <dgm:cxn modelId="{D3829041-01DD-42AB-BBF1-164C75A797AA}" srcId="{3252D1FA-B691-4DA3-AA37-E92C6B591A6F}" destId="{B4DAA062-BAA4-4809-94A4-670F6EFAD3C1}" srcOrd="0" destOrd="0" parTransId="{F81AC95D-6244-4B63-838E-D1A0469FD858}" sibTransId="{2A24E956-18C6-4766-8DCC-2A97E91819E1}"/>
    <dgm:cxn modelId="{FCADC244-B143-4F1E-84D4-E1964038C00A}" type="presOf" srcId="{6481F71F-8E84-4A1F-88EA-4A962011E974}" destId="{7F4B319E-3E29-4F74-A1F9-A0FB0C1E62AA}" srcOrd="0" destOrd="0" presId="urn:microsoft.com/office/officeart/2005/8/layout/list1"/>
    <dgm:cxn modelId="{23059645-1D4E-48EC-A7FD-C5D32ABAE729}" type="presOf" srcId="{3252D1FA-B691-4DA3-AA37-E92C6B591A6F}" destId="{4A0452C1-2B88-4356-9D5D-A07C0F6C86AB}" srcOrd="0" destOrd="0" presId="urn:microsoft.com/office/officeart/2005/8/layout/list1"/>
    <dgm:cxn modelId="{DAF6794F-98BF-43FF-83F5-A2036CE538CE}" type="presOf" srcId="{7FF370A1-EB82-4308-8682-8BF24BB2340C}" destId="{3402126D-9FB3-4051-B0AD-F698E799A95F}" srcOrd="0" destOrd="3" presId="urn:microsoft.com/office/officeart/2005/8/layout/list1"/>
    <dgm:cxn modelId="{7AB20E55-35C8-403E-89EC-76ACA4346D01}" type="presOf" srcId="{ADF2C5E3-7CCE-4EC8-A8B0-E4F1F2F691C6}" destId="{3402126D-9FB3-4051-B0AD-F698E799A95F}" srcOrd="0" destOrd="2" presId="urn:microsoft.com/office/officeart/2005/8/layout/list1"/>
    <dgm:cxn modelId="{8542E455-2929-4607-BE6F-4E3F43A19E44}" srcId="{6C83DE52-F146-4E06-A7D5-A53C5D0D9AB4}" destId="{ADF2C5E3-7CCE-4EC8-A8B0-E4F1F2F691C6}" srcOrd="1" destOrd="0" parTransId="{5685A3CB-4D87-4102-A3D3-B3319DCE96F0}" sibTransId="{88EFD541-60C8-48A2-8218-3A9D85788544}"/>
    <dgm:cxn modelId="{8055E257-6B34-4308-9586-E51BB5D3FC33}" type="presOf" srcId="{FD4EC466-042C-47EC-B286-C65E2C77EB3E}" destId="{3402126D-9FB3-4051-B0AD-F698E799A95F}" srcOrd="0" destOrd="10" presId="urn:microsoft.com/office/officeart/2005/8/layout/list1"/>
    <dgm:cxn modelId="{741D2A67-E5F9-45C7-9A1F-8BE8C32718D3}" srcId="{A8EE2046-435D-4713-805F-E584B6BF42C1}" destId="{3252D1FA-B691-4DA3-AA37-E92C6B591A6F}" srcOrd="1" destOrd="0" parTransId="{9B971C2A-F01D-4673-8585-C7AD6BA208DF}" sibTransId="{3DF71EBE-7516-4067-9F6B-BCB16A976FE8}"/>
    <dgm:cxn modelId="{613CE869-1C83-49CB-8C20-3B21D4C05A74}" srcId="{6481F71F-8E84-4A1F-88EA-4A962011E974}" destId="{6C83DE52-F146-4E06-A7D5-A53C5D0D9AB4}" srcOrd="0" destOrd="0" parTransId="{B80F84F6-54FF-4C62-84E6-E00881CDBD5B}" sibTransId="{D0B63FD0-32C1-41E0-8266-0325079523EF}"/>
    <dgm:cxn modelId="{0AEE7D71-9BA9-4F07-A209-571F9706F1C5}" srcId="{6C83DE52-F146-4E06-A7D5-A53C5D0D9AB4}" destId="{215DFF53-6E7F-4F15-999B-4D8282391688}" srcOrd="0" destOrd="0" parTransId="{49030921-BC12-4488-9D9E-39A71C6E94F7}" sibTransId="{49939C56-56BE-4F12-A87E-E3A34F4FC38B}"/>
    <dgm:cxn modelId="{162A067C-EBDD-4536-ACDD-4894FC068D57}" srcId="{7FF370A1-EB82-4308-8682-8BF24BB2340C}" destId="{0312F5DA-6F95-47D2-8EA5-930784D779F8}" srcOrd="0" destOrd="0" parTransId="{EF58ADB0-1CFC-40D6-9B6C-A4ABC1DD308A}" sibTransId="{CE8D85D8-2C7F-451B-8472-3D7CEF346DA0}"/>
    <dgm:cxn modelId="{3A4CF17F-2BCF-45CC-82CB-394B4042EF48}" srcId="{A8EE2046-435D-4713-805F-E584B6BF42C1}" destId="{6481F71F-8E84-4A1F-88EA-4A962011E974}" srcOrd="0" destOrd="0" parTransId="{8899C2A5-CC8D-4356-96CB-FD43C1500A31}" sibTransId="{CA7EB4FB-0404-4B62-AB81-24D818965DED}"/>
    <dgm:cxn modelId="{3688F17F-3315-4AB1-914B-F690B2824344}" type="presOf" srcId="{61A80B35-C91E-487C-8F54-09E715AA026A}" destId="{3402126D-9FB3-4051-B0AD-F698E799A95F}" srcOrd="0" destOrd="9" presId="urn:microsoft.com/office/officeart/2005/8/layout/list1"/>
    <dgm:cxn modelId="{F0013080-1A39-4F76-B099-BB7B0541E8F7}" type="presOf" srcId="{B4DAA062-BAA4-4809-94A4-670F6EFAD3C1}" destId="{63E68123-B3E1-4690-B1E5-F3914C7995F6}" srcOrd="0" destOrd="0" presId="urn:microsoft.com/office/officeart/2005/8/layout/list1"/>
    <dgm:cxn modelId="{6B7F7887-9652-4A5A-9A2C-BD08E6FE5B8E}" type="presOf" srcId="{A9BB8D66-8EED-47FA-BEF7-41CCE0614A31}" destId="{63E68123-B3E1-4690-B1E5-F3914C7995F6}" srcOrd="0" destOrd="1" presId="urn:microsoft.com/office/officeart/2005/8/layout/list1"/>
    <dgm:cxn modelId="{EF44E0AE-D268-43F8-8F78-1F4759006D8A}" type="presOf" srcId="{7E2B2096-01B6-4364-9212-580BFE8AD94C}" destId="{3402126D-9FB3-4051-B0AD-F698E799A95F}" srcOrd="0" destOrd="5" presId="urn:microsoft.com/office/officeart/2005/8/layout/list1"/>
    <dgm:cxn modelId="{59CC9FC9-A45E-49B6-97EA-A947C61709DF}" type="presOf" srcId="{215DFF53-6E7F-4F15-999B-4D8282391688}" destId="{3402126D-9FB3-4051-B0AD-F698E799A95F}" srcOrd="0" destOrd="1" presId="urn:microsoft.com/office/officeart/2005/8/layout/list1"/>
    <dgm:cxn modelId="{0B45A6D9-02A0-4212-8D52-033AE98246CB}" type="presOf" srcId="{0312F5DA-6F95-47D2-8EA5-930784D779F8}" destId="{3402126D-9FB3-4051-B0AD-F698E799A95F}" srcOrd="0" destOrd="4" presId="urn:microsoft.com/office/officeart/2005/8/layout/list1"/>
    <dgm:cxn modelId="{D61D73DE-50C2-43D1-9A41-222D678B6FD9}" type="presOf" srcId="{3252D1FA-B691-4DA3-AA37-E92C6B591A6F}" destId="{FE57577A-5422-47BB-87F7-83F2F1FDDDB0}" srcOrd="1" destOrd="0" presId="urn:microsoft.com/office/officeart/2005/8/layout/list1"/>
    <dgm:cxn modelId="{894A57EC-B5ED-40F4-9F00-A5D69F8FE5DF}" type="presOf" srcId="{4F8BE49E-BB58-417B-8303-E640F98845DF}" destId="{3402126D-9FB3-4051-B0AD-F698E799A95F}" srcOrd="0" destOrd="7" presId="urn:microsoft.com/office/officeart/2005/8/layout/list1"/>
    <dgm:cxn modelId="{AFC937ED-65A4-4DAB-B197-0A1E58E5DC5E}" srcId="{F77C55CC-6804-40F3-A60B-B040E175B1FC}" destId="{4F8BE49E-BB58-417B-8303-E640F98845DF}" srcOrd="0" destOrd="0" parTransId="{7B1023AD-D877-4C8E-B602-205CB06BFF80}" sibTransId="{D2E1B701-AE2C-4634-A7AA-7D7A095BAE4D}"/>
    <dgm:cxn modelId="{6AEFE3F0-E589-441B-AD97-F80A0345B844}" srcId="{6481F71F-8E84-4A1F-88EA-4A962011E974}" destId="{7FF370A1-EB82-4308-8682-8BF24BB2340C}" srcOrd="1" destOrd="0" parTransId="{20EB0574-DA67-4459-BFFC-F8BABD6FC5C0}" sibTransId="{8DAE0C16-E7FF-4690-93F7-5CE146486F18}"/>
    <dgm:cxn modelId="{22D798F3-0933-4753-8783-078B7854DF2F}" srcId="{F77C55CC-6804-40F3-A60B-B040E175B1FC}" destId="{6AC5CE33-E42C-4931-8C47-5186FD1E994C}" srcOrd="1" destOrd="0" parTransId="{C525263B-69F1-4BE4-B384-9480A649C660}" sibTransId="{CEE03877-CBDB-429B-B5D6-AD7BF71BE147}"/>
    <dgm:cxn modelId="{19C93FF6-5EB2-4412-9AE3-5A1EE45A6504}" type="presOf" srcId="{6AC5CE33-E42C-4931-8C47-5186FD1E994C}" destId="{3402126D-9FB3-4051-B0AD-F698E799A95F}" srcOrd="0" destOrd="8" presId="urn:microsoft.com/office/officeart/2005/8/layout/list1"/>
    <dgm:cxn modelId="{25DBECFC-B872-4797-BBA7-EDFB99CF3D78}" type="presOf" srcId="{F77C55CC-6804-40F3-A60B-B040E175B1FC}" destId="{3402126D-9FB3-4051-B0AD-F698E799A95F}" srcOrd="0" destOrd="6" presId="urn:microsoft.com/office/officeart/2005/8/layout/list1"/>
    <dgm:cxn modelId="{2CC1A7FD-487E-4EB3-B9CD-2A4C14F326C4}" srcId="{6481F71F-8E84-4A1F-88EA-4A962011E974}" destId="{F77C55CC-6804-40F3-A60B-B040E175B1FC}" srcOrd="2" destOrd="0" parTransId="{93E7A62F-A9DD-47A7-98CD-5D97B6144893}" sibTransId="{A36C6771-A064-444B-A235-C60CC306C6B8}"/>
    <dgm:cxn modelId="{0596C7CD-9AC9-4965-885E-DF4C1518AF0F}" type="presParOf" srcId="{587FE427-5ED1-4337-8035-C0373BBB4024}" destId="{3F92A320-03AA-4F51-8967-6129888B654A}" srcOrd="0" destOrd="0" presId="urn:microsoft.com/office/officeart/2005/8/layout/list1"/>
    <dgm:cxn modelId="{EE32230F-8ACF-477A-AEA4-58E524C0415B}" type="presParOf" srcId="{3F92A320-03AA-4F51-8967-6129888B654A}" destId="{7F4B319E-3E29-4F74-A1F9-A0FB0C1E62AA}" srcOrd="0" destOrd="0" presId="urn:microsoft.com/office/officeart/2005/8/layout/list1"/>
    <dgm:cxn modelId="{23E74AD0-C4EE-4CF1-92CC-6A3A9F0D3D05}" type="presParOf" srcId="{3F92A320-03AA-4F51-8967-6129888B654A}" destId="{EFF9A5CA-DCE4-4896-9138-583C1B19AD5B}" srcOrd="1" destOrd="0" presId="urn:microsoft.com/office/officeart/2005/8/layout/list1"/>
    <dgm:cxn modelId="{5B39FD65-D831-45DB-A712-E4FCADBADB2F}" type="presParOf" srcId="{587FE427-5ED1-4337-8035-C0373BBB4024}" destId="{2933714A-0280-4808-B2FF-177B8A3442E3}" srcOrd="1" destOrd="0" presId="urn:microsoft.com/office/officeart/2005/8/layout/list1"/>
    <dgm:cxn modelId="{2BC218E1-9ECD-4A80-8F7F-8F3ABE87486A}" type="presParOf" srcId="{587FE427-5ED1-4337-8035-C0373BBB4024}" destId="{3402126D-9FB3-4051-B0AD-F698E799A95F}" srcOrd="2" destOrd="0" presId="urn:microsoft.com/office/officeart/2005/8/layout/list1"/>
    <dgm:cxn modelId="{45A542F2-122E-4333-A166-12ECB4098907}" type="presParOf" srcId="{587FE427-5ED1-4337-8035-C0373BBB4024}" destId="{DB60F202-C3CA-4C7A-8378-FE2D8A1C1608}" srcOrd="3" destOrd="0" presId="urn:microsoft.com/office/officeart/2005/8/layout/list1"/>
    <dgm:cxn modelId="{3F44D549-F549-4DA3-978C-77ABD6FFF65A}" type="presParOf" srcId="{587FE427-5ED1-4337-8035-C0373BBB4024}" destId="{C79C1908-D584-4859-9FEC-E2A6FB7CA865}" srcOrd="4" destOrd="0" presId="urn:microsoft.com/office/officeart/2005/8/layout/list1"/>
    <dgm:cxn modelId="{66B62963-3597-46F3-91D4-C4290AD3088B}" type="presParOf" srcId="{C79C1908-D584-4859-9FEC-E2A6FB7CA865}" destId="{4A0452C1-2B88-4356-9D5D-A07C0F6C86AB}" srcOrd="0" destOrd="0" presId="urn:microsoft.com/office/officeart/2005/8/layout/list1"/>
    <dgm:cxn modelId="{5D55A6A6-8CF1-438C-BC23-03DAEDE4EA14}" type="presParOf" srcId="{C79C1908-D584-4859-9FEC-E2A6FB7CA865}" destId="{FE57577A-5422-47BB-87F7-83F2F1FDDDB0}" srcOrd="1" destOrd="0" presId="urn:microsoft.com/office/officeart/2005/8/layout/list1"/>
    <dgm:cxn modelId="{F0D65DFC-5B54-49DB-B7D8-0C02139AC74A}" type="presParOf" srcId="{587FE427-5ED1-4337-8035-C0373BBB4024}" destId="{65744035-411E-4258-A58A-C22DC1BA159A}" srcOrd="5" destOrd="0" presId="urn:microsoft.com/office/officeart/2005/8/layout/list1"/>
    <dgm:cxn modelId="{513C83E6-1487-4D0B-B43E-C27B18B1206C}" type="presParOf" srcId="{587FE427-5ED1-4337-8035-C0373BBB4024}" destId="{63E68123-B3E1-4690-B1E5-F3914C7995F6}"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586C23-038C-452D-B795-FBD8DF0DA166}" type="doc">
      <dgm:prSet loTypeId="urn:microsoft.com/office/officeart/2005/8/layout/vList5" loCatId="list" qsTypeId="urn:microsoft.com/office/officeart/2005/8/quickstyle/simple1" qsCatId="simple" csTypeId="urn:microsoft.com/office/officeart/2005/8/colors/accent3_2" csCatId="accent3" phldr="1"/>
      <dgm:spPr/>
      <dgm:t>
        <a:bodyPr/>
        <a:lstStyle/>
        <a:p>
          <a:endParaRPr lang="en-US"/>
        </a:p>
      </dgm:t>
    </dgm:pt>
    <dgm:pt modelId="{C781DDF5-11E1-4B9E-AFD8-DB904E25B881}">
      <dgm:prSet custT="1"/>
      <dgm:spPr/>
      <dgm:t>
        <a:bodyPr/>
        <a:lstStyle/>
        <a:p>
          <a:pPr rtl="0">
            <a:defRPr b="1"/>
          </a:pPr>
          <a:r>
            <a:rPr lang="en-US" sz="2500" b="0" u="none" kern="1200" dirty="0">
              <a:latin typeface="Franklin Gothic Demi Cond"/>
            </a:rPr>
            <a:t> </a:t>
          </a:r>
          <a:r>
            <a:rPr lang="en-US" sz="2500" b="1" kern="1200" dirty="0">
              <a:solidFill>
                <a:prstClr val="white"/>
              </a:solidFill>
              <a:latin typeface="Univers Light"/>
              <a:ea typeface="+mn-ea"/>
              <a:cs typeface="+mn-cs"/>
            </a:rPr>
            <a:t>Ask a Question at  www.abacodes.org </a:t>
          </a:r>
        </a:p>
      </dgm:t>
    </dgm:pt>
    <dgm:pt modelId="{09F935AD-8A07-4AF6-A2F6-A8D6360543AD}" type="parTrans" cxnId="{F40C2044-1D68-4090-8CD7-4A416FD79C4A}">
      <dgm:prSet/>
      <dgm:spPr/>
      <dgm:t>
        <a:bodyPr/>
        <a:lstStyle/>
        <a:p>
          <a:endParaRPr lang="en-US"/>
        </a:p>
      </dgm:t>
    </dgm:pt>
    <dgm:pt modelId="{A6217D8B-2F91-456A-80B5-C8EA8BC64B7C}" type="sibTrans" cxnId="{F40C2044-1D68-4090-8CD7-4A416FD79C4A}">
      <dgm:prSet/>
      <dgm:spPr/>
      <dgm:t>
        <a:bodyPr/>
        <a:lstStyle/>
        <a:p>
          <a:endParaRPr lang="en-US"/>
        </a:p>
      </dgm:t>
    </dgm:pt>
    <dgm:pt modelId="{354F399B-6812-472E-BE6E-E5847EE5CE7B}">
      <dgm:prSet custT="1"/>
      <dgm:spPr/>
      <dgm:t>
        <a:bodyPr/>
        <a:lstStyle/>
        <a:p>
          <a:pPr rtl="0"/>
          <a:r>
            <a:rPr lang="en-US" sz="1600" b="0" kern="1200" dirty="0">
              <a:solidFill>
                <a:prstClr val="black">
                  <a:hueOff val="0"/>
                  <a:satOff val="0"/>
                  <a:lumOff val="0"/>
                  <a:alphaOff val="0"/>
                </a:prstClr>
              </a:solidFill>
              <a:latin typeface="Univers Light"/>
              <a:ea typeface="+mn-ea"/>
              <a:cs typeface="+mn-cs"/>
            </a:rPr>
            <a:t>Since last year's Summit, we have answered 219 questions submitted via the portal on the homepage (average: about 18 per month). </a:t>
          </a:r>
        </a:p>
      </dgm:t>
    </dgm:pt>
    <dgm:pt modelId="{D03BD1C7-A1FC-4017-8F92-7E58EF74E856}" type="parTrans" cxnId="{AD8FCCAF-D0BC-4DFC-AF03-D2D9BCF42C2F}">
      <dgm:prSet/>
      <dgm:spPr/>
      <dgm:t>
        <a:bodyPr/>
        <a:lstStyle/>
        <a:p>
          <a:endParaRPr lang="en-US"/>
        </a:p>
      </dgm:t>
    </dgm:pt>
    <dgm:pt modelId="{8C87F9F1-E2D6-4EBB-9F9F-55BB3F991F98}" type="sibTrans" cxnId="{AD8FCCAF-D0BC-4DFC-AF03-D2D9BCF42C2F}">
      <dgm:prSet/>
      <dgm:spPr/>
      <dgm:t>
        <a:bodyPr/>
        <a:lstStyle/>
        <a:p>
          <a:endParaRPr lang="en-US"/>
        </a:p>
      </dgm:t>
    </dgm:pt>
    <dgm:pt modelId="{D0961382-2C08-4F24-8EA9-AAB5C3D5BC50}">
      <dgm:prSet custT="1"/>
      <dgm:spPr/>
      <dgm:t>
        <a:bodyPr/>
        <a:lstStyle/>
        <a:p>
          <a:pPr rtl="0">
            <a:buNone/>
            <a:defRPr b="1"/>
          </a:pPr>
          <a:r>
            <a:rPr lang="en-US" sz="2500" u="none" dirty="0">
              <a:latin typeface="+mn-lt"/>
            </a:rPr>
            <a:t>Topics </a:t>
          </a:r>
          <a:r>
            <a:rPr lang="en-US" sz="2500" b="0" i="0" u="none" dirty="0">
              <a:latin typeface="+mn-lt"/>
            </a:rPr>
            <a:t>include</a:t>
          </a:r>
          <a:r>
            <a:rPr lang="en-US" sz="2500" u="none" dirty="0">
              <a:latin typeface="+mn-lt"/>
            </a:rPr>
            <a:t>:</a:t>
          </a:r>
        </a:p>
      </dgm:t>
    </dgm:pt>
    <dgm:pt modelId="{1F37B347-0D6A-4A74-B764-E221B1DA7AFE}" type="parTrans" cxnId="{8284B54E-51AA-4CA7-B8BA-7CB4800E4314}">
      <dgm:prSet/>
      <dgm:spPr/>
      <dgm:t>
        <a:bodyPr/>
        <a:lstStyle/>
        <a:p>
          <a:endParaRPr lang="en-US"/>
        </a:p>
      </dgm:t>
    </dgm:pt>
    <dgm:pt modelId="{CCA5D6FC-3F9D-42E8-88A3-B5AA12BDDE8A}" type="sibTrans" cxnId="{8284B54E-51AA-4CA7-B8BA-7CB4800E4314}">
      <dgm:prSet/>
      <dgm:spPr/>
      <dgm:t>
        <a:bodyPr/>
        <a:lstStyle/>
        <a:p>
          <a:endParaRPr lang="en-US"/>
        </a:p>
      </dgm:t>
    </dgm:pt>
    <dgm:pt modelId="{D4593A50-7974-461B-AFBA-037CF75099CD}">
      <dgm:prSet custT="1"/>
      <dgm:spPr/>
      <dgm:t>
        <a:bodyPr/>
        <a:lstStyle/>
        <a:p>
          <a:pPr marL="171450" lvl="1" indent="0" algn="l" defTabSz="711200" rtl="0">
            <a:lnSpc>
              <a:spcPct val="90000"/>
            </a:lnSpc>
            <a:spcBef>
              <a:spcPct val="0"/>
            </a:spcBef>
            <a:spcAft>
              <a:spcPct val="15000"/>
            </a:spcAft>
            <a:buFont typeface="Arial" panose="020B0604020202020204" pitchFamily="34" charset="0"/>
            <a:buChar char="•"/>
          </a:pPr>
          <a:r>
            <a:rPr lang="en-US" sz="1600" kern="1200" dirty="0">
              <a:solidFill>
                <a:prstClr val="black">
                  <a:hueOff val="0"/>
                  <a:satOff val="0"/>
                  <a:lumOff val="0"/>
                  <a:alphaOff val="0"/>
                </a:prstClr>
              </a:solidFill>
              <a:latin typeface="Univers Light"/>
              <a:ea typeface="+mn-ea"/>
              <a:cs typeface="+mn-cs"/>
            </a:rPr>
            <a:t>  Payer requests for input on draft policies or interpretations of codes.</a:t>
          </a:r>
        </a:p>
      </dgm:t>
    </dgm:pt>
    <dgm:pt modelId="{0D1CA27E-4CCB-4797-A81F-D2D1282AB373}" type="parTrans" cxnId="{F1FD798E-D636-4830-9037-9A1B0D7CBA5B}">
      <dgm:prSet/>
      <dgm:spPr/>
      <dgm:t>
        <a:bodyPr/>
        <a:lstStyle/>
        <a:p>
          <a:endParaRPr lang="en-US"/>
        </a:p>
      </dgm:t>
    </dgm:pt>
    <dgm:pt modelId="{E632AAF9-4BF5-431A-9425-B39752596772}" type="sibTrans" cxnId="{F1FD798E-D636-4830-9037-9A1B0D7CBA5B}">
      <dgm:prSet/>
      <dgm:spPr/>
      <dgm:t>
        <a:bodyPr/>
        <a:lstStyle/>
        <a:p>
          <a:endParaRPr lang="en-US"/>
        </a:p>
      </dgm:t>
    </dgm:pt>
    <dgm:pt modelId="{67F8FAC2-8051-463B-A2B6-6CC8DE7A386F}">
      <dgm:prSet custT="1"/>
      <dgm:spPr/>
      <dgm:t>
        <a:bodyPr/>
        <a:lstStyle/>
        <a:p>
          <a:pPr marL="171450" lvl="1" indent="0" algn="l" defTabSz="711200" rtl="0">
            <a:lnSpc>
              <a:spcPct val="90000"/>
            </a:lnSpc>
            <a:spcBef>
              <a:spcPct val="0"/>
            </a:spcBef>
            <a:spcAft>
              <a:spcPct val="15000"/>
            </a:spcAft>
            <a:buFont typeface="Arial" panose="020B0604020202020204" pitchFamily="34" charset="0"/>
            <a:buChar char="•"/>
          </a:pPr>
          <a:r>
            <a:rPr lang="en-US" sz="1600" kern="1200" dirty="0"/>
            <a:t>  Parent inquiries about coverage of ABA services and working with health </a:t>
          </a:r>
          <a:r>
            <a:rPr lang="en-US" sz="1600" b="0" kern="1200" dirty="0">
              <a:solidFill>
                <a:prstClr val="black">
                  <a:hueOff val="0"/>
                  <a:satOff val="0"/>
                  <a:lumOff val="0"/>
                  <a:alphaOff val="0"/>
                </a:prstClr>
              </a:solidFill>
              <a:latin typeface="Univers Light"/>
              <a:ea typeface="+mn-ea"/>
              <a:cs typeface="+mn-cs"/>
            </a:rPr>
            <a:t>plans.</a:t>
          </a:r>
          <a:endParaRPr lang="en-US" sz="1600" kern="1200" dirty="0">
            <a:solidFill>
              <a:prstClr val="black">
                <a:hueOff val="0"/>
                <a:satOff val="0"/>
                <a:lumOff val="0"/>
                <a:alphaOff val="0"/>
              </a:prstClr>
            </a:solidFill>
            <a:latin typeface="Univers Light"/>
            <a:ea typeface="+mn-ea"/>
            <a:cs typeface="+mn-cs"/>
          </a:endParaRPr>
        </a:p>
      </dgm:t>
    </dgm:pt>
    <dgm:pt modelId="{3C17372C-334E-411D-B4F1-E3CA47EB7775}" type="parTrans" cxnId="{2E59A5C6-69E9-4F32-A45C-D16C7237F070}">
      <dgm:prSet/>
      <dgm:spPr/>
    </dgm:pt>
    <dgm:pt modelId="{9DF801A3-685E-4E41-AAD3-BC6868D43906}" type="sibTrans" cxnId="{2E59A5C6-69E9-4F32-A45C-D16C7237F070}">
      <dgm:prSet/>
      <dgm:spPr/>
    </dgm:pt>
    <dgm:pt modelId="{32252846-BF77-405D-97D9-1295994BEAC5}">
      <dgm:prSet custT="1"/>
      <dgm:spPr/>
      <dgm:t>
        <a:bodyPr/>
        <a:lstStyle/>
        <a:p>
          <a:pPr marL="171450" lvl="1" indent="0" algn="l" defTabSz="711200" rtl="0">
            <a:lnSpc>
              <a:spcPct val="90000"/>
            </a:lnSpc>
            <a:spcBef>
              <a:spcPct val="0"/>
            </a:spcBef>
            <a:spcAft>
              <a:spcPct val="15000"/>
            </a:spcAft>
            <a:buFont typeface="Arial" panose="020B0604020202020204" pitchFamily="34" charset="0"/>
            <a:buChar char="•"/>
          </a:pPr>
          <a:r>
            <a:rPr lang="en-US" sz="1600" b="0" kern="1200" dirty="0">
              <a:solidFill>
                <a:prstClr val="black">
                  <a:hueOff val="0"/>
                  <a:satOff val="0"/>
                  <a:lumOff val="0"/>
                  <a:alphaOff val="0"/>
                </a:prstClr>
              </a:solidFill>
              <a:latin typeface="Univers Light"/>
              <a:ea typeface="+mn-ea"/>
              <a:cs typeface="+mn-cs"/>
            </a:rPr>
            <a:t>  Provider inquiries on all things related to the ABA code set, including payer policies.</a:t>
          </a:r>
          <a:endParaRPr lang="en-US" sz="1600" kern="1200" dirty="0">
            <a:solidFill>
              <a:prstClr val="black">
                <a:hueOff val="0"/>
                <a:satOff val="0"/>
                <a:lumOff val="0"/>
                <a:alphaOff val="0"/>
              </a:prstClr>
            </a:solidFill>
            <a:latin typeface="Univers Light"/>
            <a:ea typeface="+mn-ea"/>
            <a:cs typeface="+mn-cs"/>
          </a:endParaRPr>
        </a:p>
      </dgm:t>
    </dgm:pt>
    <dgm:pt modelId="{582E48F5-CAED-4EB0-93C8-C92647C22F62}" type="parTrans" cxnId="{CAB422A2-F8C4-47DC-91E4-8EA007A168FC}">
      <dgm:prSet/>
      <dgm:spPr/>
    </dgm:pt>
    <dgm:pt modelId="{8720594A-15B4-4F81-89E8-E55E6221006B}" type="sibTrans" cxnId="{CAB422A2-F8C4-47DC-91E4-8EA007A168FC}">
      <dgm:prSet/>
      <dgm:spPr/>
    </dgm:pt>
    <dgm:pt modelId="{43727E6D-0CE9-44CE-8328-8939F0D052B4}" type="pres">
      <dgm:prSet presAssocID="{76586C23-038C-452D-B795-FBD8DF0DA166}" presName="Name0" presStyleCnt="0">
        <dgm:presLayoutVars>
          <dgm:dir/>
          <dgm:animLvl val="lvl"/>
          <dgm:resizeHandles val="exact"/>
        </dgm:presLayoutVars>
      </dgm:prSet>
      <dgm:spPr/>
    </dgm:pt>
    <dgm:pt modelId="{B315BE81-2CFB-4B75-A0EC-2002CDCE6F83}" type="pres">
      <dgm:prSet presAssocID="{C781DDF5-11E1-4B9E-AFD8-DB904E25B881}" presName="linNode" presStyleCnt="0"/>
      <dgm:spPr/>
    </dgm:pt>
    <dgm:pt modelId="{8C50DE44-596C-4334-AA0D-A24CAA090C59}" type="pres">
      <dgm:prSet presAssocID="{C781DDF5-11E1-4B9E-AFD8-DB904E25B881}" presName="parentText" presStyleLbl="node1" presStyleIdx="0" presStyleCnt="2">
        <dgm:presLayoutVars>
          <dgm:chMax val="1"/>
          <dgm:bulletEnabled val="1"/>
        </dgm:presLayoutVars>
      </dgm:prSet>
      <dgm:spPr/>
    </dgm:pt>
    <dgm:pt modelId="{810A043B-3F34-495C-9B42-613299D1B3B5}" type="pres">
      <dgm:prSet presAssocID="{C781DDF5-11E1-4B9E-AFD8-DB904E25B881}" presName="descendantText" presStyleLbl="alignAccFollowNode1" presStyleIdx="0" presStyleCnt="2">
        <dgm:presLayoutVars>
          <dgm:bulletEnabled val="1"/>
        </dgm:presLayoutVars>
      </dgm:prSet>
      <dgm:spPr/>
    </dgm:pt>
    <dgm:pt modelId="{ABF5614A-E2C4-4F11-BCE9-BA98463E2E4E}" type="pres">
      <dgm:prSet presAssocID="{A6217D8B-2F91-456A-80B5-C8EA8BC64B7C}" presName="sp" presStyleCnt="0"/>
      <dgm:spPr/>
    </dgm:pt>
    <dgm:pt modelId="{E4B3034B-0314-4382-8CA2-20D985434312}" type="pres">
      <dgm:prSet presAssocID="{D0961382-2C08-4F24-8EA9-AAB5C3D5BC50}" presName="linNode" presStyleCnt="0"/>
      <dgm:spPr/>
    </dgm:pt>
    <dgm:pt modelId="{C4A45164-F8A4-4DA8-8E06-203CEC0C47E0}" type="pres">
      <dgm:prSet presAssocID="{D0961382-2C08-4F24-8EA9-AAB5C3D5BC50}" presName="parentText" presStyleLbl="node1" presStyleIdx="1" presStyleCnt="2" custLinFactNeighborX="270" custLinFactNeighborY="-2147">
        <dgm:presLayoutVars>
          <dgm:chMax val="1"/>
          <dgm:bulletEnabled val="1"/>
        </dgm:presLayoutVars>
      </dgm:prSet>
      <dgm:spPr/>
    </dgm:pt>
    <dgm:pt modelId="{4977847F-2847-4E3F-97D4-077E3C7C7DEF}" type="pres">
      <dgm:prSet presAssocID="{D0961382-2C08-4F24-8EA9-AAB5C3D5BC50}" presName="descendantText" presStyleLbl="alignAccFollowNode1" presStyleIdx="1" presStyleCnt="2">
        <dgm:presLayoutVars>
          <dgm:bulletEnabled val="1"/>
        </dgm:presLayoutVars>
      </dgm:prSet>
      <dgm:spPr/>
    </dgm:pt>
  </dgm:ptLst>
  <dgm:cxnLst>
    <dgm:cxn modelId="{2368FC0C-BB1B-441E-A8D3-5F983AEF0CE2}" type="presOf" srcId="{C781DDF5-11E1-4B9E-AFD8-DB904E25B881}" destId="{8C50DE44-596C-4334-AA0D-A24CAA090C59}" srcOrd="0" destOrd="0" presId="urn:microsoft.com/office/officeart/2005/8/layout/vList5"/>
    <dgm:cxn modelId="{E7352220-D6AC-483E-936C-753B48AD7E6D}" type="presOf" srcId="{32252846-BF77-405D-97D9-1295994BEAC5}" destId="{4977847F-2847-4E3F-97D4-077E3C7C7DEF}" srcOrd="0" destOrd="2" presId="urn:microsoft.com/office/officeart/2005/8/layout/vList5"/>
    <dgm:cxn modelId="{535D2331-4C7D-4410-B679-A4479F3F6EC1}" type="presOf" srcId="{D4593A50-7974-461B-AFBA-037CF75099CD}" destId="{4977847F-2847-4E3F-97D4-077E3C7C7DEF}" srcOrd="0" destOrd="0" presId="urn:microsoft.com/office/officeart/2005/8/layout/vList5"/>
    <dgm:cxn modelId="{F40C2044-1D68-4090-8CD7-4A416FD79C4A}" srcId="{76586C23-038C-452D-B795-FBD8DF0DA166}" destId="{C781DDF5-11E1-4B9E-AFD8-DB904E25B881}" srcOrd="0" destOrd="0" parTransId="{09F935AD-8A07-4AF6-A2F6-A8D6360543AD}" sibTransId="{A6217D8B-2F91-456A-80B5-C8EA8BC64B7C}"/>
    <dgm:cxn modelId="{8284B54E-51AA-4CA7-B8BA-7CB4800E4314}" srcId="{76586C23-038C-452D-B795-FBD8DF0DA166}" destId="{D0961382-2C08-4F24-8EA9-AAB5C3D5BC50}" srcOrd="1" destOrd="0" parTransId="{1F37B347-0D6A-4A74-B764-E221B1DA7AFE}" sibTransId="{CCA5D6FC-3F9D-42E8-88A3-B5AA12BDDE8A}"/>
    <dgm:cxn modelId="{682D955D-DF96-43F7-AF68-9288D0A1DB55}" type="presOf" srcId="{76586C23-038C-452D-B795-FBD8DF0DA166}" destId="{43727E6D-0CE9-44CE-8328-8939F0D052B4}" srcOrd="0" destOrd="0" presId="urn:microsoft.com/office/officeart/2005/8/layout/vList5"/>
    <dgm:cxn modelId="{187AB267-27F7-48B2-A14E-6DAD167D8B7E}" type="presOf" srcId="{D0961382-2C08-4F24-8EA9-AAB5C3D5BC50}" destId="{C4A45164-F8A4-4DA8-8E06-203CEC0C47E0}" srcOrd="0" destOrd="0" presId="urn:microsoft.com/office/officeart/2005/8/layout/vList5"/>
    <dgm:cxn modelId="{F1FD798E-D636-4830-9037-9A1B0D7CBA5B}" srcId="{D0961382-2C08-4F24-8EA9-AAB5C3D5BC50}" destId="{D4593A50-7974-461B-AFBA-037CF75099CD}" srcOrd="0" destOrd="0" parTransId="{0D1CA27E-4CCB-4797-A81F-D2D1282AB373}" sibTransId="{E632AAF9-4BF5-431A-9425-B39752596772}"/>
    <dgm:cxn modelId="{CAB422A2-F8C4-47DC-91E4-8EA007A168FC}" srcId="{D0961382-2C08-4F24-8EA9-AAB5C3D5BC50}" destId="{32252846-BF77-405D-97D9-1295994BEAC5}" srcOrd="2" destOrd="0" parTransId="{582E48F5-CAED-4EB0-93C8-C92647C22F62}" sibTransId="{8720594A-15B4-4F81-89E8-E55E6221006B}"/>
    <dgm:cxn modelId="{AD8FCCAF-D0BC-4DFC-AF03-D2D9BCF42C2F}" srcId="{C781DDF5-11E1-4B9E-AFD8-DB904E25B881}" destId="{354F399B-6812-472E-BE6E-E5847EE5CE7B}" srcOrd="0" destOrd="0" parTransId="{D03BD1C7-A1FC-4017-8F92-7E58EF74E856}" sibTransId="{8C87F9F1-E2D6-4EBB-9F9F-55BB3F991F98}"/>
    <dgm:cxn modelId="{2732BAB3-2F9D-4F6C-93A2-E21319906D40}" type="presOf" srcId="{354F399B-6812-472E-BE6E-E5847EE5CE7B}" destId="{810A043B-3F34-495C-9B42-613299D1B3B5}" srcOrd="0" destOrd="0" presId="urn:microsoft.com/office/officeart/2005/8/layout/vList5"/>
    <dgm:cxn modelId="{857F18BA-FFAF-4D66-A3F0-75CAD739E9F2}" type="presOf" srcId="{67F8FAC2-8051-463B-A2B6-6CC8DE7A386F}" destId="{4977847F-2847-4E3F-97D4-077E3C7C7DEF}" srcOrd="0" destOrd="1" presId="urn:microsoft.com/office/officeart/2005/8/layout/vList5"/>
    <dgm:cxn modelId="{2E59A5C6-69E9-4F32-A45C-D16C7237F070}" srcId="{D0961382-2C08-4F24-8EA9-AAB5C3D5BC50}" destId="{67F8FAC2-8051-463B-A2B6-6CC8DE7A386F}" srcOrd="1" destOrd="0" parTransId="{3C17372C-334E-411D-B4F1-E3CA47EB7775}" sibTransId="{9DF801A3-685E-4E41-AAD3-BC6868D43906}"/>
    <dgm:cxn modelId="{5EDBB4CB-1AD6-4974-A6EA-0FDBC591CE7A}" type="presParOf" srcId="{43727E6D-0CE9-44CE-8328-8939F0D052B4}" destId="{B315BE81-2CFB-4B75-A0EC-2002CDCE6F83}" srcOrd="0" destOrd="0" presId="urn:microsoft.com/office/officeart/2005/8/layout/vList5"/>
    <dgm:cxn modelId="{3DD4442A-ED2D-4377-8603-AE97BED0E0B0}" type="presParOf" srcId="{B315BE81-2CFB-4B75-A0EC-2002CDCE6F83}" destId="{8C50DE44-596C-4334-AA0D-A24CAA090C59}" srcOrd="0" destOrd="0" presId="urn:microsoft.com/office/officeart/2005/8/layout/vList5"/>
    <dgm:cxn modelId="{C265114C-825C-441D-9267-60FA2682B348}" type="presParOf" srcId="{B315BE81-2CFB-4B75-A0EC-2002CDCE6F83}" destId="{810A043B-3F34-495C-9B42-613299D1B3B5}" srcOrd="1" destOrd="0" presId="urn:microsoft.com/office/officeart/2005/8/layout/vList5"/>
    <dgm:cxn modelId="{BDEC6CE1-9A6F-4634-98DA-09CCA1577A69}" type="presParOf" srcId="{43727E6D-0CE9-44CE-8328-8939F0D052B4}" destId="{ABF5614A-E2C4-4F11-BCE9-BA98463E2E4E}" srcOrd="1" destOrd="0" presId="urn:microsoft.com/office/officeart/2005/8/layout/vList5"/>
    <dgm:cxn modelId="{74A3F1DF-7E88-43B2-A2C8-B7D002BAE2B9}" type="presParOf" srcId="{43727E6D-0CE9-44CE-8328-8939F0D052B4}" destId="{E4B3034B-0314-4382-8CA2-20D985434312}" srcOrd="2" destOrd="0" presId="urn:microsoft.com/office/officeart/2005/8/layout/vList5"/>
    <dgm:cxn modelId="{B8EB37B1-0542-4F8E-B382-A16CC9287B84}" type="presParOf" srcId="{E4B3034B-0314-4382-8CA2-20D985434312}" destId="{C4A45164-F8A4-4DA8-8E06-203CEC0C47E0}" srcOrd="0" destOrd="0" presId="urn:microsoft.com/office/officeart/2005/8/layout/vList5"/>
    <dgm:cxn modelId="{59FCAFAF-D641-42D3-A39D-CE07B500CFFF}" type="presParOf" srcId="{E4B3034B-0314-4382-8CA2-20D985434312}" destId="{4977847F-2847-4E3F-97D4-077E3C7C7DE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ECAE482-2C60-416D-868A-9249BFC07FD4}" type="doc">
      <dgm:prSet loTypeId="urn:microsoft.com/office/officeart/2005/8/layout/hList1" loCatId="list" qsTypeId="urn:microsoft.com/office/officeart/2005/8/quickstyle/simple5" qsCatId="simple" csTypeId="urn:microsoft.com/office/officeart/2005/8/colors/accent2_2" csCatId="accent2" phldr="1"/>
      <dgm:spPr/>
      <dgm:t>
        <a:bodyPr/>
        <a:lstStyle/>
        <a:p>
          <a:endParaRPr lang="en-US"/>
        </a:p>
      </dgm:t>
    </dgm:pt>
    <dgm:pt modelId="{40905896-0BCE-4660-94CD-D63D13B57571}">
      <dgm:prSet/>
      <dgm:spPr/>
      <dgm:t>
        <a:bodyPr/>
        <a:lstStyle/>
        <a:p>
          <a:r>
            <a:rPr lang="en-US" b="1" i="0" dirty="0"/>
            <a:t>Qualified Healthcare Professional (QHP)</a:t>
          </a:r>
          <a:endParaRPr lang="en-US" dirty="0"/>
        </a:p>
      </dgm:t>
    </dgm:pt>
    <dgm:pt modelId="{6E8B6354-B097-4F8D-9672-81013D210B28}" type="parTrans" cxnId="{BF76B692-DA59-4746-9F5E-6AE7D34524E6}">
      <dgm:prSet/>
      <dgm:spPr/>
      <dgm:t>
        <a:bodyPr/>
        <a:lstStyle/>
        <a:p>
          <a:endParaRPr lang="en-US"/>
        </a:p>
      </dgm:t>
    </dgm:pt>
    <dgm:pt modelId="{9AEF0189-DBBA-4E89-92A8-2FDA3FCBDD67}" type="sibTrans" cxnId="{BF76B692-DA59-4746-9F5E-6AE7D34524E6}">
      <dgm:prSet/>
      <dgm:spPr/>
      <dgm:t>
        <a:bodyPr/>
        <a:lstStyle/>
        <a:p>
          <a:endParaRPr lang="en-US"/>
        </a:p>
      </dgm:t>
    </dgm:pt>
    <dgm:pt modelId="{2FA99E9A-9D99-4E23-996E-056B9E4653C8}">
      <dgm:prSet/>
      <dgm:spPr/>
      <dgm:t>
        <a:bodyPr/>
        <a:lstStyle/>
        <a:p>
          <a:r>
            <a:rPr lang="en-US" b="0" i="0" dirty="0"/>
            <a:t>In 2013 the American Medical Association (AMA) established a definition of a qualified healthcare professional (QHP) for purposes of reporting healthcare services: “A ‘physician or other qualified health care professional’ is an individual who is qualified by education, training, licensure/regulation (when applicable) and facility privileging (when applicable) who performs a professional service within his/her scope of practice and independently reports that professional service.”</a:t>
          </a:r>
          <a:endParaRPr lang="en-US" dirty="0"/>
        </a:p>
      </dgm:t>
    </dgm:pt>
    <dgm:pt modelId="{31CB1C21-BF2A-4841-BB29-75A21C7E6485}" type="parTrans" cxnId="{D4D79750-C985-4779-867D-712D4C08350F}">
      <dgm:prSet/>
      <dgm:spPr/>
      <dgm:t>
        <a:bodyPr/>
        <a:lstStyle/>
        <a:p>
          <a:endParaRPr lang="en-US"/>
        </a:p>
      </dgm:t>
    </dgm:pt>
    <dgm:pt modelId="{1CDA082E-6D92-409F-AAA4-267701FF3EFD}" type="sibTrans" cxnId="{D4D79750-C985-4779-867D-712D4C08350F}">
      <dgm:prSet/>
      <dgm:spPr/>
      <dgm:t>
        <a:bodyPr/>
        <a:lstStyle/>
        <a:p>
          <a:endParaRPr lang="en-US"/>
        </a:p>
      </dgm:t>
    </dgm:pt>
    <dgm:pt modelId="{5F5344E2-C2DB-4445-9FA1-701086E9B0D9}">
      <dgm:prSet/>
      <dgm:spPr/>
      <dgm:t>
        <a:bodyPr/>
        <a:lstStyle/>
        <a:p>
          <a:r>
            <a:rPr lang="en-US" b="1" i="0" dirty="0"/>
            <a:t>Possible QHPs for the 2019 CPT codes for adaptive behavior (ABA) services are</a:t>
          </a:r>
          <a:endParaRPr lang="en-US" dirty="0"/>
        </a:p>
      </dgm:t>
    </dgm:pt>
    <dgm:pt modelId="{52336B77-8300-40B4-83D4-E3E6B28F3E68}" type="parTrans" cxnId="{3190C282-693E-4B94-8D72-9318AC3FDD9A}">
      <dgm:prSet/>
      <dgm:spPr/>
      <dgm:t>
        <a:bodyPr/>
        <a:lstStyle/>
        <a:p>
          <a:endParaRPr lang="en-US"/>
        </a:p>
      </dgm:t>
    </dgm:pt>
    <dgm:pt modelId="{9A3F8E00-44A1-4CA0-AE32-8C0DF7A4A6A8}" type="sibTrans" cxnId="{3190C282-693E-4B94-8D72-9318AC3FDD9A}">
      <dgm:prSet/>
      <dgm:spPr/>
      <dgm:t>
        <a:bodyPr/>
        <a:lstStyle/>
        <a:p>
          <a:endParaRPr lang="en-US"/>
        </a:p>
      </dgm:t>
    </dgm:pt>
    <dgm:pt modelId="{3F88B350-DFA9-4FD4-9831-E8D08DFA2A0D}">
      <dgm:prSet/>
      <dgm:spPr/>
      <dgm:t>
        <a:bodyPr/>
        <a:lstStyle/>
        <a:p>
          <a:r>
            <a:rPr lang="en-US" b="0" i="0" dirty="0"/>
            <a:t>Licensed Behavior Analysts</a:t>
          </a:r>
          <a:endParaRPr lang="en-US" dirty="0"/>
        </a:p>
      </dgm:t>
    </dgm:pt>
    <dgm:pt modelId="{50BB24A5-EA20-4A66-8F93-B37EE6E6BE1B}" type="parTrans" cxnId="{3F21D52B-82E0-40EA-95BC-8FE1360AAD11}">
      <dgm:prSet/>
      <dgm:spPr/>
      <dgm:t>
        <a:bodyPr/>
        <a:lstStyle/>
        <a:p>
          <a:endParaRPr lang="en-US"/>
        </a:p>
      </dgm:t>
    </dgm:pt>
    <dgm:pt modelId="{A12488BF-4094-4D0F-8E39-A3625E84A870}" type="sibTrans" cxnId="{3F21D52B-82E0-40EA-95BC-8FE1360AAD11}">
      <dgm:prSet/>
      <dgm:spPr/>
      <dgm:t>
        <a:bodyPr/>
        <a:lstStyle/>
        <a:p>
          <a:endParaRPr lang="en-US"/>
        </a:p>
      </dgm:t>
    </dgm:pt>
    <dgm:pt modelId="{EF447B1D-31A8-42C3-95C1-2A5FE1CE1D59}">
      <dgm:prSet/>
      <dgm:spPr/>
      <dgm:t>
        <a:bodyPr/>
        <a:lstStyle/>
        <a:p>
          <a:r>
            <a:rPr lang="en-US" b="0" i="0" dirty="0"/>
            <a:t>Board Certified Behavior Analysts, Board Certified Behavior Analysts-Doctoral</a:t>
          </a:r>
          <a:endParaRPr lang="en-US" dirty="0"/>
        </a:p>
      </dgm:t>
    </dgm:pt>
    <dgm:pt modelId="{C8840223-DBA8-4E21-845B-D35D7746796E}" type="parTrans" cxnId="{087E2A00-DE1B-4FC9-9076-42319A52B555}">
      <dgm:prSet/>
      <dgm:spPr/>
      <dgm:t>
        <a:bodyPr/>
        <a:lstStyle/>
        <a:p>
          <a:endParaRPr lang="en-US"/>
        </a:p>
      </dgm:t>
    </dgm:pt>
    <dgm:pt modelId="{2C4D712C-996B-4334-B15D-52F9DE1F73E0}" type="sibTrans" cxnId="{087E2A00-DE1B-4FC9-9076-42319A52B555}">
      <dgm:prSet/>
      <dgm:spPr/>
      <dgm:t>
        <a:bodyPr/>
        <a:lstStyle/>
        <a:p>
          <a:endParaRPr lang="en-US"/>
        </a:p>
      </dgm:t>
    </dgm:pt>
    <dgm:pt modelId="{E32C778E-A372-4917-AF9E-702FAFC09DEE}">
      <dgm:prSet/>
      <dgm:spPr/>
      <dgm:t>
        <a:bodyPr/>
        <a:lstStyle/>
        <a:p>
          <a:r>
            <a:rPr lang="en-US" b="0" i="0" dirty="0"/>
            <a:t>Other licensed professionals who have behavior analysis in their profession’s scope of practice and their individual scope of competence.</a:t>
          </a:r>
          <a:endParaRPr lang="en-US" dirty="0"/>
        </a:p>
      </dgm:t>
    </dgm:pt>
    <dgm:pt modelId="{B1B23FE4-67AE-4BEE-AA2F-89ADC61E930B}" type="parTrans" cxnId="{7300727E-0221-42B3-9CA8-E6E025FE078E}">
      <dgm:prSet/>
      <dgm:spPr/>
      <dgm:t>
        <a:bodyPr/>
        <a:lstStyle/>
        <a:p>
          <a:endParaRPr lang="en-US"/>
        </a:p>
      </dgm:t>
    </dgm:pt>
    <dgm:pt modelId="{5FC01725-A0F5-4FCA-A341-9DEC534B793A}" type="sibTrans" cxnId="{7300727E-0221-42B3-9CA8-E6E025FE078E}">
      <dgm:prSet/>
      <dgm:spPr/>
      <dgm:t>
        <a:bodyPr/>
        <a:lstStyle/>
        <a:p>
          <a:endParaRPr lang="en-US"/>
        </a:p>
      </dgm:t>
    </dgm:pt>
    <dgm:pt modelId="{2015BBEA-21C2-4EE3-8D0F-9710B6334341}" type="pres">
      <dgm:prSet presAssocID="{7ECAE482-2C60-416D-868A-9249BFC07FD4}" presName="Name0" presStyleCnt="0">
        <dgm:presLayoutVars>
          <dgm:dir/>
          <dgm:animLvl val="lvl"/>
          <dgm:resizeHandles val="exact"/>
        </dgm:presLayoutVars>
      </dgm:prSet>
      <dgm:spPr/>
    </dgm:pt>
    <dgm:pt modelId="{B44E071D-325C-48B6-B4AF-9914C0A2E663}" type="pres">
      <dgm:prSet presAssocID="{40905896-0BCE-4660-94CD-D63D13B57571}" presName="composite" presStyleCnt="0"/>
      <dgm:spPr/>
    </dgm:pt>
    <dgm:pt modelId="{92445AEE-1C7A-430F-8CA6-BF7667DD52B6}" type="pres">
      <dgm:prSet presAssocID="{40905896-0BCE-4660-94CD-D63D13B57571}" presName="parTx" presStyleLbl="alignNode1" presStyleIdx="0" presStyleCnt="2" custScaleY="200195">
        <dgm:presLayoutVars>
          <dgm:chMax val="0"/>
          <dgm:chPref val="0"/>
          <dgm:bulletEnabled val="1"/>
        </dgm:presLayoutVars>
      </dgm:prSet>
      <dgm:spPr/>
    </dgm:pt>
    <dgm:pt modelId="{7A0724A9-E857-4E13-896F-8DF83639D679}" type="pres">
      <dgm:prSet presAssocID="{40905896-0BCE-4660-94CD-D63D13B57571}" presName="desTx" presStyleLbl="alignAccFollowNode1" presStyleIdx="0" presStyleCnt="2">
        <dgm:presLayoutVars>
          <dgm:bulletEnabled val="1"/>
        </dgm:presLayoutVars>
      </dgm:prSet>
      <dgm:spPr/>
    </dgm:pt>
    <dgm:pt modelId="{1A3345C7-54F4-4558-9542-47B01AC442BB}" type="pres">
      <dgm:prSet presAssocID="{9AEF0189-DBBA-4E89-92A8-2FDA3FCBDD67}" presName="space" presStyleCnt="0"/>
      <dgm:spPr/>
    </dgm:pt>
    <dgm:pt modelId="{F0B03563-3B68-491F-BF8C-CF995E3A1116}" type="pres">
      <dgm:prSet presAssocID="{5F5344E2-C2DB-4445-9FA1-701086E9B0D9}" presName="composite" presStyleCnt="0"/>
      <dgm:spPr/>
    </dgm:pt>
    <dgm:pt modelId="{2ED58780-9CA0-447E-AE43-8C98E57CC0F9}" type="pres">
      <dgm:prSet presAssocID="{5F5344E2-C2DB-4445-9FA1-701086E9B0D9}" presName="parTx" presStyleLbl="alignNode1" presStyleIdx="1" presStyleCnt="2" custScaleY="199207">
        <dgm:presLayoutVars>
          <dgm:chMax val="0"/>
          <dgm:chPref val="0"/>
          <dgm:bulletEnabled val="1"/>
        </dgm:presLayoutVars>
      </dgm:prSet>
      <dgm:spPr/>
    </dgm:pt>
    <dgm:pt modelId="{8041C8EE-89F3-484D-903D-055617E7CEB9}" type="pres">
      <dgm:prSet presAssocID="{5F5344E2-C2DB-4445-9FA1-701086E9B0D9}" presName="desTx" presStyleLbl="alignAccFollowNode1" presStyleIdx="1" presStyleCnt="2">
        <dgm:presLayoutVars>
          <dgm:bulletEnabled val="1"/>
        </dgm:presLayoutVars>
      </dgm:prSet>
      <dgm:spPr/>
    </dgm:pt>
  </dgm:ptLst>
  <dgm:cxnLst>
    <dgm:cxn modelId="{087E2A00-DE1B-4FC9-9076-42319A52B555}" srcId="{5F5344E2-C2DB-4445-9FA1-701086E9B0D9}" destId="{EF447B1D-31A8-42C3-95C1-2A5FE1CE1D59}" srcOrd="1" destOrd="0" parTransId="{C8840223-DBA8-4E21-845B-D35D7746796E}" sibTransId="{2C4D712C-996B-4334-B15D-52F9DE1F73E0}"/>
    <dgm:cxn modelId="{D87E9F15-7750-47BF-A720-FEA0A5539C84}" type="presOf" srcId="{5F5344E2-C2DB-4445-9FA1-701086E9B0D9}" destId="{2ED58780-9CA0-447E-AE43-8C98E57CC0F9}" srcOrd="0" destOrd="0" presId="urn:microsoft.com/office/officeart/2005/8/layout/hList1"/>
    <dgm:cxn modelId="{B65EDB22-B6E2-4818-AFC8-90EBC02FB341}" type="presOf" srcId="{3F88B350-DFA9-4FD4-9831-E8D08DFA2A0D}" destId="{8041C8EE-89F3-484D-903D-055617E7CEB9}" srcOrd="0" destOrd="0" presId="urn:microsoft.com/office/officeart/2005/8/layout/hList1"/>
    <dgm:cxn modelId="{3F21D52B-82E0-40EA-95BC-8FE1360AAD11}" srcId="{5F5344E2-C2DB-4445-9FA1-701086E9B0D9}" destId="{3F88B350-DFA9-4FD4-9831-E8D08DFA2A0D}" srcOrd="0" destOrd="0" parTransId="{50BB24A5-EA20-4A66-8F93-B37EE6E6BE1B}" sibTransId="{A12488BF-4094-4D0F-8E39-A3625E84A870}"/>
    <dgm:cxn modelId="{EEDA282F-ABAA-49D1-898D-3BDEC4DCE66B}" type="presOf" srcId="{2FA99E9A-9D99-4E23-996E-056B9E4653C8}" destId="{7A0724A9-E857-4E13-896F-8DF83639D679}" srcOrd="0" destOrd="0" presId="urn:microsoft.com/office/officeart/2005/8/layout/hList1"/>
    <dgm:cxn modelId="{6E9EF34D-99EC-4A55-8B52-D006798A6199}" type="presOf" srcId="{EF447B1D-31A8-42C3-95C1-2A5FE1CE1D59}" destId="{8041C8EE-89F3-484D-903D-055617E7CEB9}" srcOrd="0" destOrd="1" presId="urn:microsoft.com/office/officeart/2005/8/layout/hList1"/>
    <dgm:cxn modelId="{D4D79750-C985-4779-867D-712D4C08350F}" srcId="{40905896-0BCE-4660-94CD-D63D13B57571}" destId="{2FA99E9A-9D99-4E23-996E-056B9E4653C8}" srcOrd="0" destOrd="0" parTransId="{31CB1C21-BF2A-4841-BB29-75A21C7E6485}" sibTransId="{1CDA082E-6D92-409F-AAA4-267701FF3EFD}"/>
    <dgm:cxn modelId="{0F383F6D-246B-4595-90BA-25A21FC95F5C}" type="presOf" srcId="{40905896-0BCE-4660-94CD-D63D13B57571}" destId="{92445AEE-1C7A-430F-8CA6-BF7667DD52B6}" srcOrd="0" destOrd="0" presId="urn:microsoft.com/office/officeart/2005/8/layout/hList1"/>
    <dgm:cxn modelId="{7300727E-0221-42B3-9CA8-E6E025FE078E}" srcId="{5F5344E2-C2DB-4445-9FA1-701086E9B0D9}" destId="{E32C778E-A372-4917-AF9E-702FAFC09DEE}" srcOrd="2" destOrd="0" parTransId="{B1B23FE4-67AE-4BEE-AA2F-89ADC61E930B}" sibTransId="{5FC01725-A0F5-4FCA-A341-9DEC534B793A}"/>
    <dgm:cxn modelId="{3190C282-693E-4B94-8D72-9318AC3FDD9A}" srcId="{7ECAE482-2C60-416D-868A-9249BFC07FD4}" destId="{5F5344E2-C2DB-4445-9FA1-701086E9B0D9}" srcOrd="1" destOrd="0" parTransId="{52336B77-8300-40B4-83D4-E3E6B28F3E68}" sibTransId="{9A3F8E00-44A1-4CA0-AE32-8C0DF7A4A6A8}"/>
    <dgm:cxn modelId="{BF76B692-DA59-4746-9F5E-6AE7D34524E6}" srcId="{7ECAE482-2C60-416D-868A-9249BFC07FD4}" destId="{40905896-0BCE-4660-94CD-D63D13B57571}" srcOrd="0" destOrd="0" parTransId="{6E8B6354-B097-4F8D-9672-81013D210B28}" sibTransId="{9AEF0189-DBBA-4E89-92A8-2FDA3FCBDD67}"/>
    <dgm:cxn modelId="{EA231E97-AE88-4869-99AA-5B9E1DA486A3}" type="presOf" srcId="{7ECAE482-2C60-416D-868A-9249BFC07FD4}" destId="{2015BBEA-21C2-4EE3-8D0F-9710B6334341}" srcOrd="0" destOrd="0" presId="urn:microsoft.com/office/officeart/2005/8/layout/hList1"/>
    <dgm:cxn modelId="{CFB516E8-3959-4167-95D7-EA7842D1EBFB}" type="presOf" srcId="{E32C778E-A372-4917-AF9E-702FAFC09DEE}" destId="{8041C8EE-89F3-484D-903D-055617E7CEB9}" srcOrd="0" destOrd="2" presId="urn:microsoft.com/office/officeart/2005/8/layout/hList1"/>
    <dgm:cxn modelId="{420095AB-1C39-499C-9AF9-3D6B1DCD82F0}" type="presParOf" srcId="{2015BBEA-21C2-4EE3-8D0F-9710B6334341}" destId="{B44E071D-325C-48B6-B4AF-9914C0A2E663}" srcOrd="0" destOrd="0" presId="urn:microsoft.com/office/officeart/2005/8/layout/hList1"/>
    <dgm:cxn modelId="{2E390D82-39BC-4CE1-BD5E-37602DAF4F76}" type="presParOf" srcId="{B44E071D-325C-48B6-B4AF-9914C0A2E663}" destId="{92445AEE-1C7A-430F-8CA6-BF7667DD52B6}" srcOrd="0" destOrd="0" presId="urn:microsoft.com/office/officeart/2005/8/layout/hList1"/>
    <dgm:cxn modelId="{529B1F52-25E3-4486-89D3-90C7C59D3E28}" type="presParOf" srcId="{B44E071D-325C-48B6-B4AF-9914C0A2E663}" destId="{7A0724A9-E857-4E13-896F-8DF83639D679}" srcOrd="1" destOrd="0" presId="urn:microsoft.com/office/officeart/2005/8/layout/hList1"/>
    <dgm:cxn modelId="{F6D14963-CFDB-45BA-B3DA-83A75356E4A1}" type="presParOf" srcId="{2015BBEA-21C2-4EE3-8D0F-9710B6334341}" destId="{1A3345C7-54F4-4558-9542-47B01AC442BB}" srcOrd="1" destOrd="0" presId="urn:microsoft.com/office/officeart/2005/8/layout/hList1"/>
    <dgm:cxn modelId="{065D63AF-A2AD-4AA7-A8CB-5AC0A838470E}" type="presParOf" srcId="{2015BBEA-21C2-4EE3-8D0F-9710B6334341}" destId="{F0B03563-3B68-491F-BF8C-CF995E3A1116}" srcOrd="2" destOrd="0" presId="urn:microsoft.com/office/officeart/2005/8/layout/hList1"/>
    <dgm:cxn modelId="{BD931FCE-B980-480A-B511-A0EDA60BF009}" type="presParOf" srcId="{F0B03563-3B68-491F-BF8C-CF995E3A1116}" destId="{2ED58780-9CA0-447E-AE43-8C98E57CC0F9}" srcOrd="0" destOrd="0" presId="urn:microsoft.com/office/officeart/2005/8/layout/hList1"/>
    <dgm:cxn modelId="{DDEAA568-9437-4693-B42C-DDB0DA830B22}" type="presParOf" srcId="{F0B03563-3B68-491F-BF8C-CF995E3A1116}" destId="{8041C8EE-89F3-484D-903D-055617E7CEB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D7ED00-23EF-4FB8-8E0B-C6F29830610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AE21C2E-204D-45BE-8DC7-8606F634B01B}">
      <dgm:prSet/>
      <dgm:spPr/>
      <dgm:t>
        <a:bodyPr/>
        <a:lstStyle/>
        <a:p>
          <a:r>
            <a:rPr lang="en-US" dirty="0"/>
            <a:t>No, because Board Certified Assistant Behavior Analysts/Licensed Assistant Behavior Analysts cannot practice independently.</a:t>
          </a:r>
        </a:p>
      </dgm:t>
    </dgm:pt>
    <dgm:pt modelId="{D17BCAA0-EC06-409E-8E5B-F67DAF4144DF}" type="parTrans" cxnId="{84A214ED-EC9A-4F39-BB61-28E54E7D69D4}">
      <dgm:prSet/>
      <dgm:spPr/>
      <dgm:t>
        <a:bodyPr/>
        <a:lstStyle/>
        <a:p>
          <a:endParaRPr lang="en-US"/>
        </a:p>
      </dgm:t>
    </dgm:pt>
    <dgm:pt modelId="{3EA87932-6BF0-4545-BE40-011549ACC81A}" type="sibTrans" cxnId="{84A214ED-EC9A-4F39-BB61-28E54E7D69D4}">
      <dgm:prSet/>
      <dgm:spPr/>
      <dgm:t>
        <a:bodyPr/>
        <a:lstStyle/>
        <a:p>
          <a:endParaRPr lang="en-US"/>
        </a:p>
      </dgm:t>
    </dgm:pt>
    <dgm:pt modelId="{C3B14EE4-2D30-4839-B6B9-C702486DCF39}">
      <dgm:prSet custT="1"/>
      <dgm:spPr/>
      <dgm:t>
        <a:bodyPr/>
        <a:lstStyle/>
        <a:p>
          <a:pPr rtl="0"/>
          <a:r>
            <a:rPr lang="en-US" sz="2700" kern="1200" dirty="0">
              <a:latin typeface="Franklin Gothic Demi Cond"/>
            </a:rPr>
            <a:t> </a:t>
          </a:r>
          <a:r>
            <a:rPr lang="en-US" sz="2700" kern="1200" dirty="0">
              <a:solidFill>
                <a:prstClr val="white"/>
              </a:solidFill>
              <a:latin typeface="Univers Light"/>
              <a:ea typeface="+mn-ea"/>
              <a:cs typeface="+mn-cs"/>
            </a:rPr>
            <a:t>Payer</a:t>
          </a:r>
          <a:r>
            <a:rPr lang="en-US" sz="2700" kern="1200" dirty="0"/>
            <a:t> </a:t>
          </a:r>
          <a:r>
            <a:rPr lang="en-US" sz="2700" kern="1200" dirty="0">
              <a:solidFill>
                <a:prstClr val="white"/>
              </a:solidFill>
              <a:latin typeface="Univers Light"/>
              <a:ea typeface="+mn-ea"/>
              <a:cs typeface="+mn-cs"/>
            </a:rPr>
            <a:t>policies</a:t>
          </a:r>
          <a:r>
            <a:rPr lang="en-US" sz="2700" kern="1200" dirty="0"/>
            <a:t> vary, however. Some health plans may allow </a:t>
          </a:r>
          <a:r>
            <a:rPr lang="en-US" sz="2700" kern="1200" dirty="0" err="1"/>
            <a:t>BCaBAs</a:t>
          </a:r>
          <a:r>
            <a:rPr lang="en-US" sz="2700" kern="1200" dirty="0"/>
            <a:t>/LABAs, individuals who are not certified or licensed in the practice of behavior analysis, etc. to render the QHP codes for ABA services. 	</a:t>
          </a:r>
        </a:p>
      </dgm:t>
    </dgm:pt>
    <dgm:pt modelId="{AE63667C-A4D7-4FBE-BF7D-DD912EA09EB0}" type="parTrans" cxnId="{96CE3509-6079-44BE-8090-1CF27B66E772}">
      <dgm:prSet/>
      <dgm:spPr/>
      <dgm:t>
        <a:bodyPr/>
        <a:lstStyle/>
        <a:p>
          <a:endParaRPr lang="en-US"/>
        </a:p>
      </dgm:t>
    </dgm:pt>
    <dgm:pt modelId="{D4FB536C-8DF4-45C7-9E5E-44C682DD8DDF}" type="sibTrans" cxnId="{96CE3509-6079-44BE-8090-1CF27B66E772}">
      <dgm:prSet/>
      <dgm:spPr/>
      <dgm:t>
        <a:bodyPr/>
        <a:lstStyle/>
        <a:p>
          <a:endParaRPr lang="en-US"/>
        </a:p>
      </dgm:t>
    </dgm:pt>
    <dgm:pt modelId="{3D21881E-E68B-4813-BC37-F0E60F2E9E73}" type="pres">
      <dgm:prSet presAssocID="{89D7ED00-23EF-4FB8-8E0B-C6F298306103}" presName="linear" presStyleCnt="0">
        <dgm:presLayoutVars>
          <dgm:animLvl val="lvl"/>
          <dgm:resizeHandles val="exact"/>
        </dgm:presLayoutVars>
      </dgm:prSet>
      <dgm:spPr/>
    </dgm:pt>
    <dgm:pt modelId="{0FB21E77-9064-4EA7-8BEF-724813999695}" type="pres">
      <dgm:prSet presAssocID="{0AE21C2E-204D-45BE-8DC7-8606F634B01B}" presName="parentText" presStyleLbl="node1" presStyleIdx="0" presStyleCnt="2">
        <dgm:presLayoutVars>
          <dgm:chMax val="0"/>
          <dgm:bulletEnabled val="1"/>
        </dgm:presLayoutVars>
      </dgm:prSet>
      <dgm:spPr/>
    </dgm:pt>
    <dgm:pt modelId="{EF210945-2D20-451D-BA9C-0F0F320143FE}" type="pres">
      <dgm:prSet presAssocID="{3EA87932-6BF0-4545-BE40-011549ACC81A}" presName="spacer" presStyleCnt="0"/>
      <dgm:spPr/>
    </dgm:pt>
    <dgm:pt modelId="{1B913861-9A46-4F70-9714-8B9FB6B243B3}" type="pres">
      <dgm:prSet presAssocID="{C3B14EE4-2D30-4839-B6B9-C702486DCF39}" presName="parentText" presStyleLbl="node1" presStyleIdx="1" presStyleCnt="2">
        <dgm:presLayoutVars>
          <dgm:chMax val="0"/>
          <dgm:bulletEnabled val="1"/>
        </dgm:presLayoutVars>
      </dgm:prSet>
      <dgm:spPr/>
    </dgm:pt>
  </dgm:ptLst>
  <dgm:cxnLst>
    <dgm:cxn modelId="{96CE3509-6079-44BE-8090-1CF27B66E772}" srcId="{89D7ED00-23EF-4FB8-8E0B-C6F298306103}" destId="{C3B14EE4-2D30-4839-B6B9-C702486DCF39}" srcOrd="1" destOrd="0" parTransId="{AE63667C-A4D7-4FBE-BF7D-DD912EA09EB0}" sibTransId="{D4FB536C-8DF4-45C7-9E5E-44C682DD8DDF}"/>
    <dgm:cxn modelId="{BEF48D67-F71C-40AE-BBB0-7F875B69BBEB}" type="presOf" srcId="{0AE21C2E-204D-45BE-8DC7-8606F634B01B}" destId="{0FB21E77-9064-4EA7-8BEF-724813999695}" srcOrd="0" destOrd="0" presId="urn:microsoft.com/office/officeart/2005/8/layout/vList2"/>
    <dgm:cxn modelId="{DEE512D9-0C5A-402F-9136-406469370EEC}" type="presOf" srcId="{C3B14EE4-2D30-4839-B6B9-C702486DCF39}" destId="{1B913861-9A46-4F70-9714-8B9FB6B243B3}" srcOrd="0" destOrd="0" presId="urn:microsoft.com/office/officeart/2005/8/layout/vList2"/>
    <dgm:cxn modelId="{84A214ED-EC9A-4F39-BB61-28E54E7D69D4}" srcId="{89D7ED00-23EF-4FB8-8E0B-C6F298306103}" destId="{0AE21C2E-204D-45BE-8DC7-8606F634B01B}" srcOrd="0" destOrd="0" parTransId="{D17BCAA0-EC06-409E-8E5B-F67DAF4144DF}" sibTransId="{3EA87932-6BF0-4545-BE40-011549ACC81A}"/>
    <dgm:cxn modelId="{B63790FE-B38A-4CB1-8B87-800614E4997E}" type="presOf" srcId="{89D7ED00-23EF-4FB8-8E0B-C6F298306103}" destId="{3D21881E-E68B-4813-BC37-F0E60F2E9E73}" srcOrd="0" destOrd="0" presId="urn:microsoft.com/office/officeart/2005/8/layout/vList2"/>
    <dgm:cxn modelId="{15875DE7-DDD0-4DBE-A22B-D7B87E199DCD}" type="presParOf" srcId="{3D21881E-E68B-4813-BC37-F0E60F2E9E73}" destId="{0FB21E77-9064-4EA7-8BEF-724813999695}" srcOrd="0" destOrd="0" presId="urn:microsoft.com/office/officeart/2005/8/layout/vList2"/>
    <dgm:cxn modelId="{2F19B5C9-6A19-4C9D-9455-CCF3F91328F0}" type="presParOf" srcId="{3D21881E-E68B-4813-BC37-F0E60F2E9E73}" destId="{EF210945-2D20-451D-BA9C-0F0F320143FE}" srcOrd="1" destOrd="0" presId="urn:microsoft.com/office/officeart/2005/8/layout/vList2"/>
    <dgm:cxn modelId="{095768EB-16D7-47E0-A530-A6F84C094AB0}" type="presParOf" srcId="{3D21881E-E68B-4813-BC37-F0E60F2E9E73}" destId="{1B913861-9A46-4F70-9714-8B9FB6B243B3}"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6E9478D-9FE2-4999-B410-DD26018500A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FAFDFA9-F597-4CE7-8915-6EAF1D09CC10}">
      <dgm:prSet custT="1"/>
      <dgm:spPr/>
      <dgm:t>
        <a:bodyPr/>
        <a:lstStyle/>
        <a:p>
          <a:pPr rtl="0"/>
          <a:r>
            <a:rPr lang="en-US" sz="3500" b="0" i="0" kern="1200" dirty="0">
              <a:solidFill>
                <a:prstClr val="white"/>
              </a:solidFill>
              <a:latin typeface="Univers Light"/>
              <a:ea typeface="+mn-ea"/>
              <a:cs typeface="+mn-cs"/>
            </a:rPr>
            <a:t>National Correct Coding </a:t>
          </a:r>
          <a:r>
            <a:rPr lang="en-US" sz="3500" b="0" i="0" kern="1200" dirty="0">
              <a:latin typeface="Univers Light"/>
              <a:ea typeface="+mn-ea"/>
              <a:cs typeface="+mn-cs"/>
            </a:rPr>
            <a:t>Initiative Edits</a:t>
          </a:r>
        </a:p>
        <a:p>
          <a:pPr rtl="0"/>
          <a:r>
            <a:rPr lang="en-US" sz="2500" b="0" i="0" kern="1200" dirty="0">
              <a:latin typeface="Univers Light"/>
              <a:ea typeface="+mn-ea"/>
              <a:cs typeface="+mn-cs"/>
            </a:rPr>
            <a:t>Part</a:t>
          </a:r>
          <a:r>
            <a:rPr lang="en-US" sz="2500" kern="1200" dirty="0">
              <a:latin typeface="Univers Light"/>
              <a:ea typeface="+mn-ea"/>
              <a:cs typeface="+mn-cs"/>
            </a:rPr>
            <a:t> of the NCCI process includes setting procedure to procedure edits (i.e., what services/codes can be billed together on a given date of service).</a:t>
          </a:r>
          <a:endParaRPr lang="en-US" sz="2500" b="0" i="0" kern="1200" dirty="0">
            <a:latin typeface="Univers Light"/>
            <a:ea typeface="+mn-ea"/>
            <a:cs typeface="+mn-cs"/>
          </a:endParaRPr>
        </a:p>
      </dgm:t>
    </dgm:pt>
    <dgm:pt modelId="{78EF578F-DDE5-467A-B984-4CFE5AF382F6}" type="parTrans" cxnId="{5A10AFAB-3CD6-4B47-BA91-B8E61BE4ED0A}">
      <dgm:prSet/>
      <dgm:spPr/>
      <dgm:t>
        <a:bodyPr/>
        <a:lstStyle/>
        <a:p>
          <a:endParaRPr lang="en-US"/>
        </a:p>
      </dgm:t>
    </dgm:pt>
    <dgm:pt modelId="{2895BC82-B0E3-4AE0-92E3-0249C1BA625A}" type="sibTrans" cxnId="{5A10AFAB-3CD6-4B47-BA91-B8E61BE4ED0A}">
      <dgm:prSet/>
      <dgm:spPr/>
      <dgm:t>
        <a:bodyPr/>
        <a:lstStyle/>
        <a:p>
          <a:endParaRPr lang="en-US"/>
        </a:p>
      </dgm:t>
    </dgm:pt>
    <dgm:pt modelId="{5F7B42FF-A593-4C70-8905-327049FE0256}">
      <dgm:prSet/>
      <dgm:spPr/>
      <dgm:t>
        <a:bodyPr/>
        <a:lstStyle/>
        <a:p>
          <a:pPr rtl="0"/>
          <a:r>
            <a:rPr lang="en-US" kern="1200" dirty="0">
              <a:latin typeface="Univers Light"/>
              <a:ea typeface="+mn-ea"/>
              <a:cs typeface="+mn-cs"/>
            </a:rPr>
            <a:t>-  Some examples include limitations on ABA and speech or  psychotherapy services being billed at the same time (concurrently). </a:t>
          </a:r>
        </a:p>
        <a:p>
          <a:pPr rtl="0"/>
          <a:r>
            <a:rPr lang="en-US" kern="1200" dirty="0">
              <a:latin typeface="Univers Light"/>
              <a:ea typeface="+mn-ea"/>
              <a:cs typeface="+mn-cs"/>
            </a:rPr>
            <a:t>-  Reports of these issues are really ramping up!</a:t>
          </a:r>
        </a:p>
      </dgm:t>
    </dgm:pt>
    <dgm:pt modelId="{CC08D828-9B0F-4E6B-BD10-F5C8C10D8794}" type="parTrans" cxnId="{24B6B97F-050A-4146-B671-21FB6DB5B1C3}">
      <dgm:prSet/>
      <dgm:spPr/>
      <dgm:t>
        <a:bodyPr/>
        <a:lstStyle/>
        <a:p>
          <a:endParaRPr lang="en-US"/>
        </a:p>
      </dgm:t>
    </dgm:pt>
    <dgm:pt modelId="{9BC50A5E-ECC6-4560-AB5B-88EA3547E17E}" type="sibTrans" cxnId="{24B6B97F-050A-4146-B671-21FB6DB5B1C3}">
      <dgm:prSet/>
      <dgm:spPr/>
      <dgm:t>
        <a:bodyPr/>
        <a:lstStyle/>
        <a:p>
          <a:endParaRPr lang="en-US"/>
        </a:p>
      </dgm:t>
    </dgm:pt>
    <dgm:pt modelId="{24A2C83A-8540-437B-A6DB-F78A839A98E5}" type="pres">
      <dgm:prSet presAssocID="{E6E9478D-9FE2-4999-B410-DD26018500AA}" presName="linear" presStyleCnt="0">
        <dgm:presLayoutVars>
          <dgm:animLvl val="lvl"/>
          <dgm:resizeHandles val="exact"/>
        </dgm:presLayoutVars>
      </dgm:prSet>
      <dgm:spPr/>
    </dgm:pt>
    <dgm:pt modelId="{87BAAD8A-1384-4990-9BCB-B3124607026E}" type="pres">
      <dgm:prSet presAssocID="{3FAFDFA9-F597-4CE7-8915-6EAF1D09CC10}" presName="parentText" presStyleLbl="node1" presStyleIdx="0" presStyleCnt="2">
        <dgm:presLayoutVars>
          <dgm:chMax val="0"/>
          <dgm:bulletEnabled val="1"/>
        </dgm:presLayoutVars>
      </dgm:prSet>
      <dgm:spPr/>
    </dgm:pt>
    <dgm:pt modelId="{842F3F33-AAFF-4D7C-93FB-7A3F2821327F}" type="pres">
      <dgm:prSet presAssocID="{2895BC82-B0E3-4AE0-92E3-0249C1BA625A}" presName="spacer" presStyleCnt="0"/>
      <dgm:spPr/>
    </dgm:pt>
    <dgm:pt modelId="{FA4D1BB4-AF4F-4E39-8F96-9D391757C434}" type="pres">
      <dgm:prSet presAssocID="{5F7B42FF-A593-4C70-8905-327049FE0256}" presName="parentText" presStyleLbl="node1" presStyleIdx="1" presStyleCnt="2">
        <dgm:presLayoutVars>
          <dgm:chMax val="0"/>
          <dgm:bulletEnabled val="1"/>
        </dgm:presLayoutVars>
      </dgm:prSet>
      <dgm:spPr/>
    </dgm:pt>
  </dgm:ptLst>
  <dgm:cxnLst>
    <dgm:cxn modelId="{45DFCB2A-67BF-4BB4-89F0-3464ECE82F11}" type="presOf" srcId="{E6E9478D-9FE2-4999-B410-DD26018500AA}" destId="{24A2C83A-8540-437B-A6DB-F78A839A98E5}" srcOrd="0" destOrd="0" presId="urn:microsoft.com/office/officeart/2005/8/layout/vList2"/>
    <dgm:cxn modelId="{ED0DBF58-D1F3-4C13-BD36-43055C65D126}" type="presOf" srcId="{3FAFDFA9-F597-4CE7-8915-6EAF1D09CC10}" destId="{87BAAD8A-1384-4990-9BCB-B3124607026E}" srcOrd="0" destOrd="0" presId="urn:microsoft.com/office/officeart/2005/8/layout/vList2"/>
    <dgm:cxn modelId="{24B6B97F-050A-4146-B671-21FB6DB5B1C3}" srcId="{E6E9478D-9FE2-4999-B410-DD26018500AA}" destId="{5F7B42FF-A593-4C70-8905-327049FE0256}" srcOrd="1" destOrd="0" parTransId="{CC08D828-9B0F-4E6B-BD10-F5C8C10D8794}" sibTransId="{9BC50A5E-ECC6-4560-AB5B-88EA3547E17E}"/>
    <dgm:cxn modelId="{5A10AFAB-3CD6-4B47-BA91-B8E61BE4ED0A}" srcId="{E6E9478D-9FE2-4999-B410-DD26018500AA}" destId="{3FAFDFA9-F597-4CE7-8915-6EAF1D09CC10}" srcOrd="0" destOrd="0" parTransId="{78EF578F-DDE5-467A-B984-4CFE5AF382F6}" sibTransId="{2895BC82-B0E3-4AE0-92E3-0249C1BA625A}"/>
    <dgm:cxn modelId="{ABC79AFA-8E7D-4C12-A6A9-F74E46C7442D}" type="presOf" srcId="{5F7B42FF-A593-4C70-8905-327049FE0256}" destId="{FA4D1BB4-AF4F-4E39-8F96-9D391757C434}" srcOrd="0" destOrd="0" presId="urn:microsoft.com/office/officeart/2005/8/layout/vList2"/>
    <dgm:cxn modelId="{FC09EC74-945B-492C-ABB6-8F4E30BF81DC}" type="presParOf" srcId="{24A2C83A-8540-437B-A6DB-F78A839A98E5}" destId="{87BAAD8A-1384-4990-9BCB-B3124607026E}" srcOrd="0" destOrd="0" presId="urn:microsoft.com/office/officeart/2005/8/layout/vList2"/>
    <dgm:cxn modelId="{BC4D94ED-70A3-41BB-8808-48591CC65657}" type="presParOf" srcId="{24A2C83A-8540-437B-A6DB-F78A839A98E5}" destId="{842F3F33-AAFF-4D7C-93FB-7A3F2821327F}" srcOrd="1" destOrd="0" presId="urn:microsoft.com/office/officeart/2005/8/layout/vList2"/>
    <dgm:cxn modelId="{E3303AC0-CD65-4525-8124-39DB2A002B36}" type="presParOf" srcId="{24A2C83A-8540-437B-A6DB-F78A839A98E5}" destId="{FA4D1BB4-AF4F-4E39-8F96-9D391757C434}"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FD6CF3C-4C73-4AD4-AF9E-C19AE3D656E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C512096-A272-4635-8F8C-8A640E2EAE07}">
      <dgm:prSet/>
      <dgm:spPr/>
      <dgm:t>
        <a:bodyPr/>
        <a:lstStyle/>
        <a:p>
          <a:pPr rtl="0"/>
          <a:r>
            <a:rPr lang="en-US" dirty="0"/>
            <a:t>Protocol modification includes but is not limited to</a:t>
          </a:r>
          <a:r>
            <a:rPr lang="en-US" dirty="0">
              <a:latin typeface="Franklin Gothic Demi Cond"/>
            </a:rPr>
            <a:t> </a:t>
          </a:r>
          <a:endParaRPr lang="en-US" dirty="0"/>
        </a:p>
      </dgm:t>
    </dgm:pt>
    <dgm:pt modelId="{23DD87D6-020E-4854-85E5-DB73A1162055}" type="parTrans" cxnId="{9274A70C-5088-4803-8F34-696EBD99985F}">
      <dgm:prSet/>
      <dgm:spPr/>
      <dgm:t>
        <a:bodyPr/>
        <a:lstStyle/>
        <a:p>
          <a:endParaRPr lang="en-US"/>
        </a:p>
      </dgm:t>
    </dgm:pt>
    <dgm:pt modelId="{B2DF3915-6059-4299-B0A0-E4B42C22AAAF}" type="sibTrans" cxnId="{9274A70C-5088-4803-8F34-696EBD99985F}">
      <dgm:prSet/>
      <dgm:spPr/>
      <dgm:t>
        <a:bodyPr/>
        <a:lstStyle/>
        <a:p>
          <a:endParaRPr lang="en-US"/>
        </a:p>
      </dgm:t>
    </dgm:pt>
    <dgm:pt modelId="{EF513CFF-5CC5-4E1E-BB0E-C757D6399945}">
      <dgm:prSet/>
      <dgm:spPr/>
      <dgm:t>
        <a:bodyPr/>
        <a:lstStyle/>
        <a:p>
          <a:pPr rtl="0"/>
          <a:r>
            <a:rPr lang="en-US" dirty="0"/>
            <a:t>(a) adjustments to specific components of a protocol (e.g., treatment targets, treatment goals, observation and measurement, reinforcers, reinforcer delivery, prompts, instructions, materials, discriminative stimuli, contextual variables);</a:t>
          </a:r>
          <a:r>
            <a:rPr lang="en-US" dirty="0">
              <a:latin typeface="Franklin Gothic Demi Cond"/>
            </a:rPr>
            <a:t> </a:t>
          </a:r>
          <a:endParaRPr lang="en-US" dirty="0"/>
        </a:p>
      </dgm:t>
    </dgm:pt>
    <dgm:pt modelId="{415A8157-EDDD-4748-8F2C-3309A7716B30}" type="parTrans" cxnId="{D6381C40-34C0-4254-A5E0-37D508CA5ACA}">
      <dgm:prSet/>
      <dgm:spPr/>
      <dgm:t>
        <a:bodyPr/>
        <a:lstStyle/>
        <a:p>
          <a:endParaRPr lang="en-US"/>
        </a:p>
      </dgm:t>
    </dgm:pt>
    <dgm:pt modelId="{95156946-BA6D-4FFE-8AAA-030E5263B51F}" type="sibTrans" cxnId="{D6381C40-34C0-4254-A5E0-37D508CA5ACA}">
      <dgm:prSet/>
      <dgm:spPr/>
      <dgm:t>
        <a:bodyPr/>
        <a:lstStyle/>
        <a:p>
          <a:endParaRPr lang="en-US"/>
        </a:p>
      </dgm:t>
    </dgm:pt>
    <dgm:pt modelId="{6FDD81B5-502B-4F29-9F47-CBEB8058EE15}">
      <dgm:prSet/>
      <dgm:spPr/>
      <dgm:t>
        <a:bodyPr/>
        <a:lstStyle/>
        <a:p>
          <a:pPr rtl="0"/>
          <a:r>
            <a:rPr lang="en-US" dirty="0"/>
            <a:t>(b) observations to determine if the protocol components are functioning effectively for the patient or require adjustments;</a:t>
          </a:r>
          <a:r>
            <a:rPr lang="en-US" dirty="0">
              <a:latin typeface="Franklin Gothic Demi Cond"/>
            </a:rPr>
            <a:t> </a:t>
          </a:r>
          <a:endParaRPr lang="en-US" dirty="0"/>
        </a:p>
      </dgm:t>
    </dgm:pt>
    <dgm:pt modelId="{EE0015FB-C1DD-4466-9F4C-AFCAAFE921EB}" type="parTrans" cxnId="{36F3F501-E341-4948-9DF3-9900CAB2E861}">
      <dgm:prSet/>
      <dgm:spPr/>
      <dgm:t>
        <a:bodyPr/>
        <a:lstStyle/>
        <a:p>
          <a:endParaRPr lang="en-US"/>
        </a:p>
      </dgm:t>
    </dgm:pt>
    <dgm:pt modelId="{53C8152C-244D-40A2-889B-7F325EE4AE20}" type="sibTrans" cxnId="{36F3F501-E341-4948-9DF3-9900CAB2E861}">
      <dgm:prSet/>
      <dgm:spPr/>
      <dgm:t>
        <a:bodyPr/>
        <a:lstStyle/>
        <a:p>
          <a:endParaRPr lang="en-US"/>
        </a:p>
      </dgm:t>
    </dgm:pt>
    <dgm:pt modelId="{0AFFBC35-EB27-4046-85DB-1EC80EEE8E67}">
      <dgm:prSet/>
      <dgm:spPr/>
      <dgm:t>
        <a:bodyPr/>
        <a:lstStyle/>
        <a:p>
          <a:r>
            <a:rPr lang="en-US" dirty="0"/>
            <a:t>(c) active direction of a technician while the technician delivers a service to a patient to ensure that the procedures are being implemented correctly, to correct errors in implementation, or to train the technician to implement a modified protocol; and </a:t>
          </a:r>
        </a:p>
      </dgm:t>
    </dgm:pt>
    <dgm:pt modelId="{267F1D51-3ABD-4FF3-840A-80AD3BD316B4}" type="parTrans" cxnId="{F7E3471B-52A6-44D9-8776-6AD6B36D2BE8}">
      <dgm:prSet/>
      <dgm:spPr/>
      <dgm:t>
        <a:bodyPr/>
        <a:lstStyle/>
        <a:p>
          <a:endParaRPr lang="en-US"/>
        </a:p>
      </dgm:t>
    </dgm:pt>
    <dgm:pt modelId="{59DCFBC8-793B-4D6F-A306-1663415C504C}" type="sibTrans" cxnId="{F7E3471B-52A6-44D9-8776-6AD6B36D2BE8}">
      <dgm:prSet/>
      <dgm:spPr/>
      <dgm:t>
        <a:bodyPr/>
        <a:lstStyle/>
        <a:p>
          <a:endParaRPr lang="en-US"/>
        </a:p>
      </dgm:t>
    </dgm:pt>
    <dgm:pt modelId="{F91017ED-6D59-4A9B-AAEA-62EE45E88A79}">
      <dgm:prSet/>
      <dgm:spPr/>
      <dgm:t>
        <a:bodyPr/>
        <a:lstStyle/>
        <a:p>
          <a:pPr rtl="0"/>
          <a:r>
            <a:rPr lang="en-US" dirty="0"/>
            <a:t>(d) QHP implementation of the protocol with the patient to determine if changes are needed to improve patient progress or to test a modified protocol.</a:t>
          </a:r>
          <a:r>
            <a:rPr lang="en-US" dirty="0">
              <a:latin typeface="Franklin Gothic Demi Cond"/>
            </a:rPr>
            <a:t> </a:t>
          </a:r>
          <a:endParaRPr lang="en-US" dirty="0"/>
        </a:p>
      </dgm:t>
    </dgm:pt>
    <dgm:pt modelId="{CF443FAB-B0B5-4395-B996-502A218CB093}" type="parTrans" cxnId="{CDA65F20-3EEA-4DF2-BB25-2765A083A4AE}">
      <dgm:prSet/>
      <dgm:spPr/>
      <dgm:t>
        <a:bodyPr/>
        <a:lstStyle/>
        <a:p>
          <a:endParaRPr lang="en-US"/>
        </a:p>
      </dgm:t>
    </dgm:pt>
    <dgm:pt modelId="{83F2212A-232B-40E2-ACD1-4F377CA6C5F0}" type="sibTrans" cxnId="{CDA65F20-3EEA-4DF2-BB25-2765A083A4AE}">
      <dgm:prSet/>
      <dgm:spPr/>
      <dgm:t>
        <a:bodyPr/>
        <a:lstStyle/>
        <a:p>
          <a:endParaRPr lang="en-US"/>
        </a:p>
      </dgm:t>
    </dgm:pt>
    <dgm:pt modelId="{948476D5-2222-4280-88F9-C7EB2696183E}">
      <dgm:prSet/>
      <dgm:spPr/>
      <dgm:t>
        <a:bodyPr/>
        <a:lstStyle/>
        <a:p>
          <a:pPr rtl="0"/>
          <a:r>
            <a:rPr lang="en-US" dirty="0"/>
            <a:t>Any protocol-modification services that are delivered during face-to-face sessions with patients or caregivers are billable. Modifying written protocols is an indirect service that </a:t>
          </a:r>
          <a:r>
            <a:rPr lang="en-US" b="1" u="sng" dirty="0"/>
            <a:t>is not reported separately</a:t>
          </a:r>
          <a:r>
            <a:rPr lang="en-US" dirty="0"/>
            <a:t>, but is bundled with 97155 for payment.</a:t>
          </a:r>
        </a:p>
      </dgm:t>
    </dgm:pt>
    <dgm:pt modelId="{2C4D115F-9879-4486-B847-BA2E9E97C28A}" type="parTrans" cxnId="{6E5C0A8F-CCCC-4313-89BD-B7787CB33D0D}">
      <dgm:prSet/>
      <dgm:spPr/>
      <dgm:t>
        <a:bodyPr/>
        <a:lstStyle/>
        <a:p>
          <a:endParaRPr lang="en-US"/>
        </a:p>
      </dgm:t>
    </dgm:pt>
    <dgm:pt modelId="{365FE609-5500-4C39-B600-520E8611D0A5}" type="sibTrans" cxnId="{6E5C0A8F-CCCC-4313-89BD-B7787CB33D0D}">
      <dgm:prSet/>
      <dgm:spPr/>
      <dgm:t>
        <a:bodyPr/>
        <a:lstStyle/>
        <a:p>
          <a:endParaRPr lang="en-US"/>
        </a:p>
      </dgm:t>
    </dgm:pt>
    <dgm:pt modelId="{2FD7422E-37DA-49EC-ADAB-5DD178B8365A}" type="pres">
      <dgm:prSet presAssocID="{7FD6CF3C-4C73-4AD4-AF9E-C19AE3D656E0}" presName="linear" presStyleCnt="0">
        <dgm:presLayoutVars>
          <dgm:animLvl val="lvl"/>
          <dgm:resizeHandles val="exact"/>
        </dgm:presLayoutVars>
      </dgm:prSet>
      <dgm:spPr/>
    </dgm:pt>
    <dgm:pt modelId="{715B0015-5E25-4743-B2A2-ABAC54069763}" type="pres">
      <dgm:prSet presAssocID="{0C512096-A272-4635-8F8C-8A640E2EAE07}" presName="parentText" presStyleLbl="node1" presStyleIdx="0" presStyleCnt="2">
        <dgm:presLayoutVars>
          <dgm:chMax val="0"/>
          <dgm:bulletEnabled val="1"/>
        </dgm:presLayoutVars>
      </dgm:prSet>
      <dgm:spPr/>
    </dgm:pt>
    <dgm:pt modelId="{656CC21B-A4FD-4216-AA50-09B2845D7538}" type="pres">
      <dgm:prSet presAssocID="{0C512096-A272-4635-8F8C-8A640E2EAE07}" presName="childText" presStyleLbl="revTx" presStyleIdx="0" presStyleCnt="1">
        <dgm:presLayoutVars>
          <dgm:bulletEnabled val="1"/>
        </dgm:presLayoutVars>
      </dgm:prSet>
      <dgm:spPr/>
    </dgm:pt>
    <dgm:pt modelId="{2E086E02-2C63-4F10-9A10-8304F63A7FCC}" type="pres">
      <dgm:prSet presAssocID="{948476D5-2222-4280-88F9-C7EB2696183E}" presName="parentText" presStyleLbl="node1" presStyleIdx="1" presStyleCnt="2">
        <dgm:presLayoutVars>
          <dgm:chMax val="0"/>
          <dgm:bulletEnabled val="1"/>
        </dgm:presLayoutVars>
      </dgm:prSet>
      <dgm:spPr/>
    </dgm:pt>
  </dgm:ptLst>
  <dgm:cxnLst>
    <dgm:cxn modelId="{36F3F501-E341-4948-9DF3-9900CAB2E861}" srcId="{0C512096-A272-4635-8F8C-8A640E2EAE07}" destId="{6FDD81B5-502B-4F29-9F47-CBEB8058EE15}" srcOrd="1" destOrd="0" parTransId="{EE0015FB-C1DD-4466-9F4C-AFCAAFE921EB}" sibTransId="{53C8152C-244D-40A2-889B-7F325EE4AE20}"/>
    <dgm:cxn modelId="{39DAC206-8972-45ED-BC05-E48423C65AA7}" type="presOf" srcId="{EF513CFF-5CC5-4E1E-BB0E-C757D6399945}" destId="{656CC21B-A4FD-4216-AA50-09B2845D7538}" srcOrd="0" destOrd="0" presId="urn:microsoft.com/office/officeart/2005/8/layout/vList2"/>
    <dgm:cxn modelId="{9274A70C-5088-4803-8F34-696EBD99985F}" srcId="{7FD6CF3C-4C73-4AD4-AF9E-C19AE3D656E0}" destId="{0C512096-A272-4635-8F8C-8A640E2EAE07}" srcOrd="0" destOrd="0" parTransId="{23DD87D6-020E-4854-85E5-DB73A1162055}" sibTransId="{B2DF3915-6059-4299-B0A0-E4B42C22AAAF}"/>
    <dgm:cxn modelId="{F7E3471B-52A6-44D9-8776-6AD6B36D2BE8}" srcId="{0C512096-A272-4635-8F8C-8A640E2EAE07}" destId="{0AFFBC35-EB27-4046-85DB-1EC80EEE8E67}" srcOrd="2" destOrd="0" parTransId="{267F1D51-3ABD-4FF3-840A-80AD3BD316B4}" sibTransId="{59DCFBC8-793B-4D6F-A306-1663415C504C}"/>
    <dgm:cxn modelId="{CDA65F20-3EEA-4DF2-BB25-2765A083A4AE}" srcId="{0C512096-A272-4635-8F8C-8A640E2EAE07}" destId="{F91017ED-6D59-4A9B-AAEA-62EE45E88A79}" srcOrd="3" destOrd="0" parTransId="{CF443FAB-B0B5-4395-B996-502A218CB093}" sibTransId="{83F2212A-232B-40E2-ACD1-4F377CA6C5F0}"/>
    <dgm:cxn modelId="{8B331838-032D-42A3-B7E9-80E5FAD225E3}" type="presOf" srcId="{7FD6CF3C-4C73-4AD4-AF9E-C19AE3D656E0}" destId="{2FD7422E-37DA-49EC-ADAB-5DD178B8365A}" srcOrd="0" destOrd="0" presId="urn:microsoft.com/office/officeart/2005/8/layout/vList2"/>
    <dgm:cxn modelId="{D6381C40-34C0-4254-A5E0-37D508CA5ACA}" srcId="{0C512096-A272-4635-8F8C-8A640E2EAE07}" destId="{EF513CFF-5CC5-4E1E-BB0E-C757D6399945}" srcOrd="0" destOrd="0" parTransId="{415A8157-EDDD-4748-8F2C-3309A7716B30}" sibTransId="{95156946-BA6D-4FFE-8AAA-030E5263B51F}"/>
    <dgm:cxn modelId="{CF4B7354-7D60-4EAC-9116-F180A2DF421E}" type="presOf" srcId="{F91017ED-6D59-4A9B-AAEA-62EE45E88A79}" destId="{656CC21B-A4FD-4216-AA50-09B2845D7538}" srcOrd="0" destOrd="3" presId="urn:microsoft.com/office/officeart/2005/8/layout/vList2"/>
    <dgm:cxn modelId="{83AA7579-E39A-41B6-B47F-65C147DDA796}" type="presOf" srcId="{6FDD81B5-502B-4F29-9F47-CBEB8058EE15}" destId="{656CC21B-A4FD-4216-AA50-09B2845D7538}" srcOrd="0" destOrd="1" presId="urn:microsoft.com/office/officeart/2005/8/layout/vList2"/>
    <dgm:cxn modelId="{6E5C0A8F-CCCC-4313-89BD-B7787CB33D0D}" srcId="{7FD6CF3C-4C73-4AD4-AF9E-C19AE3D656E0}" destId="{948476D5-2222-4280-88F9-C7EB2696183E}" srcOrd="1" destOrd="0" parTransId="{2C4D115F-9879-4486-B847-BA2E9E97C28A}" sibTransId="{365FE609-5500-4C39-B600-520E8611D0A5}"/>
    <dgm:cxn modelId="{529DE0A1-4F2F-431D-B4C2-566FA8600BB6}" type="presOf" srcId="{0AFFBC35-EB27-4046-85DB-1EC80EEE8E67}" destId="{656CC21B-A4FD-4216-AA50-09B2845D7538}" srcOrd="0" destOrd="2" presId="urn:microsoft.com/office/officeart/2005/8/layout/vList2"/>
    <dgm:cxn modelId="{B9976ECC-7727-4E99-A251-6059AE820FD9}" type="presOf" srcId="{948476D5-2222-4280-88F9-C7EB2696183E}" destId="{2E086E02-2C63-4F10-9A10-8304F63A7FCC}" srcOrd="0" destOrd="0" presId="urn:microsoft.com/office/officeart/2005/8/layout/vList2"/>
    <dgm:cxn modelId="{DC40D7DB-EA3C-4417-89B0-B8583EBBE766}" type="presOf" srcId="{0C512096-A272-4635-8F8C-8A640E2EAE07}" destId="{715B0015-5E25-4743-B2A2-ABAC54069763}" srcOrd="0" destOrd="0" presId="urn:microsoft.com/office/officeart/2005/8/layout/vList2"/>
    <dgm:cxn modelId="{D0DC7F92-323C-4FB4-B36B-9274626E8F01}" type="presParOf" srcId="{2FD7422E-37DA-49EC-ADAB-5DD178B8365A}" destId="{715B0015-5E25-4743-B2A2-ABAC54069763}" srcOrd="0" destOrd="0" presId="urn:microsoft.com/office/officeart/2005/8/layout/vList2"/>
    <dgm:cxn modelId="{31767213-42CF-4C6E-8FB7-1B337D4CC212}" type="presParOf" srcId="{2FD7422E-37DA-49EC-ADAB-5DD178B8365A}" destId="{656CC21B-A4FD-4216-AA50-09B2845D7538}" srcOrd="1" destOrd="0" presId="urn:microsoft.com/office/officeart/2005/8/layout/vList2"/>
    <dgm:cxn modelId="{9DB729B3-7F75-4FDC-8880-85CD5EEF32BD}" type="presParOf" srcId="{2FD7422E-37DA-49EC-ADAB-5DD178B8365A}" destId="{2E086E02-2C63-4F10-9A10-8304F63A7FCC}"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02126D-9FB3-4051-B0AD-F698E799A95F}">
      <dsp:nvSpPr>
        <dsp:cNvPr id="0" name=""/>
        <dsp:cNvSpPr/>
      </dsp:nvSpPr>
      <dsp:spPr>
        <a:xfrm>
          <a:off x="0" y="327636"/>
          <a:ext cx="11591924" cy="36288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99662" tIns="333248" rIns="89966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Assessment</a:t>
          </a:r>
        </a:p>
        <a:p>
          <a:pPr marL="342900" lvl="2" indent="-171450" algn="l" defTabSz="711200">
            <a:lnSpc>
              <a:spcPct val="90000"/>
            </a:lnSpc>
            <a:spcBef>
              <a:spcPct val="0"/>
            </a:spcBef>
            <a:spcAft>
              <a:spcPct val="15000"/>
            </a:spcAft>
            <a:buChar char="•"/>
          </a:pPr>
          <a:r>
            <a:rPr lang="en-US" sz="1600" kern="1200" dirty="0"/>
            <a:t>97151 (QHP)</a:t>
          </a:r>
        </a:p>
        <a:p>
          <a:pPr marL="342900" lvl="2" indent="-171450" algn="l" defTabSz="711200">
            <a:lnSpc>
              <a:spcPct val="90000"/>
            </a:lnSpc>
            <a:spcBef>
              <a:spcPct val="0"/>
            </a:spcBef>
            <a:spcAft>
              <a:spcPct val="15000"/>
            </a:spcAft>
            <a:buChar char="•"/>
          </a:pPr>
          <a:r>
            <a:rPr lang="en-US" sz="1600" kern="1200"/>
            <a:t>97152 (technician)</a:t>
          </a:r>
        </a:p>
        <a:p>
          <a:pPr marL="171450" lvl="1" indent="-171450" algn="l" defTabSz="711200">
            <a:lnSpc>
              <a:spcPct val="90000"/>
            </a:lnSpc>
            <a:spcBef>
              <a:spcPct val="0"/>
            </a:spcBef>
            <a:spcAft>
              <a:spcPct val="15000"/>
            </a:spcAft>
            <a:buChar char="•"/>
          </a:pPr>
          <a:r>
            <a:rPr lang="en-US" sz="1600" kern="1200"/>
            <a:t>Treatment, 1-to-1</a:t>
          </a:r>
        </a:p>
        <a:p>
          <a:pPr marL="342900" lvl="2" indent="-171450" algn="l" defTabSz="711200">
            <a:lnSpc>
              <a:spcPct val="90000"/>
            </a:lnSpc>
            <a:spcBef>
              <a:spcPct val="0"/>
            </a:spcBef>
            <a:spcAft>
              <a:spcPct val="15000"/>
            </a:spcAft>
            <a:buChar char="•"/>
          </a:pPr>
          <a:r>
            <a:rPr lang="en-US" sz="1600" kern="1200"/>
            <a:t>97153 (technician)</a:t>
          </a:r>
        </a:p>
        <a:p>
          <a:pPr marL="342900" lvl="2" indent="-171450" algn="l" defTabSz="711200">
            <a:lnSpc>
              <a:spcPct val="90000"/>
            </a:lnSpc>
            <a:spcBef>
              <a:spcPct val="0"/>
            </a:spcBef>
            <a:spcAft>
              <a:spcPct val="15000"/>
            </a:spcAft>
            <a:buChar char="•"/>
          </a:pPr>
          <a:r>
            <a:rPr lang="en-US" sz="1600" kern="1200"/>
            <a:t>97155 (QHP); </a:t>
          </a:r>
          <a:r>
            <a:rPr lang="en-US" sz="1600" i="1" kern="1200"/>
            <a:t>may include simultaneous direction of technician</a:t>
          </a:r>
          <a:endParaRPr lang="en-US" sz="1600" kern="1200"/>
        </a:p>
        <a:p>
          <a:pPr marL="171450" lvl="1" indent="-171450" algn="l" defTabSz="711200">
            <a:lnSpc>
              <a:spcPct val="90000"/>
            </a:lnSpc>
            <a:spcBef>
              <a:spcPct val="0"/>
            </a:spcBef>
            <a:spcAft>
              <a:spcPct val="15000"/>
            </a:spcAft>
            <a:buChar char="•"/>
          </a:pPr>
          <a:r>
            <a:rPr lang="en-US" sz="1600" kern="1200"/>
            <a:t>Treatment, group</a:t>
          </a:r>
        </a:p>
        <a:p>
          <a:pPr marL="342900" lvl="2" indent="-171450" algn="l" defTabSz="711200">
            <a:lnSpc>
              <a:spcPct val="90000"/>
            </a:lnSpc>
            <a:spcBef>
              <a:spcPct val="0"/>
            </a:spcBef>
            <a:spcAft>
              <a:spcPct val="15000"/>
            </a:spcAft>
            <a:buChar char="•"/>
          </a:pPr>
          <a:r>
            <a:rPr lang="en-US" sz="1600" kern="1200"/>
            <a:t>97154 (technician)</a:t>
          </a:r>
        </a:p>
        <a:p>
          <a:pPr marL="342900" lvl="2" indent="-171450" algn="l" defTabSz="711200">
            <a:lnSpc>
              <a:spcPct val="90000"/>
            </a:lnSpc>
            <a:spcBef>
              <a:spcPct val="0"/>
            </a:spcBef>
            <a:spcAft>
              <a:spcPct val="15000"/>
            </a:spcAft>
            <a:buChar char="•"/>
          </a:pPr>
          <a:r>
            <a:rPr lang="en-US" sz="1600" kern="1200"/>
            <a:t>97158 (QHP)</a:t>
          </a:r>
        </a:p>
        <a:p>
          <a:pPr marL="171450" lvl="1" indent="-171450" algn="l" defTabSz="711200">
            <a:lnSpc>
              <a:spcPct val="90000"/>
            </a:lnSpc>
            <a:spcBef>
              <a:spcPct val="0"/>
            </a:spcBef>
            <a:spcAft>
              <a:spcPct val="15000"/>
            </a:spcAft>
            <a:buChar char="•"/>
          </a:pPr>
          <a:r>
            <a:rPr lang="en-US" sz="1600" kern="1200"/>
            <a:t>Family treatment guidance</a:t>
          </a:r>
        </a:p>
        <a:p>
          <a:pPr marL="342900" lvl="2" indent="-171450" algn="l" defTabSz="711200">
            <a:lnSpc>
              <a:spcPct val="90000"/>
            </a:lnSpc>
            <a:spcBef>
              <a:spcPct val="0"/>
            </a:spcBef>
            <a:spcAft>
              <a:spcPct val="15000"/>
            </a:spcAft>
            <a:buChar char="•"/>
          </a:pPr>
          <a:r>
            <a:rPr lang="en-US" sz="1600" kern="1200"/>
            <a:t>97156 (QHP, one family, with or without patient)</a:t>
          </a:r>
        </a:p>
        <a:p>
          <a:pPr marL="342900" lvl="2" indent="-171450" algn="l" defTabSz="711200">
            <a:lnSpc>
              <a:spcPct val="90000"/>
            </a:lnSpc>
            <a:spcBef>
              <a:spcPct val="0"/>
            </a:spcBef>
            <a:spcAft>
              <a:spcPct val="15000"/>
            </a:spcAft>
            <a:buChar char="•"/>
          </a:pPr>
          <a:r>
            <a:rPr lang="en-US" sz="1600" kern="1200"/>
            <a:t>97158 (QHP, multiple families, without patient)</a:t>
          </a:r>
        </a:p>
      </dsp:txBody>
      <dsp:txXfrm>
        <a:off x="0" y="327636"/>
        <a:ext cx="11591924" cy="3628800"/>
      </dsp:txXfrm>
    </dsp:sp>
    <dsp:sp modelId="{EFF9A5CA-DCE4-4896-9138-583C1B19AD5B}">
      <dsp:nvSpPr>
        <dsp:cNvPr id="0" name=""/>
        <dsp:cNvSpPr/>
      </dsp:nvSpPr>
      <dsp:spPr>
        <a:xfrm>
          <a:off x="579596" y="91476"/>
          <a:ext cx="8114347" cy="4723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6703" tIns="0" rIns="306703" bIns="0" numCol="1" spcCol="1270" anchor="ctr" anchorCtr="0">
          <a:noAutofit/>
        </a:bodyPr>
        <a:lstStyle/>
        <a:p>
          <a:pPr marL="0" lvl="0" indent="0" algn="l" defTabSz="711200">
            <a:lnSpc>
              <a:spcPct val="90000"/>
            </a:lnSpc>
            <a:spcBef>
              <a:spcPct val="0"/>
            </a:spcBef>
            <a:spcAft>
              <a:spcPct val="35000"/>
            </a:spcAft>
            <a:buNone/>
          </a:pPr>
          <a:r>
            <a:rPr lang="en-US" sz="1600" b="1" kern="1200"/>
            <a:t>Category I codes:</a:t>
          </a:r>
          <a:endParaRPr lang="en-US" sz="1600" kern="1200"/>
        </a:p>
      </dsp:txBody>
      <dsp:txXfrm>
        <a:off x="602653" y="114533"/>
        <a:ext cx="8068233" cy="426206"/>
      </dsp:txXfrm>
    </dsp:sp>
    <dsp:sp modelId="{63E68123-B3E1-4690-B1E5-F3914C7995F6}">
      <dsp:nvSpPr>
        <dsp:cNvPr id="0" name=""/>
        <dsp:cNvSpPr/>
      </dsp:nvSpPr>
      <dsp:spPr>
        <a:xfrm>
          <a:off x="0" y="4278997"/>
          <a:ext cx="11591924" cy="14112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99662" tIns="333248" rIns="89966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Assessment -- 0362T (QHP on site, 2 or more technicians, patient exhibits destructive behavior, environment customized to behavior)</a:t>
          </a:r>
        </a:p>
        <a:p>
          <a:pPr marL="171450" lvl="1" indent="-171450" algn="l" defTabSz="711200">
            <a:lnSpc>
              <a:spcPct val="90000"/>
            </a:lnSpc>
            <a:spcBef>
              <a:spcPct val="0"/>
            </a:spcBef>
            <a:spcAft>
              <a:spcPct val="15000"/>
            </a:spcAft>
            <a:buChar char="•"/>
          </a:pPr>
          <a:r>
            <a:rPr lang="en-US" sz="1600" kern="1200"/>
            <a:t>Treatment -- 0373T (QHP on site, 2 or more technicians, patient exhibits destructive behavior, environment customized to behavior)</a:t>
          </a:r>
        </a:p>
      </dsp:txBody>
      <dsp:txXfrm>
        <a:off x="0" y="4278997"/>
        <a:ext cx="11591924" cy="1411200"/>
      </dsp:txXfrm>
    </dsp:sp>
    <dsp:sp modelId="{FE57577A-5422-47BB-87F7-83F2F1FDDDB0}">
      <dsp:nvSpPr>
        <dsp:cNvPr id="0" name=""/>
        <dsp:cNvSpPr/>
      </dsp:nvSpPr>
      <dsp:spPr>
        <a:xfrm>
          <a:off x="579596" y="4042837"/>
          <a:ext cx="8114347" cy="4723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6703" tIns="0" rIns="306703" bIns="0" numCol="1" spcCol="1270" anchor="ctr" anchorCtr="0">
          <a:noAutofit/>
        </a:bodyPr>
        <a:lstStyle/>
        <a:p>
          <a:pPr marL="0" lvl="0" indent="0" algn="l" defTabSz="711200">
            <a:lnSpc>
              <a:spcPct val="90000"/>
            </a:lnSpc>
            <a:spcBef>
              <a:spcPct val="0"/>
            </a:spcBef>
            <a:spcAft>
              <a:spcPct val="35000"/>
            </a:spcAft>
            <a:buNone/>
          </a:pPr>
          <a:r>
            <a:rPr lang="en-US" sz="1600" b="1" kern="1200"/>
            <a:t>Category III codes:</a:t>
          </a:r>
          <a:endParaRPr lang="en-US" sz="1600" kern="1200"/>
        </a:p>
      </dsp:txBody>
      <dsp:txXfrm>
        <a:off x="602653" y="4065894"/>
        <a:ext cx="8068233" cy="426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0A043B-3F34-495C-9B42-613299D1B3B5}">
      <dsp:nvSpPr>
        <dsp:cNvPr id="0" name=""/>
        <dsp:cNvSpPr/>
      </dsp:nvSpPr>
      <dsp:spPr>
        <a:xfrm rot="5400000">
          <a:off x="6413508" y="-2408965"/>
          <a:ext cx="1562991" cy="6771768"/>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rtl="0">
            <a:lnSpc>
              <a:spcPct val="90000"/>
            </a:lnSpc>
            <a:spcBef>
              <a:spcPct val="0"/>
            </a:spcBef>
            <a:spcAft>
              <a:spcPct val="15000"/>
            </a:spcAft>
            <a:buChar char="•"/>
          </a:pPr>
          <a:r>
            <a:rPr lang="en-US" sz="1600" b="0" kern="1200" dirty="0">
              <a:solidFill>
                <a:prstClr val="black">
                  <a:hueOff val="0"/>
                  <a:satOff val="0"/>
                  <a:lumOff val="0"/>
                  <a:alphaOff val="0"/>
                </a:prstClr>
              </a:solidFill>
              <a:latin typeface="Univers Light"/>
              <a:ea typeface="+mn-ea"/>
              <a:cs typeface="+mn-cs"/>
            </a:rPr>
            <a:t>Since last year's Summit, we have answered 219 questions submitted via the portal on the homepage (average: about 18 per month). </a:t>
          </a:r>
        </a:p>
      </dsp:txBody>
      <dsp:txXfrm rot="-5400000">
        <a:off x="3809120" y="271722"/>
        <a:ext cx="6695469" cy="1410393"/>
      </dsp:txXfrm>
    </dsp:sp>
    <dsp:sp modelId="{8C50DE44-596C-4334-AA0D-A24CAA090C59}">
      <dsp:nvSpPr>
        <dsp:cNvPr id="0" name=""/>
        <dsp:cNvSpPr/>
      </dsp:nvSpPr>
      <dsp:spPr>
        <a:xfrm>
          <a:off x="0" y="48"/>
          <a:ext cx="3809119" cy="195373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rtl="0">
            <a:lnSpc>
              <a:spcPct val="90000"/>
            </a:lnSpc>
            <a:spcBef>
              <a:spcPct val="0"/>
            </a:spcBef>
            <a:spcAft>
              <a:spcPct val="35000"/>
            </a:spcAft>
            <a:buNone/>
            <a:defRPr b="1"/>
          </a:pPr>
          <a:r>
            <a:rPr lang="en-US" sz="2500" b="0" u="none" kern="1200" dirty="0">
              <a:latin typeface="Franklin Gothic Demi Cond"/>
            </a:rPr>
            <a:t> </a:t>
          </a:r>
          <a:r>
            <a:rPr lang="en-US" sz="2500" b="1" kern="1200" dirty="0">
              <a:solidFill>
                <a:prstClr val="white"/>
              </a:solidFill>
              <a:latin typeface="Univers Light"/>
              <a:ea typeface="+mn-ea"/>
              <a:cs typeface="+mn-cs"/>
            </a:rPr>
            <a:t>Ask a Question at  www.abacodes.org </a:t>
          </a:r>
        </a:p>
      </dsp:txBody>
      <dsp:txXfrm>
        <a:off x="95374" y="95422"/>
        <a:ext cx="3618371" cy="1762991"/>
      </dsp:txXfrm>
    </dsp:sp>
    <dsp:sp modelId="{4977847F-2847-4E3F-97D4-077E3C7C7DEF}">
      <dsp:nvSpPr>
        <dsp:cNvPr id="0" name=""/>
        <dsp:cNvSpPr/>
      </dsp:nvSpPr>
      <dsp:spPr>
        <a:xfrm rot="5400000">
          <a:off x="6413508" y="-357539"/>
          <a:ext cx="1562991" cy="6771768"/>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0" algn="l" defTabSz="711200" rtl="0">
            <a:lnSpc>
              <a:spcPct val="90000"/>
            </a:lnSpc>
            <a:spcBef>
              <a:spcPct val="0"/>
            </a:spcBef>
            <a:spcAft>
              <a:spcPct val="15000"/>
            </a:spcAft>
            <a:buFont typeface="Arial" panose="020B0604020202020204" pitchFamily="34" charset="0"/>
            <a:buChar char="•"/>
          </a:pPr>
          <a:r>
            <a:rPr lang="en-US" sz="1600" kern="1200" dirty="0">
              <a:solidFill>
                <a:prstClr val="black">
                  <a:hueOff val="0"/>
                  <a:satOff val="0"/>
                  <a:lumOff val="0"/>
                  <a:alphaOff val="0"/>
                </a:prstClr>
              </a:solidFill>
              <a:latin typeface="Univers Light"/>
              <a:ea typeface="+mn-ea"/>
              <a:cs typeface="+mn-cs"/>
            </a:rPr>
            <a:t>  Payer requests for input on draft policies or interpretations of codes.</a:t>
          </a:r>
        </a:p>
        <a:p>
          <a:pPr marL="171450" lvl="1" indent="0" algn="l" defTabSz="711200" rtl="0">
            <a:lnSpc>
              <a:spcPct val="90000"/>
            </a:lnSpc>
            <a:spcBef>
              <a:spcPct val="0"/>
            </a:spcBef>
            <a:spcAft>
              <a:spcPct val="15000"/>
            </a:spcAft>
            <a:buFont typeface="Arial" panose="020B0604020202020204" pitchFamily="34" charset="0"/>
            <a:buChar char="•"/>
          </a:pPr>
          <a:r>
            <a:rPr lang="en-US" sz="1600" kern="1200" dirty="0"/>
            <a:t>  Parent inquiries about coverage of ABA services and working with health </a:t>
          </a:r>
          <a:r>
            <a:rPr lang="en-US" sz="1600" b="0" kern="1200" dirty="0">
              <a:solidFill>
                <a:prstClr val="black">
                  <a:hueOff val="0"/>
                  <a:satOff val="0"/>
                  <a:lumOff val="0"/>
                  <a:alphaOff val="0"/>
                </a:prstClr>
              </a:solidFill>
              <a:latin typeface="Univers Light"/>
              <a:ea typeface="+mn-ea"/>
              <a:cs typeface="+mn-cs"/>
            </a:rPr>
            <a:t>plans.</a:t>
          </a:r>
          <a:endParaRPr lang="en-US" sz="1600" kern="1200" dirty="0">
            <a:solidFill>
              <a:prstClr val="black">
                <a:hueOff val="0"/>
                <a:satOff val="0"/>
                <a:lumOff val="0"/>
                <a:alphaOff val="0"/>
              </a:prstClr>
            </a:solidFill>
            <a:latin typeface="Univers Light"/>
            <a:ea typeface="+mn-ea"/>
            <a:cs typeface="+mn-cs"/>
          </a:endParaRPr>
        </a:p>
        <a:p>
          <a:pPr marL="171450" lvl="1" indent="0" algn="l" defTabSz="711200" rtl="0">
            <a:lnSpc>
              <a:spcPct val="90000"/>
            </a:lnSpc>
            <a:spcBef>
              <a:spcPct val="0"/>
            </a:spcBef>
            <a:spcAft>
              <a:spcPct val="15000"/>
            </a:spcAft>
            <a:buFont typeface="Arial" panose="020B0604020202020204" pitchFamily="34" charset="0"/>
            <a:buChar char="•"/>
          </a:pPr>
          <a:r>
            <a:rPr lang="en-US" sz="1600" b="0" kern="1200" dirty="0">
              <a:solidFill>
                <a:prstClr val="black">
                  <a:hueOff val="0"/>
                  <a:satOff val="0"/>
                  <a:lumOff val="0"/>
                  <a:alphaOff val="0"/>
                </a:prstClr>
              </a:solidFill>
              <a:latin typeface="Univers Light"/>
              <a:ea typeface="+mn-ea"/>
              <a:cs typeface="+mn-cs"/>
            </a:rPr>
            <a:t>  Provider inquiries on all things related to the ABA code set, including payer policies.</a:t>
          </a:r>
          <a:endParaRPr lang="en-US" sz="1600" kern="1200" dirty="0">
            <a:solidFill>
              <a:prstClr val="black">
                <a:hueOff val="0"/>
                <a:satOff val="0"/>
                <a:lumOff val="0"/>
                <a:alphaOff val="0"/>
              </a:prstClr>
            </a:solidFill>
            <a:latin typeface="Univers Light"/>
            <a:ea typeface="+mn-ea"/>
            <a:cs typeface="+mn-cs"/>
          </a:endParaRPr>
        </a:p>
      </dsp:txBody>
      <dsp:txXfrm rot="-5400000">
        <a:off x="3809120" y="2323148"/>
        <a:ext cx="6695469" cy="1410393"/>
      </dsp:txXfrm>
    </dsp:sp>
    <dsp:sp modelId="{C4A45164-F8A4-4DA8-8E06-203CEC0C47E0}">
      <dsp:nvSpPr>
        <dsp:cNvPr id="0" name=""/>
        <dsp:cNvSpPr/>
      </dsp:nvSpPr>
      <dsp:spPr>
        <a:xfrm>
          <a:off x="18283" y="2009528"/>
          <a:ext cx="3809119" cy="195373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rtl="0">
            <a:lnSpc>
              <a:spcPct val="90000"/>
            </a:lnSpc>
            <a:spcBef>
              <a:spcPct val="0"/>
            </a:spcBef>
            <a:spcAft>
              <a:spcPct val="35000"/>
            </a:spcAft>
            <a:buNone/>
            <a:defRPr b="1"/>
          </a:pPr>
          <a:r>
            <a:rPr lang="en-US" sz="2500" u="none" kern="1200" dirty="0">
              <a:latin typeface="+mn-lt"/>
            </a:rPr>
            <a:t>Topics </a:t>
          </a:r>
          <a:r>
            <a:rPr lang="en-US" sz="2500" b="0" i="0" u="none" kern="1200" dirty="0">
              <a:latin typeface="+mn-lt"/>
            </a:rPr>
            <a:t>include</a:t>
          </a:r>
          <a:r>
            <a:rPr lang="en-US" sz="2500" u="none" kern="1200" dirty="0">
              <a:latin typeface="+mn-lt"/>
            </a:rPr>
            <a:t>:</a:t>
          </a:r>
        </a:p>
      </dsp:txBody>
      <dsp:txXfrm>
        <a:off x="113657" y="2104902"/>
        <a:ext cx="3618371" cy="17629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445AEE-1C7A-430F-8CA6-BF7667DD52B6}">
      <dsp:nvSpPr>
        <dsp:cNvPr id="0" name=""/>
        <dsp:cNvSpPr/>
      </dsp:nvSpPr>
      <dsp:spPr>
        <a:xfrm>
          <a:off x="51" y="83876"/>
          <a:ext cx="4944291" cy="125944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i="0" kern="1200" dirty="0"/>
            <a:t>Qualified Healthcare Professional (QHP)</a:t>
          </a:r>
          <a:endParaRPr lang="en-US" sz="1700" kern="1200" dirty="0"/>
        </a:p>
      </dsp:txBody>
      <dsp:txXfrm>
        <a:off x="51" y="83876"/>
        <a:ext cx="4944291" cy="1259448"/>
      </dsp:txXfrm>
    </dsp:sp>
    <dsp:sp modelId="{7A0724A9-E857-4E13-896F-8DF83639D679}">
      <dsp:nvSpPr>
        <dsp:cNvPr id="0" name=""/>
        <dsp:cNvSpPr/>
      </dsp:nvSpPr>
      <dsp:spPr>
        <a:xfrm>
          <a:off x="51" y="1028156"/>
          <a:ext cx="4944291" cy="2893230"/>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b="0" i="0" kern="1200" dirty="0"/>
            <a:t>In 2013 the American Medical Association (AMA) established a definition of a qualified healthcare professional (QHP) for purposes of reporting healthcare services: “A ‘physician or other qualified health care professional’ is an individual who is qualified by education, training, licensure/regulation (when applicable) and facility privileging (when applicable) who performs a professional service within his/her scope of practice and independently reports that professional service.”</a:t>
          </a:r>
          <a:endParaRPr lang="en-US" sz="1700" kern="1200" dirty="0"/>
        </a:p>
      </dsp:txBody>
      <dsp:txXfrm>
        <a:off x="51" y="1028156"/>
        <a:ext cx="4944291" cy="2893230"/>
      </dsp:txXfrm>
    </dsp:sp>
    <dsp:sp modelId="{2ED58780-9CA0-447E-AE43-8C98E57CC0F9}">
      <dsp:nvSpPr>
        <dsp:cNvPr id="0" name=""/>
        <dsp:cNvSpPr/>
      </dsp:nvSpPr>
      <dsp:spPr>
        <a:xfrm>
          <a:off x="5636544" y="85430"/>
          <a:ext cx="4944291" cy="125323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i="0" kern="1200" dirty="0"/>
            <a:t>Possible QHPs for the 2019 CPT codes for adaptive behavior (ABA) services are</a:t>
          </a:r>
          <a:endParaRPr lang="en-US" sz="1700" kern="1200" dirty="0"/>
        </a:p>
      </dsp:txBody>
      <dsp:txXfrm>
        <a:off x="5636544" y="85430"/>
        <a:ext cx="4944291" cy="1253233"/>
      </dsp:txXfrm>
    </dsp:sp>
    <dsp:sp modelId="{8041C8EE-89F3-484D-903D-055617E7CEB9}">
      <dsp:nvSpPr>
        <dsp:cNvPr id="0" name=""/>
        <dsp:cNvSpPr/>
      </dsp:nvSpPr>
      <dsp:spPr>
        <a:xfrm>
          <a:off x="5636544" y="1026602"/>
          <a:ext cx="4944291" cy="2893230"/>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b="0" i="0" kern="1200" dirty="0"/>
            <a:t>Licensed Behavior Analysts</a:t>
          </a:r>
          <a:endParaRPr lang="en-US" sz="1700" kern="1200" dirty="0"/>
        </a:p>
        <a:p>
          <a:pPr marL="171450" lvl="1" indent="-171450" algn="l" defTabSz="755650">
            <a:lnSpc>
              <a:spcPct val="90000"/>
            </a:lnSpc>
            <a:spcBef>
              <a:spcPct val="0"/>
            </a:spcBef>
            <a:spcAft>
              <a:spcPct val="15000"/>
            </a:spcAft>
            <a:buChar char="•"/>
          </a:pPr>
          <a:r>
            <a:rPr lang="en-US" sz="1700" b="0" i="0" kern="1200" dirty="0"/>
            <a:t>Board Certified Behavior Analysts, Board Certified Behavior Analysts-Doctoral</a:t>
          </a:r>
          <a:endParaRPr lang="en-US" sz="1700" kern="1200" dirty="0"/>
        </a:p>
        <a:p>
          <a:pPr marL="171450" lvl="1" indent="-171450" algn="l" defTabSz="755650">
            <a:lnSpc>
              <a:spcPct val="90000"/>
            </a:lnSpc>
            <a:spcBef>
              <a:spcPct val="0"/>
            </a:spcBef>
            <a:spcAft>
              <a:spcPct val="15000"/>
            </a:spcAft>
            <a:buChar char="•"/>
          </a:pPr>
          <a:r>
            <a:rPr lang="en-US" sz="1700" b="0" i="0" kern="1200" dirty="0"/>
            <a:t>Other licensed professionals who have behavior analysis in their profession’s scope of practice and their individual scope of competence.</a:t>
          </a:r>
          <a:endParaRPr lang="en-US" sz="1700" kern="1200" dirty="0"/>
        </a:p>
      </dsp:txBody>
      <dsp:txXfrm>
        <a:off x="5636544" y="1026602"/>
        <a:ext cx="4944291" cy="28932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B21E77-9064-4EA7-8BEF-724813999695}">
      <dsp:nvSpPr>
        <dsp:cNvPr id="0" name=""/>
        <dsp:cNvSpPr/>
      </dsp:nvSpPr>
      <dsp:spPr>
        <a:xfrm>
          <a:off x="0" y="28864"/>
          <a:ext cx="10580888" cy="19348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No, because Board Certified Assistant Behavior Analysts/Licensed Assistant Behavior Analysts cannot practice independently.</a:t>
          </a:r>
        </a:p>
      </dsp:txBody>
      <dsp:txXfrm>
        <a:off x="94453" y="123317"/>
        <a:ext cx="10391982" cy="1745981"/>
      </dsp:txXfrm>
    </dsp:sp>
    <dsp:sp modelId="{1B913861-9A46-4F70-9714-8B9FB6B243B3}">
      <dsp:nvSpPr>
        <dsp:cNvPr id="0" name=""/>
        <dsp:cNvSpPr/>
      </dsp:nvSpPr>
      <dsp:spPr>
        <a:xfrm>
          <a:off x="0" y="2041511"/>
          <a:ext cx="10580888" cy="19348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n-US" sz="2700" kern="1200" dirty="0">
              <a:latin typeface="Franklin Gothic Demi Cond"/>
            </a:rPr>
            <a:t> </a:t>
          </a:r>
          <a:r>
            <a:rPr lang="en-US" sz="2700" kern="1200" dirty="0">
              <a:solidFill>
                <a:prstClr val="white"/>
              </a:solidFill>
              <a:latin typeface="Univers Light"/>
              <a:ea typeface="+mn-ea"/>
              <a:cs typeface="+mn-cs"/>
            </a:rPr>
            <a:t>Payer</a:t>
          </a:r>
          <a:r>
            <a:rPr lang="en-US" sz="2700" kern="1200" dirty="0"/>
            <a:t> </a:t>
          </a:r>
          <a:r>
            <a:rPr lang="en-US" sz="2700" kern="1200" dirty="0">
              <a:solidFill>
                <a:prstClr val="white"/>
              </a:solidFill>
              <a:latin typeface="Univers Light"/>
              <a:ea typeface="+mn-ea"/>
              <a:cs typeface="+mn-cs"/>
            </a:rPr>
            <a:t>policies</a:t>
          </a:r>
          <a:r>
            <a:rPr lang="en-US" sz="2700" kern="1200" dirty="0"/>
            <a:t> vary, however. Some health plans may allow </a:t>
          </a:r>
          <a:r>
            <a:rPr lang="en-US" sz="2700" kern="1200" dirty="0" err="1"/>
            <a:t>BCaBAs</a:t>
          </a:r>
          <a:r>
            <a:rPr lang="en-US" sz="2700" kern="1200" dirty="0"/>
            <a:t>/LABAs, individuals who are not certified or licensed in the practice of behavior analysis, etc. to render the QHP codes for ABA services. 	</a:t>
          </a:r>
        </a:p>
      </dsp:txBody>
      <dsp:txXfrm>
        <a:off x="94453" y="2135964"/>
        <a:ext cx="10391982" cy="17459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BAAD8A-1384-4990-9BCB-B3124607026E}">
      <dsp:nvSpPr>
        <dsp:cNvPr id="0" name=""/>
        <dsp:cNvSpPr/>
      </dsp:nvSpPr>
      <dsp:spPr>
        <a:xfrm>
          <a:off x="0" y="65054"/>
          <a:ext cx="10580888" cy="2309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rtl="0">
            <a:lnSpc>
              <a:spcPct val="90000"/>
            </a:lnSpc>
            <a:spcBef>
              <a:spcPct val="0"/>
            </a:spcBef>
            <a:spcAft>
              <a:spcPct val="35000"/>
            </a:spcAft>
            <a:buNone/>
          </a:pPr>
          <a:r>
            <a:rPr lang="en-US" sz="3500" b="0" i="0" kern="1200" dirty="0">
              <a:solidFill>
                <a:prstClr val="white"/>
              </a:solidFill>
              <a:latin typeface="Univers Light"/>
              <a:ea typeface="+mn-ea"/>
              <a:cs typeface="+mn-cs"/>
            </a:rPr>
            <a:t>National Correct Coding </a:t>
          </a:r>
          <a:r>
            <a:rPr lang="en-US" sz="3500" b="0" i="0" kern="1200" dirty="0">
              <a:latin typeface="Univers Light"/>
              <a:ea typeface="+mn-ea"/>
              <a:cs typeface="+mn-cs"/>
            </a:rPr>
            <a:t>Initiative Edits</a:t>
          </a:r>
        </a:p>
        <a:p>
          <a:pPr marL="0" lvl="0" indent="0" algn="l" defTabSz="1555750" rtl="0">
            <a:lnSpc>
              <a:spcPct val="90000"/>
            </a:lnSpc>
            <a:spcBef>
              <a:spcPct val="0"/>
            </a:spcBef>
            <a:spcAft>
              <a:spcPct val="35000"/>
            </a:spcAft>
            <a:buNone/>
          </a:pPr>
          <a:r>
            <a:rPr lang="en-US" sz="2500" b="0" i="0" kern="1200" dirty="0">
              <a:latin typeface="Univers Light"/>
              <a:ea typeface="+mn-ea"/>
              <a:cs typeface="+mn-cs"/>
            </a:rPr>
            <a:t>Part</a:t>
          </a:r>
          <a:r>
            <a:rPr lang="en-US" sz="2500" kern="1200" dirty="0">
              <a:latin typeface="Univers Light"/>
              <a:ea typeface="+mn-ea"/>
              <a:cs typeface="+mn-cs"/>
            </a:rPr>
            <a:t> of the NCCI process includes setting procedure to procedure edits (i.e., what services/codes can be billed together on a given date of service).</a:t>
          </a:r>
          <a:endParaRPr lang="en-US" sz="2500" b="0" i="0" kern="1200" dirty="0">
            <a:latin typeface="Univers Light"/>
            <a:ea typeface="+mn-ea"/>
            <a:cs typeface="+mn-cs"/>
          </a:endParaRPr>
        </a:p>
      </dsp:txBody>
      <dsp:txXfrm>
        <a:off x="112734" y="177788"/>
        <a:ext cx="10355420" cy="2083892"/>
      </dsp:txXfrm>
    </dsp:sp>
    <dsp:sp modelId="{FA4D1BB4-AF4F-4E39-8F96-9D391757C434}">
      <dsp:nvSpPr>
        <dsp:cNvPr id="0" name=""/>
        <dsp:cNvSpPr/>
      </dsp:nvSpPr>
      <dsp:spPr>
        <a:xfrm>
          <a:off x="0" y="2457935"/>
          <a:ext cx="10580888" cy="2309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en-US" sz="2900" kern="1200" dirty="0">
              <a:latin typeface="Univers Light"/>
              <a:ea typeface="+mn-ea"/>
              <a:cs typeface="+mn-cs"/>
            </a:rPr>
            <a:t>-  Some examples include limitations on ABA and speech or  psychotherapy services being billed at the same time (concurrently). </a:t>
          </a:r>
        </a:p>
        <a:p>
          <a:pPr marL="0" lvl="0" indent="0" algn="l" defTabSz="1289050" rtl="0">
            <a:lnSpc>
              <a:spcPct val="90000"/>
            </a:lnSpc>
            <a:spcBef>
              <a:spcPct val="0"/>
            </a:spcBef>
            <a:spcAft>
              <a:spcPct val="35000"/>
            </a:spcAft>
            <a:buNone/>
          </a:pPr>
          <a:r>
            <a:rPr lang="en-US" sz="2900" kern="1200" dirty="0">
              <a:latin typeface="Univers Light"/>
              <a:ea typeface="+mn-ea"/>
              <a:cs typeface="+mn-cs"/>
            </a:rPr>
            <a:t>-  Reports of these issues are really ramping up!</a:t>
          </a:r>
        </a:p>
      </dsp:txBody>
      <dsp:txXfrm>
        <a:off x="112734" y="2570669"/>
        <a:ext cx="10355420" cy="20838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5B0015-5E25-4743-B2A2-ABAC54069763}">
      <dsp:nvSpPr>
        <dsp:cNvPr id="0" name=""/>
        <dsp:cNvSpPr/>
      </dsp:nvSpPr>
      <dsp:spPr>
        <a:xfrm>
          <a:off x="0" y="770"/>
          <a:ext cx="11797314" cy="130681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dirty="0"/>
            <a:t>Protocol modification includes but is not limited to</a:t>
          </a:r>
          <a:r>
            <a:rPr lang="en-US" sz="2300" kern="1200" dirty="0">
              <a:latin typeface="Franklin Gothic Demi Cond"/>
            </a:rPr>
            <a:t> </a:t>
          </a:r>
          <a:endParaRPr lang="en-US" sz="2300" kern="1200" dirty="0"/>
        </a:p>
      </dsp:txBody>
      <dsp:txXfrm>
        <a:off x="63793" y="64563"/>
        <a:ext cx="11669728" cy="1179230"/>
      </dsp:txXfrm>
    </dsp:sp>
    <dsp:sp modelId="{656CC21B-A4FD-4216-AA50-09B2845D7538}">
      <dsp:nvSpPr>
        <dsp:cNvPr id="0" name=""/>
        <dsp:cNvSpPr/>
      </dsp:nvSpPr>
      <dsp:spPr>
        <a:xfrm>
          <a:off x="0" y="1307586"/>
          <a:ext cx="11797314" cy="2808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4565" tIns="29210" rIns="163576" bIns="29210" numCol="1" spcCol="1270" anchor="t" anchorCtr="0">
          <a:noAutofit/>
        </a:bodyPr>
        <a:lstStyle/>
        <a:p>
          <a:pPr marL="171450" lvl="1" indent="-171450" algn="l" defTabSz="800100" rtl="0">
            <a:lnSpc>
              <a:spcPct val="90000"/>
            </a:lnSpc>
            <a:spcBef>
              <a:spcPct val="0"/>
            </a:spcBef>
            <a:spcAft>
              <a:spcPct val="20000"/>
            </a:spcAft>
            <a:buChar char="•"/>
          </a:pPr>
          <a:r>
            <a:rPr lang="en-US" sz="1800" kern="1200" dirty="0"/>
            <a:t>(a) adjustments to specific components of a protocol (e.g., treatment targets, treatment goals, observation and measurement, reinforcers, reinforcer delivery, prompts, instructions, materials, discriminative stimuli, contextual variables);</a:t>
          </a:r>
          <a:r>
            <a:rPr lang="en-US" sz="1800" kern="1200" dirty="0">
              <a:latin typeface="Franklin Gothic Demi Cond"/>
            </a:rPr>
            <a:t> </a:t>
          </a:r>
          <a:endParaRPr lang="en-US" sz="1800" kern="1200" dirty="0"/>
        </a:p>
        <a:p>
          <a:pPr marL="171450" lvl="1" indent="-171450" algn="l" defTabSz="800100" rtl="0">
            <a:lnSpc>
              <a:spcPct val="90000"/>
            </a:lnSpc>
            <a:spcBef>
              <a:spcPct val="0"/>
            </a:spcBef>
            <a:spcAft>
              <a:spcPct val="20000"/>
            </a:spcAft>
            <a:buChar char="•"/>
          </a:pPr>
          <a:r>
            <a:rPr lang="en-US" sz="1800" kern="1200" dirty="0"/>
            <a:t>(b) observations to determine if the protocol components are functioning effectively for the patient or require adjustments;</a:t>
          </a:r>
          <a:r>
            <a:rPr lang="en-US" sz="1800" kern="1200" dirty="0">
              <a:latin typeface="Franklin Gothic Demi Cond"/>
            </a:rPr>
            <a:t> </a:t>
          </a:r>
          <a:endParaRPr lang="en-US" sz="1800" kern="1200" dirty="0"/>
        </a:p>
        <a:p>
          <a:pPr marL="171450" lvl="1" indent="-171450" algn="l" defTabSz="800100">
            <a:lnSpc>
              <a:spcPct val="90000"/>
            </a:lnSpc>
            <a:spcBef>
              <a:spcPct val="0"/>
            </a:spcBef>
            <a:spcAft>
              <a:spcPct val="20000"/>
            </a:spcAft>
            <a:buChar char="•"/>
          </a:pPr>
          <a:r>
            <a:rPr lang="en-US" sz="1800" kern="1200" dirty="0"/>
            <a:t>(c) active direction of a technician while the technician delivers a service to a patient to ensure that the procedures are being implemented correctly, to correct errors in implementation, or to train the technician to implement a modified protocol; and </a:t>
          </a:r>
        </a:p>
        <a:p>
          <a:pPr marL="171450" lvl="1" indent="-171450" algn="l" defTabSz="800100" rtl="0">
            <a:lnSpc>
              <a:spcPct val="90000"/>
            </a:lnSpc>
            <a:spcBef>
              <a:spcPct val="0"/>
            </a:spcBef>
            <a:spcAft>
              <a:spcPct val="20000"/>
            </a:spcAft>
            <a:buChar char="•"/>
          </a:pPr>
          <a:r>
            <a:rPr lang="en-US" sz="1800" kern="1200" dirty="0"/>
            <a:t>(d) QHP implementation of the protocol with the patient to determine if changes are needed to improve patient progress or to test a modified protocol.</a:t>
          </a:r>
          <a:r>
            <a:rPr lang="en-US" sz="1800" kern="1200" dirty="0">
              <a:latin typeface="Franklin Gothic Demi Cond"/>
            </a:rPr>
            <a:t> </a:t>
          </a:r>
          <a:endParaRPr lang="en-US" sz="1800" kern="1200" dirty="0"/>
        </a:p>
      </dsp:txBody>
      <dsp:txXfrm>
        <a:off x="0" y="1307586"/>
        <a:ext cx="11797314" cy="2808990"/>
      </dsp:txXfrm>
    </dsp:sp>
    <dsp:sp modelId="{2E086E02-2C63-4F10-9A10-8304F63A7FCC}">
      <dsp:nvSpPr>
        <dsp:cNvPr id="0" name=""/>
        <dsp:cNvSpPr/>
      </dsp:nvSpPr>
      <dsp:spPr>
        <a:xfrm>
          <a:off x="0" y="4116577"/>
          <a:ext cx="11797314" cy="130681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dirty="0"/>
            <a:t>Any protocol-modification services that are delivered during face-to-face sessions with patients or caregivers are billable. Modifying written protocols is an indirect service that </a:t>
          </a:r>
          <a:r>
            <a:rPr lang="en-US" sz="2300" b="1" u="sng" kern="1200" dirty="0"/>
            <a:t>is not reported separately</a:t>
          </a:r>
          <a:r>
            <a:rPr lang="en-US" sz="2300" kern="1200" dirty="0"/>
            <a:t>, but is bundled with 97155 for payment.</a:t>
          </a:r>
        </a:p>
      </dsp:txBody>
      <dsp:txXfrm>
        <a:off x="63793" y="4180370"/>
        <a:ext cx="11669728" cy="117923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8FCD50D-240B-4202-BA15-9436303309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0986A40-88CC-4CF8-A82C-0522A84173E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EB78CE2-C833-4BFB-B646-A41BF50DD3DE}" type="datetimeFigureOut">
              <a:rPr lang="en-US" smtClean="0"/>
              <a:t>11/8/23</a:t>
            </a:fld>
            <a:endParaRPr lang="en-US" dirty="0"/>
          </a:p>
        </p:txBody>
      </p:sp>
      <p:sp>
        <p:nvSpPr>
          <p:cNvPr id="4" name="Footer Placeholder 3">
            <a:extLst>
              <a:ext uri="{FF2B5EF4-FFF2-40B4-BE49-F238E27FC236}">
                <a16:creationId xmlns:a16="http://schemas.microsoft.com/office/drawing/2014/main" id="{7021F718-5D0C-484C-9E94-4002D1F60A1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546DE25-1D25-4297-ACEE-43B0A6165AE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706342-55CD-4F55-9921-27DD6E1BACC4}" type="slidenum">
              <a:rPr lang="en-US" smtClean="0"/>
              <a:t>‹#›</a:t>
            </a:fld>
            <a:endParaRPr lang="en-US" dirty="0"/>
          </a:p>
        </p:txBody>
      </p:sp>
    </p:spTree>
    <p:extLst>
      <p:ext uri="{BB962C8B-B14F-4D97-AF65-F5344CB8AC3E}">
        <p14:creationId xmlns:p14="http://schemas.microsoft.com/office/powerpoint/2010/main" val="11159513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E5D0CA-A9EA-4786-92CB-50D9D9B29FEF}" type="datetimeFigureOut">
              <a:rPr lang="en-US" smtClean="0"/>
              <a:t>11/8/23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C86772-94DE-41DD-845F-738AE05EE900}" type="slidenum">
              <a:rPr lang="en-US" smtClean="0"/>
              <a:t>‹#›</a:t>
            </a:fld>
            <a:endParaRPr lang="en-US" dirty="0"/>
          </a:p>
        </p:txBody>
      </p:sp>
    </p:spTree>
    <p:extLst>
      <p:ext uri="{BB962C8B-B14F-4D97-AF65-F5344CB8AC3E}">
        <p14:creationId xmlns:p14="http://schemas.microsoft.com/office/powerpoint/2010/main" val="3918425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B2F5EC-7C44-A94C-AA58-0AD4BEAB394D}" type="slidenum">
              <a:rPr lang="en-US" smtClean="0"/>
              <a:pPr/>
              <a:t>1</a:t>
            </a:fld>
            <a:endParaRPr lang="en-US"/>
          </a:p>
        </p:txBody>
      </p:sp>
    </p:spTree>
    <p:extLst>
      <p:ext uri="{BB962C8B-B14F-4D97-AF65-F5344CB8AC3E}">
        <p14:creationId xmlns:p14="http://schemas.microsoft.com/office/powerpoint/2010/main" val="1495317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solidFill>
            <a:srgbClr val="FFFFFF"/>
          </a:solidFill>
          <a:ln/>
        </p:spPr>
      </p:sp>
      <p:sp>
        <p:nvSpPr>
          <p:cNvPr id="34818" name="Rectangle 3"/>
          <p:cNvSpPr>
            <a:spLocks noGrp="1" noChangeArrowheads="1"/>
          </p:cNvSpPr>
          <p:nvPr>
            <p:ph type="body" idx="1"/>
          </p:nvPr>
        </p:nvSpPr>
        <p:spPr>
          <a:solidFill>
            <a:srgbClr val="FFFFFF"/>
          </a:solidFill>
          <a:ln>
            <a:solidFill>
              <a:srgbClr val="000000"/>
            </a:solidFill>
          </a:ln>
        </p:spPr>
        <p:txBody>
          <a:bodyPr/>
          <a:lstStyle/>
          <a:p>
            <a:endParaRPr lang="en-US" altLang="en-US" dirty="0">
              <a:latin typeface="Helvetica" charset="0"/>
              <a:ea typeface="ＭＳ Ｐゴシック" charset="-128"/>
            </a:endParaRPr>
          </a:p>
        </p:txBody>
      </p:sp>
    </p:spTree>
    <p:extLst>
      <p:ext uri="{BB962C8B-B14F-4D97-AF65-F5344CB8AC3E}">
        <p14:creationId xmlns:p14="http://schemas.microsoft.com/office/powerpoint/2010/main" val="1839085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B2F5EC-7C44-A94C-AA58-0AD4BEAB394D}" type="slidenum">
              <a:rPr lang="en-US" smtClean="0"/>
              <a:pPr/>
              <a:t>14</a:t>
            </a:fld>
            <a:endParaRPr lang="en-US"/>
          </a:p>
        </p:txBody>
      </p:sp>
    </p:spTree>
    <p:extLst>
      <p:ext uri="{BB962C8B-B14F-4D97-AF65-F5344CB8AC3E}">
        <p14:creationId xmlns:p14="http://schemas.microsoft.com/office/powerpoint/2010/main" val="2877495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5A0B5B-7352-42A8-96D7-B1554ACC21A8}" type="slidenum">
              <a:rPr lang="en-US" smtClean="0"/>
              <a:pPr/>
              <a:t>32</a:t>
            </a:fld>
            <a:endParaRPr lang="en-US"/>
          </a:p>
        </p:txBody>
      </p:sp>
    </p:spTree>
    <p:extLst>
      <p:ext uri="{BB962C8B-B14F-4D97-AF65-F5344CB8AC3E}">
        <p14:creationId xmlns:p14="http://schemas.microsoft.com/office/powerpoint/2010/main" val="549513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5A0B5B-7352-42A8-96D7-B1554ACC21A8}" type="slidenum">
              <a:rPr lang="en-US" smtClean="0"/>
              <a:pPr/>
              <a:t>39</a:t>
            </a:fld>
            <a:endParaRPr lang="en-US"/>
          </a:p>
        </p:txBody>
      </p:sp>
    </p:spTree>
    <p:extLst>
      <p:ext uri="{BB962C8B-B14F-4D97-AF65-F5344CB8AC3E}">
        <p14:creationId xmlns:p14="http://schemas.microsoft.com/office/powerpoint/2010/main" val="978881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BE5F371-5525-435D-A976-3813CDC7E2F7}"/>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2" name="Title 1">
            <a:extLst>
              <a:ext uri="{FF2B5EF4-FFF2-40B4-BE49-F238E27FC236}">
                <a16:creationId xmlns:a16="http://schemas.microsoft.com/office/drawing/2014/main" id="{B8332B57-459F-4669-8A88-96A6A1E147B5}"/>
              </a:ext>
            </a:extLst>
          </p:cNvPr>
          <p:cNvSpPr>
            <a:spLocks noGrp="1"/>
          </p:cNvSpPr>
          <p:nvPr>
            <p:ph type="title" hasCustomPrompt="1"/>
          </p:nvPr>
        </p:nvSpPr>
        <p:spPr>
          <a:xfrm>
            <a:off x="6433925" y="0"/>
            <a:ext cx="5758075" cy="5391215"/>
          </a:xfrm>
          <a:prstGeom prst="rect">
            <a:avLst/>
          </a:prstGeom>
          <a:solidFill>
            <a:schemeClr val="accent6">
              <a:lumMod val="60000"/>
              <a:lumOff val="40000"/>
              <a:alpha val="5000"/>
            </a:schemeClr>
          </a:solidFill>
        </p:spPr>
        <p:txBody>
          <a:bodyPr tIns="5394960" anchor="b"/>
          <a:lstStyle>
            <a:lvl1pPr>
              <a:lnSpc>
                <a:spcPct val="80000"/>
              </a:lnSpc>
              <a:defRPr sz="6000" cap="all" spc="200" baseline="0">
                <a:solidFill>
                  <a:schemeClr val="bg1"/>
                </a:solidFill>
              </a:defRPr>
            </a:lvl1pPr>
          </a:lstStyle>
          <a:p>
            <a:r>
              <a:rPr lang="en-US" dirty="0"/>
              <a:t>Click to add title</a:t>
            </a:r>
          </a:p>
        </p:txBody>
      </p:sp>
      <p:sp>
        <p:nvSpPr>
          <p:cNvPr id="10" name="Text Placeholder 12">
            <a:extLst>
              <a:ext uri="{FF2B5EF4-FFF2-40B4-BE49-F238E27FC236}">
                <a16:creationId xmlns:a16="http://schemas.microsoft.com/office/drawing/2014/main" id="{F4472392-D2F6-424E-BA23-46AF83099FC5}"/>
              </a:ext>
            </a:extLst>
          </p:cNvPr>
          <p:cNvSpPr>
            <a:spLocks noGrp="1"/>
          </p:cNvSpPr>
          <p:nvPr>
            <p:ph type="body" sz="quarter" idx="15" hasCustomPrompt="1"/>
          </p:nvPr>
        </p:nvSpPr>
        <p:spPr>
          <a:xfrm>
            <a:off x="6433926" y="5391215"/>
            <a:ext cx="5758074" cy="1466785"/>
          </a:xfrm>
          <a:prstGeom prst="rect">
            <a:avLst/>
          </a:prstGeom>
          <a:solidFill>
            <a:schemeClr val="accent6">
              <a:lumMod val="60000"/>
              <a:lumOff val="40000"/>
              <a:alpha val="5000"/>
            </a:schemeClr>
          </a:solidFill>
        </p:spPr>
        <p:txBody>
          <a:bodyPr anchor="t"/>
          <a:lstStyle>
            <a:lvl1pPr marL="0" indent="0">
              <a:lnSpc>
                <a:spcPct val="100000"/>
              </a:lnSpc>
              <a:buNone/>
              <a:defRPr sz="2000" i="0" cap="none" spc="100" baseline="0">
                <a:solidFill>
                  <a:schemeClr val="bg1"/>
                </a:solidFill>
                <a:latin typeface="+mn-lt"/>
              </a:defRPr>
            </a:lvl1pPr>
          </a:lstStyle>
          <a:p>
            <a:pPr lvl="0"/>
            <a:r>
              <a:rPr lang="en-US" dirty="0"/>
              <a:t>Click to add text</a:t>
            </a:r>
          </a:p>
        </p:txBody>
      </p:sp>
      <p:pic>
        <p:nvPicPr>
          <p:cNvPr id="7" name="Graphic 6">
            <a:extLst>
              <a:ext uri="{FF2B5EF4-FFF2-40B4-BE49-F238E27FC236}">
                <a16:creationId xmlns:a16="http://schemas.microsoft.com/office/drawing/2014/main" id="{F49209FF-BA53-4DEA-823A-B6660FF169BA}"/>
              </a:ext>
              <a:ext uri="{C183D7F6-B498-43B3-948B-1728B52AA6E4}">
                <adec:decorative xmlns:adec="http://schemas.microsoft.com/office/drawing/2017/decorative" val="1"/>
              </a:ext>
            </a:extLst>
          </p:cNvPr>
          <p:cNvPicPr>
            <a:picLocks noChangeAspect="1"/>
          </p:cNvPicPr>
          <p:nvPr userDrawn="1"/>
        </p:nvPicPr>
        <p:blipFill>
          <a:blip r:embed="rId2">
            <a:alphaModFix amt="54000"/>
            <a:extLst>
              <a:ext uri="{96DAC541-7B7A-43D3-8B79-37D633B846F1}">
                <asvg:svgBlip xmlns:asvg="http://schemas.microsoft.com/office/drawing/2016/SVG/main" r:embed="rId3"/>
              </a:ext>
            </a:extLst>
          </a:blip>
          <a:stretch>
            <a:fillRect/>
          </a:stretch>
        </p:blipFill>
        <p:spPr>
          <a:xfrm>
            <a:off x="0" y="0"/>
            <a:ext cx="6434138" cy="6858000"/>
          </a:xfrm>
          <a:prstGeom prst="rect">
            <a:avLst/>
          </a:prstGeom>
        </p:spPr>
      </p:pic>
    </p:spTree>
    <p:extLst>
      <p:ext uri="{BB962C8B-B14F-4D97-AF65-F5344CB8AC3E}">
        <p14:creationId xmlns:p14="http://schemas.microsoft.com/office/powerpoint/2010/main" val="2243381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lan for Product Launch">
    <p:bg>
      <p:bgPr>
        <a:solidFill>
          <a:schemeClr val="accent4"/>
        </a:solidFill>
        <a:effectLst/>
      </p:bgPr>
    </p:bg>
    <p:spTree>
      <p:nvGrpSpPr>
        <p:cNvPr id="1" name=""/>
        <p:cNvGrpSpPr/>
        <p:nvPr/>
      </p:nvGrpSpPr>
      <p:grpSpPr>
        <a:xfrm>
          <a:off x="0" y="0"/>
          <a:ext cx="0" cy="0"/>
          <a:chOff x="0" y="0"/>
          <a:chExt cx="0" cy="0"/>
        </a:xfrm>
      </p:grpSpPr>
      <p:sp>
        <p:nvSpPr>
          <p:cNvPr id="45" name="Graphic 43">
            <a:extLst>
              <a:ext uri="{FF2B5EF4-FFF2-40B4-BE49-F238E27FC236}">
                <a16:creationId xmlns:a16="http://schemas.microsoft.com/office/drawing/2014/main" id="{D76CD6FD-D22D-437F-BDAE-7B3ECB0EF581}"/>
              </a:ext>
              <a:ext uri="{C183D7F6-B498-43B3-948B-1728B52AA6E4}">
                <adec:decorative xmlns:adec="http://schemas.microsoft.com/office/drawing/2017/decorative" val="1"/>
              </a:ext>
            </a:extLst>
          </p:cNvPr>
          <p:cNvSpPr/>
          <p:nvPr/>
        </p:nvSpPr>
        <p:spPr>
          <a:xfrm>
            <a:off x="4729937" y="0"/>
            <a:ext cx="7462063" cy="6858000"/>
          </a:xfrm>
          <a:custGeom>
            <a:avLst/>
            <a:gdLst>
              <a:gd name="connsiteX0" fmla="*/ 2766060 w 5591365"/>
              <a:gd name="connsiteY0" fmla="*/ 1566101 h 5138737"/>
              <a:gd name="connsiteX1" fmla="*/ 658749 w 5591365"/>
              <a:gd name="connsiteY1" fmla="*/ 2875979 h 5138737"/>
              <a:gd name="connsiteX2" fmla="*/ 0 w 5591365"/>
              <a:gd name="connsiteY2" fmla="*/ 4702016 h 5138737"/>
              <a:gd name="connsiteX3" fmla="*/ 26670 w 5591365"/>
              <a:gd name="connsiteY3" fmla="*/ 5138738 h 5138737"/>
              <a:gd name="connsiteX4" fmla="*/ 2675763 w 5591365"/>
              <a:gd name="connsiteY4" fmla="*/ 5138738 h 5138737"/>
              <a:gd name="connsiteX5" fmla="*/ 2481072 w 5591365"/>
              <a:gd name="connsiteY5" fmla="*/ 4439984 h 5138737"/>
              <a:gd name="connsiteX6" fmla="*/ 2804636 w 5591365"/>
              <a:gd name="connsiteY6" fmla="*/ 3584734 h 5138737"/>
              <a:gd name="connsiteX7" fmla="*/ 3798570 w 5591365"/>
              <a:gd name="connsiteY7" fmla="*/ 2814257 h 5138737"/>
              <a:gd name="connsiteX8" fmla="*/ 5378101 w 5591365"/>
              <a:gd name="connsiteY8" fmla="*/ 4717352 h 5138737"/>
              <a:gd name="connsiteX9" fmla="*/ 4949381 w 5591365"/>
              <a:gd name="connsiteY9" fmla="*/ 5138642 h 5138737"/>
              <a:gd name="connsiteX10" fmla="*/ 5591366 w 5591365"/>
              <a:gd name="connsiteY10" fmla="*/ 5138642 h 5138737"/>
              <a:gd name="connsiteX11" fmla="*/ 5591366 w 5591365"/>
              <a:gd name="connsiteY11" fmla="*/ 0 h 5138737"/>
              <a:gd name="connsiteX12" fmla="*/ 5397056 w 5591365"/>
              <a:gd name="connsiteY12" fmla="*/ 0 h 5138737"/>
              <a:gd name="connsiteX13" fmla="*/ 4684681 w 5591365"/>
              <a:gd name="connsiteY13" fmla="*/ 595217 h 5138737"/>
              <a:gd name="connsiteX14" fmla="*/ 4254627 w 5591365"/>
              <a:gd name="connsiteY14" fmla="*/ 0 h 5138737"/>
              <a:gd name="connsiteX15" fmla="*/ 1910620 w 5591365"/>
              <a:gd name="connsiteY15" fmla="*/ 0 h 5138737"/>
              <a:gd name="connsiteX16" fmla="*/ 2018633 w 5591365"/>
              <a:gd name="connsiteY16" fmla="*/ 314039 h 5138737"/>
              <a:gd name="connsiteX17" fmla="*/ 2766060 w 5591365"/>
              <a:gd name="connsiteY17" fmla="*/ 1566101 h 513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1365" h="5138737">
                <a:moveTo>
                  <a:pt x="2766060" y="1566101"/>
                </a:moveTo>
                <a:cubicBezTo>
                  <a:pt x="1800416" y="1946243"/>
                  <a:pt x="1097947" y="2382869"/>
                  <a:pt x="658749" y="2875979"/>
                </a:cubicBezTo>
                <a:cubicBezTo>
                  <a:pt x="219551" y="3368993"/>
                  <a:pt x="0" y="3977735"/>
                  <a:pt x="0" y="4702016"/>
                </a:cubicBezTo>
                <a:cubicBezTo>
                  <a:pt x="0" y="4853178"/>
                  <a:pt x="9049" y="4998720"/>
                  <a:pt x="26670" y="5138738"/>
                </a:cubicBezTo>
                <a:lnTo>
                  <a:pt x="2675763" y="5138738"/>
                </a:lnTo>
                <a:cubicBezTo>
                  <a:pt x="2546033" y="4937951"/>
                  <a:pt x="2481072" y="4705065"/>
                  <a:pt x="2481072" y="4439984"/>
                </a:cubicBezTo>
                <a:cubicBezTo>
                  <a:pt x="2481072" y="4136898"/>
                  <a:pt x="2588990" y="3851815"/>
                  <a:pt x="2804636" y="3584734"/>
                </a:cubicBezTo>
                <a:cubicBezTo>
                  <a:pt x="3020378" y="3317653"/>
                  <a:pt x="3351657" y="3060764"/>
                  <a:pt x="3798570" y="2814257"/>
                </a:cubicBezTo>
                <a:lnTo>
                  <a:pt x="5378101" y="4717352"/>
                </a:lnTo>
                <a:cubicBezTo>
                  <a:pt x="5225510" y="4879181"/>
                  <a:pt x="5082635" y="5019580"/>
                  <a:pt x="4949381" y="5138642"/>
                </a:cubicBezTo>
                <a:lnTo>
                  <a:pt x="5591366" y="5138642"/>
                </a:lnTo>
                <a:lnTo>
                  <a:pt x="5591366" y="0"/>
                </a:lnTo>
                <a:lnTo>
                  <a:pt x="5397056" y="0"/>
                </a:lnTo>
                <a:cubicBezTo>
                  <a:pt x="5226368" y="200978"/>
                  <a:pt x="4988910" y="399383"/>
                  <a:pt x="4684681" y="595217"/>
                </a:cubicBezTo>
                <a:cubicBezTo>
                  <a:pt x="4507230" y="377000"/>
                  <a:pt x="4364070" y="178689"/>
                  <a:pt x="4254627" y="0"/>
                </a:cubicBezTo>
                <a:lnTo>
                  <a:pt x="1910620" y="0"/>
                </a:lnTo>
                <a:cubicBezTo>
                  <a:pt x="1941005" y="105728"/>
                  <a:pt x="1976914" y="210407"/>
                  <a:pt x="2018633" y="314039"/>
                </a:cubicBezTo>
                <a:cubicBezTo>
                  <a:pt x="2172748" y="696754"/>
                  <a:pt x="2421922" y="1114044"/>
                  <a:pt x="2766060" y="1566101"/>
                </a:cubicBezTo>
                <a:close/>
              </a:path>
            </a:pathLst>
          </a:custGeom>
          <a:solidFill>
            <a:schemeClr val="accent3">
              <a:lumMod val="60000"/>
              <a:lumOff val="40000"/>
              <a:alpha val="10000"/>
            </a:schemeClr>
          </a:solidFill>
          <a:ln w="9525" cap="flat">
            <a:noFill/>
            <a:prstDash val="solid"/>
            <a:miter/>
          </a:ln>
        </p:spPr>
        <p:txBody>
          <a:bodyPr rtlCol="0" anchor="ctr"/>
          <a:lstStyle/>
          <a:p>
            <a:endParaRPr lang="en-US" dirty="0"/>
          </a:p>
        </p:txBody>
      </p:sp>
      <p:sp>
        <p:nvSpPr>
          <p:cNvPr id="7" name="Rectangle 6">
            <a:extLst>
              <a:ext uri="{FF2B5EF4-FFF2-40B4-BE49-F238E27FC236}">
                <a16:creationId xmlns:a16="http://schemas.microsoft.com/office/drawing/2014/main" id="{C008A071-1D5B-4870-BDE1-3D78609407E6}"/>
              </a:ext>
              <a:ext uri="{C183D7F6-B498-43B3-948B-1728B52AA6E4}">
                <adec:decorative xmlns:adec="http://schemas.microsoft.com/office/drawing/2017/decorative" val="1"/>
              </a:ext>
            </a:extLst>
          </p:cNvPr>
          <p:cNvSpPr/>
          <p:nvPr userDrawn="1"/>
        </p:nvSpPr>
        <p:spPr>
          <a:xfrm>
            <a:off x="951982" y="1584731"/>
            <a:ext cx="1435618" cy="123952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5C4D3E7-34AF-4BBC-820B-B9D5B5582A03}"/>
              </a:ext>
              <a:ext uri="{C183D7F6-B498-43B3-948B-1728B52AA6E4}">
                <adec:decorative xmlns:adec="http://schemas.microsoft.com/office/drawing/2017/decorative" val="1"/>
              </a:ext>
            </a:extLst>
          </p:cNvPr>
          <p:cNvSpPr/>
          <p:nvPr userDrawn="1"/>
        </p:nvSpPr>
        <p:spPr>
          <a:xfrm>
            <a:off x="951982" y="3058235"/>
            <a:ext cx="1435618" cy="123952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F35B180-197F-4655-9DF9-6F97871FDF42}"/>
              </a:ext>
              <a:ext uri="{C183D7F6-B498-43B3-948B-1728B52AA6E4}">
                <adec:decorative xmlns:adec="http://schemas.microsoft.com/office/drawing/2017/decorative" val="1"/>
              </a:ext>
            </a:extLst>
          </p:cNvPr>
          <p:cNvSpPr/>
          <p:nvPr userDrawn="1"/>
        </p:nvSpPr>
        <p:spPr>
          <a:xfrm>
            <a:off x="951982" y="4531739"/>
            <a:ext cx="1435618" cy="12395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0E411CF-DDD5-47E6-AE48-6E78CED74992}"/>
              </a:ext>
              <a:ext uri="{C183D7F6-B498-43B3-948B-1728B52AA6E4}">
                <adec:decorative xmlns:adec="http://schemas.microsoft.com/office/drawing/2017/decorative" val="1"/>
              </a:ext>
            </a:extLst>
          </p:cNvPr>
          <p:cNvSpPr/>
          <p:nvPr userDrawn="1"/>
        </p:nvSpPr>
        <p:spPr>
          <a:xfrm>
            <a:off x="6298164" y="1584731"/>
            <a:ext cx="1435618" cy="123952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D1CE1B6-B343-4CB0-8870-8F3029C9402A}"/>
              </a:ext>
              <a:ext uri="{C183D7F6-B498-43B3-948B-1728B52AA6E4}">
                <adec:decorative xmlns:adec="http://schemas.microsoft.com/office/drawing/2017/decorative" val="1"/>
              </a:ext>
            </a:extLst>
          </p:cNvPr>
          <p:cNvSpPr/>
          <p:nvPr userDrawn="1"/>
        </p:nvSpPr>
        <p:spPr>
          <a:xfrm>
            <a:off x="6298164" y="3058235"/>
            <a:ext cx="1435618" cy="12395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24DF789-75CD-4A82-A55E-B3FA178A944C}"/>
              </a:ext>
            </a:extLst>
          </p:cNvPr>
          <p:cNvSpPr>
            <a:spLocks noGrp="1"/>
          </p:cNvSpPr>
          <p:nvPr>
            <p:ph type="title" hasCustomPrompt="1"/>
          </p:nvPr>
        </p:nvSpPr>
        <p:spPr>
          <a:xfrm>
            <a:off x="847531" y="521208"/>
            <a:ext cx="10302551" cy="535197"/>
          </a:xfrm>
          <a:prstGeom prst="rect">
            <a:avLst/>
          </a:prstGeom>
        </p:spPr>
        <p:txBody>
          <a:bodyPr/>
          <a:lstStyle>
            <a:lvl1pPr>
              <a:defRPr sz="3200" cap="all" spc="200" baseline="0">
                <a:solidFill>
                  <a:schemeClr val="bg1"/>
                </a:solidFill>
              </a:defRPr>
            </a:lvl1pPr>
          </a:lstStyle>
          <a:p>
            <a:r>
              <a:rPr lang="en-US" dirty="0"/>
              <a:t>Click to add title</a:t>
            </a:r>
          </a:p>
        </p:txBody>
      </p:sp>
      <p:sp>
        <p:nvSpPr>
          <p:cNvPr id="27" name="Text Placeholder 14">
            <a:extLst>
              <a:ext uri="{FF2B5EF4-FFF2-40B4-BE49-F238E27FC236}">
                <a16:creationId xmlns:a16="http://schemas.microsoft.com/office/drawing/2014/main" id="{8148E7C4-0020-4D4D-98B4-CF74932ABA7B}"/>
              </a:ext>
            </a:extLst>
          </p:cNvPr>
          <p:cNvSpPr>
            <a:spLocks noGrp="1"/>
          </p:cNvSpPr>
          <p:nvPr>
            <p:ph type="body" sz="quarter" idx="25" hasCustomPrompt="1"/>
          </p:nvPr>
        </p:nvSpPr>
        <p:spPr>
          <a:xfrm>
            <a:off x="951983" y="1584731"/>
            <a:ext cx="1435618" cy="1239520"/>
          </a:xfrm>
          <a:prstGeom prst="rect">
            <a:avLst/>
          </a:prstGeom>
        </p:spPr>
        <p:txBody>
          <a:bodyPr anchor="ctr">
            <a:noAutofit/>
          </a:bodyPr>
          <a:lstStyle>
            <a:lvl1pPr marL="0" indent="0" algn="ctr">
              <a:lnSpc>
                <a:spcPct val="100000"/>
              </a:lnSpc>
              <a:spcBef>
                <a:spcPts val="0"/>
              </a:spcBef>
              <a:buNone/>
              <a:defRPr sz="4000" b="0" i="0" cap="all" spc="200" baseline="0">
                <a:solidFill>
                  <a:schemeClr val="accent2">
                    <a:lumMod val="75000"/>
                  </a:schemeClr>
                </a:solidFill>
                <a:latin typeface="+mj-lt"/>
              </a:defRPr>
            </a:lvl1pPr>
          </a:lstStyle>
          <a:p>
            <a:pPr lvl="0"/>
            <a:r>
              <a:rPr lang="en-US" dirty="0"/>
              <a:t>Add #</a:t>
            </a:r>
          </a:p>
        </p:txBody>
      </p:sp>
      <p:sp>
        <p:nvSpPr>
          <p:cNvPr id="17" name="Text Placeholder 14">
            <a:extLst>
              <a:ext uri="{FF2B5EF4-FFF2-40B4-BE49-F238E27FC236}">
                <a16:creationId xmlns:a16="http://schemas.microsoft.com/office/drawing/2014/main" id="{B661FBF8-345F-44C0-8E07-2ADA2912EB31}"/>
              </a:ext>
            </a:extLst>
          </p:cNvPr>
          <p:cNvSpPr>
            <a:spLocks noGrp="1"/>
          </p:cNvSpPr>
          <p:nvPr>
            <p:ph type="body" sz="quarter" idx="13" hasCustomPrompt="1"/>
          </p:nvPr>
        </p:nvSpPr>
        <p:spPr>
          <a:xfrm>
            <a:off x="2578239" y="1530267"/>
            <a:ext cx="3365361" cy="365126"/>
          </a:xfrm>
          <a:prstGeom prst="rect">
            <a:avLst/>
          </a:prstGeom>
        </p:spPr>
        <p:txBody>
          <a:bodyPr>
            <a:normAutofit/>
          </a:bodyPr>
          <a:lstStyle>
            <a:lvl1pPr marL="0" indent="0" algn="l">
              <a:buNone/>
              <a:defRPr sz="2000" b="0" i="0" cap="all" spc="200" baseline="0">
                <a:solidFill>
                  <a:schemeClr val="bg1"/>
                </a:solidFill>
                <a:latin typeface="+mj-lt"/>
              </a:defRPr>
            </a:lvl1pPr>
          </a:lstStyle>
          <a:p>
            <a:pPr lvl="0"/>
            <a:r>
              <a:rPr lang="en-US" dirty="0"/>
              <a:t>Click to add subtitle here </a:t>
            </a:r>
          </a:p>
        </p:txBody>
      </p:sp>
      <p:sp>
        <p:nvSpPr>
          <p:cNvPr id="18" name="Text Placeholder 17">
            <a:extLst>
              <a:ext uri="{FF2B5EF4-FFF2-40B4-BE49-F238E27FC236}">
                <a16:creationId xmlns:a16="http://schemas.microsoft.com/office/drawing/2014/main" id="{F443AAEC-2D13-4AEA-B6F3-64CD19F5371C}"/>
              </a:ext>
            </a:extLst>
          </p:cNvPr>
          <p:cNvSpPr>
            <a:spLocks noGrp="1"/>
          </p:cNvSpPr>
          <p:nvPr>
            <p:ph type="body" sz="quarter" idx="16" hasCustomPrompt="1"/>
          </p:nvPr>
        </p:nvSpPr>
        <p:spPr>
          <a:xfrm>
            <a:off x="2578031" y="1798653"/>
            <a:ext cx="3365018" cy="1025598"/>
          </a:xfrm>
          <a:prstGeom prst="rect">
            <a:avLst/>
          </a:prstGeom>
        </p:spPr>
        <p:txBody>
          <a:bodyPr/>
          <a:lstStyle>
            <a:lvl1pPr marL="0" indent="0">
              <a:lnSpc>
                <a:spcPct val="125000"/>
              </a:lnSpc>
              <a:spcBef>
                <a:spcPts val="0"/>
              </a:spcBef>
              <a:spcAft>
                <a:spcPts val="0"/>
              </a:spcAft>
              <a:buFont typeface="Segoe UI Light" panose="020B0502040204020203" pitchFamily="34" charset="0"/>
              <a:buNone/>
              <a:defRPr sz="1600" spc="50" baseline="0">
                <a:solidFill>
                  <a:schemeClr val="bg1"/>
                </a:solidFill>
              </a:defRPr>
            </a:lvl1pPr>
          </a:lstStyle>
          <a:p>
            <a:pPr lvl="0"/>
            <a:r>
              <a:rPr lang="en-US" dirty="0"/>
              <a:t>Click to add text</a:t>
            </a:r>
          </a:p>
        </p:txBody>
      </p:sp>
      <p:sp>
        <p:nvSpPr>
          <p:cNvPr id="33" name="Text Placeholder 14">
            <a:extLst>
              <a:ext uri="{FF2B5EF4-FFF2-40B4-BE49-F238E27FC236}">
                <a16:creationId xmlns:a16="http://schemas.microsoft.com/office/drawing/2014/main" id="{E645377D-2B37-46EC-85C8-CA0175FE7C78}"/>
              </a:ext>
            </a:extLst>
          </p:cNvPr>
          <p:cNvSpPr>
            <a:spLocks noGrp="1"/>
          </p:cNvSpPr>
          <p:nvPr>
            <p:ph type="body" sz="quarter" idx="28" hasCustomPrompt="1"/>
          </p:nvPr>
        </p:nvSpPr>
        <p:spPr>
          <a:xfrm>
            <a:off x="6298439" y="1584731"/>
            <a:ext cx="1435618" cy="1239520"/>
          </a:xfrm>
          <a:prstGeom prst="rect">
            <a:avLst/>
          </a:prstGeom>
        </p:spPr>
        <p:txBody>
          <a:bodyPr anchor="ctr">
            <a:noAutofit/>
          </a:bodyPr>
          <a:lstStyle>
            <a:lvl1pPr marL="0" indent="0" algn="ctr">
              <a:lnSpc>
                <a:spcPct val="100000"/>
              </a:lnSpc>
              <a:spcBef>
                <a:spcPts val="0"/>
              </a:spcBef>
              <a:buNone/>
              <a:defRPr sz="4000" b="0" i="0" cap="all" spc="200" baseline="0">
                <a:solidFill>
                  <a:schemeClr val="accent2">
                    <a:lumMod val="75000"/>
                  </a:schemeClr>
                </a:solidFill>
                <a:latin typeface="+mj-lt"/>
              </a:defRPr>
            </a:lvl1pPr>
          </a:lstStyle>
          <a:p>
            <a:pPr lvl="0"/>
            <a:r>
              <a:rPr lang="en-US" dirty="0"/>
              <a:t>Add #</a:t>
            </a:r>
          </a:p>
        </p:txBody>
      </p:sp>
      <p:sp>
        <p:nvSpPr>
          <p:cNvPr id="23" name="Text Placeholder 14">
            <a:extLst>
              <a:ext uri="{FF2B5EF4-FFF2-40B4-BE49-F238E27FC236}">
                <a16:creationId xmlns:a16="http://schemas.microsoft.com/office/drawing/2014/main" id="{2BEF198A-8B55-4495-8E2C-7353D5ECB31F}"/>
              </a:ext>
            </a:extLst>
          </p:cNvPr>
          <p:cNvSpPr>
            <a:spLocks noGrp="1"/>
          </p:cNvSpPr>
          <p:nvPr>
            <p:ph type="body" sz="quarter" idx="21" hasCustomPrompt="1"/>
          </p:nvPr>
        </p:nvSpPr>
        <p:spPr>
          <a:xfrm>
            <a:off x="7922399" y="1530267"/>
            <a:ext cx="3365361" cy="365126"/>
          </a:xfrm>
          <a:prstGeom prst="rect">
            <a:avLst/>
          </a:prstGeom>
        </p:spPr>
        <p:txBody>
          <a:bodyPr>
            <a:normAutofit/>
          </a:bodyPr>
          <a:lstStyle>
            <a:lvl1pPr marL="0" indent="0" algn="l">
              <a:buNone/>
              <a:defRPr sz="2000" b="0" i="0" cap="all" spc="200" baseline="0">
                <a:solidFill>
                  <a:schemeClr val="bg1"/>
                </a:solidFill>
                <a:latin typeface="+mj-lt"/>
              </a:defRPr>
            </a:lvl1pPr>
          </a:lstStyle>
          <a:p>
            <a:pPr lvl="0"/>
            <a:r>
              <a:rPr lang="en-US" dirty="0"/>
              <a:t>Click to add subtitle here </a:t>
            </a:r>
          </a:p>
        </p:txBody>
      </p:sp>
      <p:sp>
        <p:nvSpPr>
          <p:cNvPr id="24" name="Text Placeholder 17">
            <a:extLst>
              <a:ext uri="{FF2B5EF4-FFF2-40B4-BE49-F238E27FC236}">
                <a16:creationId xmlns:a16="http://schemas.microsoft.com/office/drawing/2014/main" id="{C1789F23-CF61-46B6-8E1F-7AB61D2742D4}"/>
              </a:ext>
            </a:extLst>
          </p:cNvPr>
          <p:cNvSpPr>
            <a:spLocks noGrp="1"/>
          </p:cNvSpPr>
          <p:nvPr>
            <p:ph type="body" sz="quarter" idx="22" hasCustomPrompt="1"/>
          </p:nvPr>
        </p:nvSpPr>
        <p:spPr>
          <a:xfrm>
            <a:off x="7922191" y="1798653"/>
            <a:ext cx="3365018" cy="1025598"/>
          </a:xfrm>
          <a:prstGeom prst="rect">
            <a:avLst/>
          </a:prstGeom>
        </p:spPr>
        <p:txBody>
          <a:bodyPr/>
          <a:lstStyle>
            <a:lvl1pPr marL="0" indent="0">
              <a:lnSpc>
                <a:spcPct val="125000"/>
              </a:lnSpc>
              <a:spcBef>
                <a:spcPts val="0"/>
              </a:spcBef>
              <a:spcAft>
                <a:spcPts val="0"/>
              </a:spcAft>
              <a:buFont typeface="Segoe UI Light" panose="020B0502040204020203" pitchFamily="34" charset="0"/>
              <a:buNone/>
              <a:defRPr sz="1600" spc="50" baseline="0">
                <a:solidFill>
                  <a:schemeClr val="bg1"/>
                </a:solidFill>
              </a:defRPr>
            </a:lvl1pPr>
          </a:lstStyle>
          <a:p>
            <a:pPr lvl="0"/>
            <a:r>
              <a:rPr lang="en-US" dirty="0"/>
              <a:t>Click to add text</a:t>
            </a:r>
          </a:p>
        </p:txBody>
      </p:sp>
      <p:sp>
        <p:nvSpPr>
          <p:cNvPr id="31" name="Text Placeholder 14">
            <a:extLst>
              <a:ext uri="{FF2B5EF4-FFF2-40B4-BE49-F238E27FC236}">
                <a16:creationId xmlns:a16="http://schemas.microsoft.com/office/drawing/2014/main" id="{4F3E1A50-0136-4F59-B77E-5F459F00AF31}"/>
              </a:ext>
            </a:extLst>
          </p:cNvPr>
          <p:cNvSpPr>
            <a:spLocks noGrp="1"/>
          </p:cNvSpPr>
          <p:nvPr>
            <p:ph type="body" sz="quarter" idx="26" hasCustomPrompt="1"/>
          </p:nvPr>
        </p:nvSpPr>
        <p:spPr>
          <a:xfrm>
            <a:off x="951982" y="3058235"/>
            <a:ext cx="1435618" cy="1239520"/>
          </a:xfrm>
          <a:prstGeom prst="rect">
            <a:avLst/>
          </a:prstGeom>
        </p:spPr>
        <p:txBody>
          <a:bodyPr anchor="ctr">
            <a:noAutofit/>
          </a:bodyPr>
          <a:lstStyle>
            <a:lvl1pPr marL="0" indent="0" algn="ctr">
              <a:lnSpc>
                <a:spcPct val="100000"/>
              </a:lnSpc>
              <a:spcBef>
                <a:spcPts val="0"/>
              </a:spcBef>
              <a:buNone/>
              <a:defRPr sz="4000" b="0" i="0" cap="all" spc="200" baseline="0">
                <a:solidFill>
                  <a:schemeClr val="accent2">
                    <a:lumMod val="75000"/>
                  </a:schemeClr>
                </a:solidFill>
                <a:latin typeface="+mj-lt"/>
              </a:defRPr>
            </a:lvl1pPr>
          </a:lstStyle>
          <a:p>
            <a:pPr lvl="0"/>
            <a:r>
              <a:rPr lang="en-US" dirty="0"/>
              <a:t>Add #</a:t>
            </a:r>
          </a:p>
        </p:txBody>
      </p:sp>
      <p:sp>
        <p:nvSpPr>
          <p:cNvPr id="35" name="Text Placeholder 14">
            <a:extLst>
              <a:ext uri="{FF2B5EF4-FFF2-40B4-BE49-F238E27FC236}">
                <a16:creationId xmlns:a16="http://schemas.microsoft.com/office/drawing/2014/main" id="{0D867EC1-9F32-4507-9D3D-FD5C7065FB99}"/>
              </a:ext>
            </a:extLst>
          </p:cNvPr>
          <p:cNvSpPr>
            <a:spLocks noGrp="1"/>
          </p:cNvSpPr>
          <p:nvPr>
            <p:ph type="body" sz="quarter" idx="30" hasCustomPrompt="1"/>
          </p:nvPr>
        </p:nvSpPr>
        <p:spPr>
          <a:xfrm>
            <a:off x="2568798" y="3025216"/>
            <a:ext cx="3365361" cy="365126"/>
          </a:xfrm>
          <a:prstGeom prst="rect">
            <a:avLst/>
          </a:prstGeom>
        </p:spPr>
        <p:txBody>
          <a:bodyPr>
            <a:normAutofit/>
          </a:bodyPr>
          <a:lstStyle>
            <a:lvl1pPr marL="0" indent="0" algn="l">
              <a:buNone/>
              <a:defRPr sz="2000" b="0" i="0" cap="all" spc="200" baseline="0">
                <a:solidFill>
                  <a:schemeClr val="bg1"/>
                </a:solidFill>
                <a:latin typeface="+mj-lt"/>
              </a:defRPr>
            </a:lvl1pPr>
          </a:lstStyle>
          <a:p>
            <a:pPr lvl="0"/>
            <a:r>
              <a:rPr lang="en-US" dirty="0"/>
              <a:t>Click to add subtitle here </a:t>
            </a:r>
          </a:p>
        </p:txBody>
      </p:sp>
      <p:sp>
        <p:nvSpPr>
          <p:cNvPr id="36" name="Text Placeholder 17">
            <a:extLst>
              <a:ext uri="{FF2B5EF4-FFF2-40B4-BE49-F238E27FC236}">
                <a16:creationId xmlns:a16="http://schemas.microsoft.com/office/drawing/2014/main" id="{273B4FE0-4DD8-43E5-A806-A3B5C606560B}"/>
              </a:ext>
            </a:extLst>
          </p:cNvPr>
          <p:cNvSpPr>
            <a:spLocks noGrp="1"/>
          </p:cNvSpPr>
          <p:nvPr>
            <p:ph type="body" sz="quarter" idx="31" hasCustomPrompt="1"/>
          </p:nvPr>
        </p:nvSpPr>
        <p:spPr>
          <a:xfrm>
            <a:off x="2568590" y="3293602"/>
            <a:ext cx="3365018" cy="1003171"/>
          </a:xfrm>
          <a:prstGeom prst="rect">
            <a:avLst/>
          </a:prstGeom>
        </p:spPr>
        <p:txBody>
          <a:bodyPr/>
          <a:lstStyle>
            <a:lvl1pPr marL="0" indent="0">
              <a:lnSpc>
                <a:spcPct val="125000"/>
              </a:lnSpc>
              <a:spcBef>
                <a:spcPts val="0"/>
              </a:spcBef>
              <a:spcAft>
                <a:spcPts val="0"/>
              </a:spcAft>
              <a:buFont typeface="Segoe UI Light" panose="020B0502040204020203" pitchFamily="34" charset="0"/>
              <a:buNone/>
              <a:defRPr sz="1600" spc="50" baseline="0">
                <a:solidFill>
                  <a:schemeClr val="bg1"/>
                </a:solidFill>
              </a:defRPr>
            </a:lvl1pPr>
          </a:lstStyle>
          <a:p>
            <a:pPr lvl="0"/>
            <a:r>
              <a:rPr lang="en-US" dirty="0"/>
              <a:t>Click to add text</a:t>
            </a:r>
          </a:p>
        </p:txBody>
      </p:sp>
      <p:sp>
        <p:nvSpPr>
          <p:cNvPr id="34" name="Text Placeholder 14">
            <a:extLst>
              <a:ext uri="{FF2B5EF4-FFF2-40B4-BE49-F238E27FC236}">
                <a16:creationId xmlns:a16="http://schemas.microsoft.com/office/drawing/2014/main" id="{49B6558B-2AB2-4BB0-B77C-1E54894F068A}"/>
              </a:ext>
            </a:extLst>
          </p:cNvPr>
          <p:cNvSpPr>
            <a:spLocks noGrp="1"/>
          </p:cNvSpPr>
          <p:nvPr>
            <p:ph type="body" sz="quarter" idx="29" hasCustomPrompt="1"/>
          </p:nvPr>
        </p:nvSpPr>
        <p:spPr>
          <a:xfrm>
            <a:off x="6298438" y="3058235"/>
            <a:ext cx="1435618" cy="1239520"/>
          </a:xfrm>
          <a:prstGeom prst="rect">
            <a:avLst/>
          </a:prstGeom>
          <a:solidFill>
            <a:schemeClr val="accent3">
              <a:lumMod val="20000"/>
              <a:lumOff val="80000"/>
            </a:schemeClr>
          </a:solidFill>
        </p:spPr>
        <p:txBody>
          <a:bodyPr anchor="ctr">
            <a:noAutofit/>
          </a:bodyPr>
          <a:lstStyle>
            <a:lvl1pPr marL="0" indent="0" algn="ctr">
              <a:lnSpc>
                <a:spcPct val="100000"/>
              </a:lnSpc>
              <a:spcBef>
                <a:spcPts val="0"/>
              </a:spcBef>
              <a:buNone/>
              <a:defRPr sz="4000" b="0" i="0" cap="all" spc="200" baseline="0">
                <a:solidFill>
                  <a:schemeClr val="accent2">
                    <a:lumMod val="75000"/>
                  </a:schemeClr>
                </a:solidFill>
                <a:latin typeface="+mj-lt"/>
              </a:defRPr>
            </a:lvl1pPr>
          </a:lstStyle>
          <a:p>
            <a:pPr lvl="0"/>
            <a:r>
              <a:rPr lang="en-US" dirty="0"/>
              <a:t>ADD #</a:t>
            </a:r>
          </a:p>
        </p:txBody>
      </p:sp>
      <p:sp>
        <p:nvSpPr>
          <p:cNvPr id="37" name="Text Placeholder 14">
            <a:extLst>
              <a:ext uri="{FF2B5EF4-FFF2-40B4-BE49-F238E27FC236}">
                <a16:creationId xmlns:a16="http://schemas.microsoft.com/office/drawing/2014/main" id="{0AF68C32-9E9C-41F0-9ACB-81A5B8E0616F}"/>
              </a:ext>
            </a:extLst>
          </p:cNvPr>
          <p:cNvSpPr>
            <a:spLocks noGrp="1"/>
          </p:cNvSpPr>
          <p:nvPr>
            <p:ph type="body" sz="quarter" idx="32" hasCustomPrompt="1"/>
          </p:nvPr>
        </p:nvSpPr>
        <p:spPr>
          <a:xfrm>
            <a:off x="7912958" y="3025216"/>
            <a:ext cx="3365361" cy="365126"/>
          </a:xfrm>
          <a:prstGeom prst="rect">
            <a:avLst/>
          </a:prstGeom>
        </p:spPr>
        <p:txBody>
          <a:bodyPr>
            <a:normAutofit/>
          </a:bodyPr>
          <a:lstStyle>
            <a:lvl1pPr marL="0" indent="0" algn="l">
              <a:buNone/>
              <a:defRPr sz="2000" b="0" i="0" cap="all" spc="200" baseline="0">
                <a:solidFill>
                  <a:schemeClr val="bg1"/>
                </a:solidFill>
                <a:latin typeface="+mj-lt"/>
              </a:defRPr>
            </a:lvl1pPr>
          </a:lstStyle>
          <a:p>
            <a:pPr lvl="0"/>
            <a:r>
              <a:rPr lang="en-US" dirty="0"/>
              <a:t>Click to add subtitle here </a:t>
            </a:r>
          </a:p>
        </p:txBody>
      </p:sp>
      <p:sp>
        <p:nvSpPr>
          <p:cNvPr id="38" name="Text Placeholder 17">
            <a:extLst>
              <a:ext uri="{FF2B5EF4-FFF2-40B4-BE49-F238E27FC236}">
                <a16:creationId xmlns:a16="http://schemas.microsoft.com/office/drawing/2014/main" id="{B4555F9F-B048-4A3C-B1BD-6092008CEC17}"/>
              </a:ext>
            </a:extLst>
          </p:cNvPr>
          <p:cNvSpPr>
            <a:spLocks noGrp="1"/>
          </p:cNvSpPr>
          <p:nvPr>
            <p:ph type="body" sz="quarter" idx="33" hasCustomPrompt="1"/>
          </p:nvPr>
        </p:nvSpPr>
        <p:spPr>
          <a:xfrm>
            <a:off x="7912750" y="3293602"/>
            <a:ext cx="3365018" cy="1003171"/>
          </a:xfrm>
          <a:prstGeom prst="rect">
            <a:avLst/>
          </a:prstGeom>
        </p:spPr>
        <p:txBody>
          <a:bodyPr/>
          <a:lstStyle>
            <a:lvl1pPr marL="0" indent="0">
              <a:lnSpc>
                <a:spcPct val="125000"/>
              </a:lnSpc>
              <a:spcBef>
                <a:spcPts val="0"/>
              </a:spcBef>
              <a:spcAft>
                <a:spcPts val="0"/>
              </a:spcAft>
              <a:buFont typeface="Segoe UI Light" panose="020B0502040204020203" pitchFamily="34" charset="0"/>
              <a:buNone/>
              <a:defRPr sz="1600" spc="50" baseline="0">
                <a:solidFill>
                  <a:schemeClr val="bg1"/>
                </a:solidFill>
              </a:defRPr>
            </a:lvl1pPr>
          </a:lstStyle>
          <a:p>
            <a:pPr lvl="0"/>
            <a:r>
              <a:rPr lang="en-US" dirty="0"/>
              <a:t>Click to add text</a:t>
            </a:r>
          </a:p>
        </p:txBody>
      </p:sp>
      <p:sp>
        <p:nvSpPr>
          <p:cNvPr id="32" name="Text Placeholder 14">
            <a:extLst>
              <a:ext uri="{FF2B5EF4-FFF2-40B4-BE49-F238E27FC236}">
                <a16:creationId xmlns:a16="http://schemas.microsoft.com/office/drawing/2014/main" id="{F587FCAF-B449-43EB-AE84-1BF56D4ADA99}"/>
              </a:ext>
            </a:extLst>
          </p:cNvPr>
          <p:cNvSpPr>
            <a:spLocks noGrp="1"/>
          </p:cNvSpPr>
          <p:nvPr>
            <p:ph type="body" sz="quarter" idx="27" hasCustomPrompt="1"/>
          </p:nvPr>
        </p:nvSpPr>
        <p:spPr>
          <a:xfrm>
            <a:off x="951982" y="4531739"/>
            <a:ext cx="1435618" cy="1239520"/>
          </a:xfrm>
          <a:prstGeom prst="rect">
            <a:avLst/>
          </a:prstGeom>
          <a:solidFill>
            <a:schemeClr val="accent3">
              <a:lumMod val="20000"/>
              <a:lumOff val="80000"/>
            </a:schemeClr>
          </a:solidFill>
        </p:spPr>
        <p:txBody>
          <a:bodyPr anchor="ctr">
            <a:noAutofit/>
          </a:bodyPr>
          <a:lstStyle>
            <a:lvl1pPr marL="0" indent="0" algn="ctr">
              <a:lnSpc>
                <a:spcPct val="100000"/>
              </a:lnSpc>
              <a:spcBef>
                <a:spcPts val="0"/>
              </a:spcBef>
              <a:buNone/>
              <a:defRPr sz="4000" b="0" i="0" cap="all" spc="200" baseline="0">
                <a:solidFill>
                  <a:schemeClr val="accent2">
                    <a:lumMod val="75000"/>
                  </a:schemeClr>
                </a:solidFill>
                <a:latin typeface="+mj-lt"/>
              </a:defRPr>
            </a:lvl1pPr>
          </a:lstStyle>
          <a:p>
            <a:pPr lvl="0"/>
            <a:r>
              <a:rPr lang="en-US" dirty="0"/>
              <a:t>Add #</a:t>
            </a:r>
          </a:p>
        </p:txBody>
      </p:sp>
      <p:sp>
        <p:nvSpPr>
          <p:cNvPr id="39" name="Text Placeholder 14">
            <a:extLst>
              <a:ext uri="{FF2B5EF4-FFF2-40B4-BE49-F238E27FC236}">
                <a16:creationId xmlns:a16="http://schemas.microsoft.com/office/drawing/2014/main" id="{C2A235B5-899D-4620-B89E-715B10591A8C}"/>
              </a:ext>
            </a:extLst>
          </p:cNvPr>
          <p:cNvSpPr>
            <a:spLocks noGrp="1"/>
          </p:cNvSpPr>
          <p:nvPr>
            <p:ph type="body" sz="quarter" idx="34" hasCustomPrompt="1"/>
          </p:nvPr>
        </p:nvSpPr>
        <p:spPr>
          <a:xfrm>
            <a:off x="2563951" y="4494630"/>
            <a:ext cx="3365361" cy="365126"/>
          </a:xfrm>
          <a:prstGeom prst="rect">
            <a:avLst/>
          </a:prstGeom>
        </p:spPr>
        <p:txBody>
          <a:bodyPr>
            <a:normAutofit/>
          </a:bodyPr>
          <a:lstStyle>
            <a:lvl1pPr marL="0" indent="0" algn="l">
              <a:buNone/>
              <a:defRPr sz="2000" b="0" i="0" cap="all" spc="200" baseline="0">
                <a:solidFill>
                  <a:schemeClr val="bg1"/>
                </a:solidFill>
                <a:latin typeface="+mj-lt"/>
              </a:defRPr>
            </a:lvl1pPr>
          </a:lstStyle>
          <a:p>
            <a:pPr lvl="0"/>
            <a:r>
              <a:rPr lang="en-US" dirty="0"/>
              <a:t>Click to add subtitle here </a:t>
            </a:r>
          </a:p>
        </p:txBody>
      </p:sp>
      <p:sp>
        <p:nvSpPr>
          <p:cNvPr id="40" name="Text Placeholder 17">
            <a:extLst>
              <a:ext uri="{FF2B5EF4-FFF2-40B4-BE49-F238E27FC236}">
                <a16:creationId xmlns:a16="http://schemas.microsoft.com/office/drawing/2014/main" id="{7EA8C6DF-B88C-428A-90D8-86C317465F22}"/>
              </a:ext>
            </a:extLst>
          </p:cNvPr>
          <p:cNvSpPr>
            <a:spLocks noGrp="1"/>
          </p:cNvSpPr>
          <p:nvPr>
            <p:ph type="body" sz="quarter" idx="35" hasCustomPrompt="1"/>
          </p:nvPr>
        </p:nvSpPr>
        <p:spPr>
          <a:xfrm>
            <a:off x="2563743" y="4763016"/>
            <a:ext cx="3365018" cy="1003171"/>
          </a:xfrm>
          <a:prstGeom prst="rect">
            <a:avLst/>
          </a:prstGeom>
        </p:spPr>
        <p:txBody>
          <a:bodyPr/>
          <a:lstStyle>
            <a:lvl1pPr marL="0" indent="0">
              <a:lnSpc>
                <a:spcPct val="125000"/>
              </a:lnSpc>
              <a:spcBef>
                <a:spcPts val="0"/>
              </a:spcBef>
              <a:spcAft>
                <a:spcPts val="0"/>
              </a:spcAft>
              <a:buFont typeface="Segoe UI Light" panose="020B0502040204020203" pitchFamily="34" charset="0"/>
              <a:buNone/>
              <a:defRPr sz="1600" spc="50" baseline="0">
                <a:solidFill>
                  <a:schemeClr val="bg1"/>
                </a:solidFill>
              </a:defRPr>
            </a:lvl1pPr>
          </a:lstStyle>
          <a:p>
            <a:pPr lvl="0"/>
            <a:r>
              <a:rPr lang="en-US" dirty="0"/>
              <a:t>Click to add text</a:t>
            </a:r>
          </a:p>
        </p:txBody>
      </p:sp>
      <p:sp>
        <p:nvSpPr>
          <p:cNvPr id="6" name="Slide Number Placeholder 5">
            <a:extLst>
              <a:ext uri="{FF2B5EF4-FFF2-40B4-BE49-F238E27FC236}">
                <a16:creationId xmlns:a16="http://schemas.microsoft.com/office/drawing/2014/main" id="{7A3E0C1B-BDF6-473C-82EC-3298F22A65F2}"/>
              </a:ext>
            </a:extLst>
          </p:cNvPr>
          <p:cNvSpPr>
            <a:spLocks noGrp="1"/>
          </p:cNvSpPr>
          <p:nvPr>
            <p:ph type="sldNum" sz="quarter" idx="12"/>
          </p:nvPr>
        </p:nvSpPr>
        <p:spPr/>
        <p:txBody>
          <a:bodyPr/>
          <a:lstStyle>
            <a:lvl1pPr>
              <a:defRPr>
                <a:solidFill>
                  <a:schemeClr val="bg1"/>
                </a:solidFill>
              </a:defRPr>
            </a:lvl1pPr>
          </a:lstStyle>
          <a:p>
            <a:fld id="{7A9E80BB-C0DF-4F1B-8821-E3FD53412EFF}" type="slidenum">
              <a:rPr lang="en-US" smtClean="0"/>
              <a:pPr/>
              <a:t>‹#›</a:t>
            </a:fld>
            <a:endParaRPr lang="en-US" dirty="0"/>
          </a:p>
        </p:txBody>
      </p:sp>
      <p:sp>
        <p:nvSpPr>
          <p:cNvPr id="5" name="Footer Placeholder 4">
            <a:extLst>
              <a:ext uri="{FF2B5EF4-FFF2-40B4-BE49-F238E27FC236}">
                <a16:creationId xmlns:a16="http://schemas.microsoft.com/office/drawing/2014/main" id="{949F3231-43C6-49F7-B336-0E3A56D6DA26}"/>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4" name="Date Placeholder 3">
            <a:extLst>
              <a:ext uri="{FF2B5EF4-FFF2-40B4-BE49-F238E27FC236}">
                <a16:creationId xmlns:a16="http://schemas.microsoft.com/office/drawing/2014/main" id="{5E41B9FC-FE60-4D5B-A7C5-BE8486B61C9E}"/>
              </a:ext>
            </a:extLst>
          </p:cNvPr>
          <p:cNvSpPr>
            <a:spLocks noGrp="1"/>
          </p:cNvSpPr>
          <p:nvPr>
            <p:ph type="dt" sz="half" idx="10"/>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930088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bg>
      <p:bgPr>
        <a:solidFill>
          <a:schemeClr val="bg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AE419E45-DB97-4DFC-BDE1-B4AD51B0138D}"/>
              </a:ext>
              <a:ext uri="{C183D7F6-B498-43B3-948B-1728B52AA6E4}">
                <adec:decorative xmlns:adec="http://schemas.microsoft.com/office/drawing/2017/decorative" val="1"/>
              </a:ext>
            </a:extLst>
          </p:cNvPr>
          <p:cNvPicPr>
            <a:picLocks noChangeAspect="1"/>
          </p:cNvPicPr>
          <p:nvPr userDrawn="1"/>
        </p:nvPicPr>
        <p:blipFill>
          <a:blip r:embed="rId2">
            <a:alphaModFix/>
            <a:extLst>
              <a:ext uri="{96DAC541-7B7A-43D3-8B79-37D633B846F1}">
                <asvg:svgBlip xmlns:asvg="http://schemas.microsoft.com/office/drawing/2016/SVG/main" r:embed="rId3"/>
              </a:ext>
            </a:extLst>
          </a:blip>
          <a:stretch>
            <a:fillRect/>
          </a:stretch>
        </p:blipFill>
        <p:spPr>
          <a:xfrm>
            <a:off x="-1" y="1503644"/>
            <a:ext cx="12192001" cy="5364865"/>
          </a:xfrm>
          <a:prstGeom prst="rect">
            <a:avLst/>
          </a:prstGeom>
        </p:spPr>
      </p:pic>
      <p:sp>
        <p:nvSpPr>
          <p:cNvPr id="9" name="Title 8">
            <a:extLst>
              <a:ext uri="{FF2B5EF4-FFF2-40B4-BE49-F238E27FC236}">
                <a16:creationId xmlns:a16="http://schemas.microsoft.com/office/drawing/2014/main" id="{281C62C9-FFA2-4AEE-8FC3-A4DAEFE2747A}"/>
              </a:ext>
            </a:extLst>
          </p:cNvPr>
          <p:cNvSpPr>
            <a:spLocks noGrp="1"/>
          </p:cNvSpPr>
          <p:nvPr>
            <p:ph type="title" hasCustomPrompt="1"/>
          </p:nvPr>
        </p:nvSpPr>
        <p:spPr>
          <a:xfrm>
            <a:off x="735562" y="514418"/>
            <a:ext cx="10515600" cy="501852"/>
          </a:xfrm>
          <a:prstGeom prst="rect">
            <a:avLst/>
          </a:prstGeom>
        </p:spPr>
        <p:txBody>
          <a:bodyPr/>
          <a:lstStyle>
            <a:lvl1pPr>
              <a:defRPr sz="3200" cap="all" spc="200" baseline="0">
                <a:solidFill>
                  <a:schemeClr val="accent1"/>
                </a:solidFill>
              </a:defRPr>
            </a:lvl1pPr>
          </a:lstStyle>
          <a:p>
            <a:r>
              <a:rPr lang="en-US" dirty="0"/>
              <a:t>Click to add title</a:t>
            </a:r>
          </a:p>
        </p:txBody>
      </p:sp>
      <p:sp>
        <p:nvSpPr>
          <p:cNvPr id="8" name="Content Placeholder 7">
            <a:extLst>
              <a:ext uri="{FF2B5EF4-FFF2-40B4-BE49-F238E27FC236}">
                <a16:creationId xmlns:a16="http://schemas.microsoft.com/office/drawing/2014/main" id="{E7AA5994-F868-4A06-B33A-66C8B51E9E51}"/>
              </a:ext>
            </a:extLst>
          </p:cNvPr>
          <p:cNvSpPr>
            <a:spLocks noGrp="1"/>
          </p:cNvSpPr>
          <p:nvPr>
            <p:ph sz="quarter" idx="15" hasCustomPrompt="1"/>
          </p:nvPr>
        </p:nvSpPr>
        <p:spPr>
          <a:xfrm>
            <a:off x="838200" y="1495425"/>
            <a:ext cx="10515600" cy="4649788"/>
          </a:xfrm>
          <a:prstGeom prst="rect">
            <a:avLst/>
          </a:prstGeo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a:t>Click to add content</a:t>
            </a:r>
          </a:p>
        </p:txBody>
      </p:sp>
      <p:sp>
        <p:nvSpPr>
          <p:cNvPr id="6" name="Slide Number Placeholder 5">
            <a:extLst>
              <a:ext uri="{FF2B5EF4-FFF2-40B4-BE49-F238E27FC236}">
                <a16:creationId xmlns:a16="http://schemas.microsoft.com/office/drawing/2014/main" id="{81A47C33-5A7A-4AED-9A52-3C23B79C6F2E}"/>
              </a:ext>
            </a:extLst>
          </p:cNvPr>
          <p:cNvSpPr>
            <a:spLocks noGrp="1"/>
          </p:cNvSpPr>
          <p:nvPr>
            <p:ph type="sldNum" sz="quarter" idx="12"/>
          </p:nvPr>
        </p:nvSpPr>
        <p:spPr/>
        <p:txBody>
          <a:bodyPr/>
          <a:lstStyle>
            <a:lvl1pPr>
              <a:defRPr>
                <a:solidFill>
                  <a:schemeClr val="bg1"/>
                </a:solidFill>
              </a:defRPr>
            </a:lvl1pPr>
          </a:lstStyle>
          <a:p>
            <a:fld id="{7A9E80BB-C0DF-4F1B-8821-E3FD53412EFF}" type="slidenum">
              <a:rPr lang="en-US" smtClean="0"/>
              <a:pPr/>
              <a:t>‹#›</a:t>
            </a:fld>
            <a:endParaRPr lang="en-US" dirty="0"/>
          </a:p>
        </p:txBody>
      </p:sp>
      <p:sp>
        <p:nvSpPr>
          <p:cNvPr id="5" name="Footer Placeholder 4">
            <a:extLst>
              <a:ext uri="{FF2B5EF4-FFF2-40B4-BE49-F238E27FC236}">
                <a16:creationId xmlns:a16="http://schemas.microsoft.com/office/drawing/2014/main" id="{455DD258-4C4D-43B4-8A76-71FB3C4FC8C5}"/>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4" name="Date Placeholder 3">
            <a:extLst>
              <a:ext uri="{FF2B5EF4-FFF2-40B4-BE49-F238E27FC236}">
                <a16:creationId xmlns:a16="http://schemas.microsoft.com/office/drawing/2014/main" id="{C00DB112-1E48-4647-82C7-DB5A1769B585}"/>
              </a:ext>
            </a:extLst>
          </p:cNvPr>
          <p:cNvSpPr>
            <a:spLocks noGrp="1"/>
          </p:cNvSpPr>
          <p:nvPr>
            <p:ph type="dt" sz="half" idx="10"/>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4145974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reas of Focus">
    <p:bg>
      <p:bgPr>
        <a:solidFill>
          <a:schemeClr val="accent4"/>
        </a:solidFill>
        <a:effectLst/>
      </p:bgPr>
    </p:bg>
    <p:spTree>
      <p:nvGrpSpPr>
        <p:cNvPr id="1" name=""/>
        <p:cNvGrpSpPr/>
        <p:nvPr/>
      </p:nvGrpSpPr>
      <p:grpSpPr>
        <a:xfrm>
          <a:off x="0" y="0"/>
          <a:ext cx="0" cy="0"/>
          <a:chOff x="0" y="0"/>
          <a:chExt cx="0" cy="0"/>
        </a:xfrm>
      </p:grpSpPr>
      <p:sp>
        <p:nvSpPr>
          <p:cNvPr id="13" name="Graphic 11">
            <a:extLst>
              <a:ext uri="{FF2B5EF4-FFF2-40B4-BE49-F238E27FC236}">
                <a16:creationId xmlns:a16="http://schemas.microsoft.com/office/drawing/2014/main" id="{EC3DDEF0-31D2-4F9A-BC90-624839FC6C2E}"/>
              </a:ext>
              <a:ext uri="{C183D7F6-B498-43B3-948B-1728B52AA6E4}">
                <adec:decorative xmlns:adec="http://schemas.microsoft.com/office/drawing/2017/decorative" val="1"/>
              </a:ext>
            </a:extLst>
          </p:cNvPr>
          <p:cNvSpPr/>
          <p:nvPr/>
        </p:nvSpPr>
        <p:spPr>
          <a:xfrm>
            <a:off x="2273204" y="0"/>
            <a:ext cx="7641807" cy="6858000"/>
          </a:xfrm>
          <a:custGeom>
            <a:avLst/>
            <a:gdLst>
              <a:gd name="connsiteX0" fmla="*/ 1545336 w 5726048"/>
              <a:gd name="connsiteY0" fmla="*/ 0 h 5138737"/>
              <a:gd name="connsiteX1" fmla="*/ 0 w 5726048"/>
              <a:gd name="connsiteY1" fmla="*/ 5138738 h 5138737"/>
              <a:gd name="connsiteX2" fmla="*/ 1837754 w 5726048"/>
              <a:gd name="connsiteY2" fmla="*/ 5138738 h 5138737"/>
              <a:gd name="connsiteX3" fmla="*/ 2697385 w 5726048"/>
              <a:gd name="connsiteY3" fmla="*/ 1510760 h 5138737"/>
              <a:gd name="connsiteX4" fmla="*/ 3593211 w 5726048"/>
              <a:gd name="connsiteY4" fmla="*/ 5138738 h 5138737"/>
              <a:gd name="connsiteX5" fmla="*/ 5726049 w 5726048"/>
              <a:gd name="connsiteY5" fmla="*/ 5138738 h 5138737"/>
              <a:gd name="connsiteX6" fmla="*/ 4256056 w 5726048"/>
              <a:gd name="connsiteY6" fmla="*/ 0 h 513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6048" h="5138737">
                <a:moveTo>
                  <a:pt x="1545336" y="0"/>
                </a:moveTo>
                <a:lnTo>
                  <a:pt x="0" y="5138738"/>
                </a:lnTo>
                <a:lnTo>
                  <a:pt x="1837754" y="5138738"/>
                </a:lnTo>
                <a:lnTo>
                  <a:pt x="2697385" y="1510760"/>
                </a:lnTo>
                <a:lnTo>
                  <a:pt x="3593211" y="5138738"/>
                </a:lnTo>
                <a:lnTo>
                  <a:pt x="5726049" y="5138738"/>
                </a:lnTo>
                <a:lnTo>
                  <a:pt x="4256056" y="0"/>
                </a:lnTo>
                <a:close/>
              </a:path>
            </a:pathLst>
          </a:custGeom>
          <a:solidFill>
            <a:schemeClr val="accent5">
              <a:alpha val="10000"/>
            </a:schemeClr>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FCD52DBD-FCE3-4200-8796-599AD76DB9FE}"/>
              </a:ext>
            </a:extLst>
          </p:cNvPr>
          <p:cNvSpPr>
            <a:spLocks noGrp="1"/>
          </p:cNvSpPr>
          <p:nvPr>
            <p:ph type="title" hasCustomPrompt="1"/>
          </p:nvPr>
        </p:nvSpPr>
        <p:spPr>
          <a:xfrm>
            <a:off x="856862" y="894716"/>
            <a:ext cx="10515600" cy="495300"/>
          </a:xfrm>
          <a:prstGeom prst="rect">
            <a:avLst/>
          </a:prstGeom>
        </p:spPr>
        <p:txBody>
          <a:bodyPr/>
          <a:lstStyle>
            <a:lvl1pPr algn="ctr">
              <a:defRPr sz="3200" cap="all" spc="200" baseline="0">
                <a:solidFill>
                  <a:schemeClr val="accent5"/>
                </a:solidFill>
              </a:defRPr>
            </a:lvl1pPr>
          </a:lstStyle>
          <a:p>
            <a:r>
              <a:rPr lang="en-US" dirty="0"/>
              <a:t>Click to add title</a:t>
            </a:r>
          </a:p>
        </p:txBody>
      </p:sp>
      <p:sp>
        <p:nvSpPr>
          <p:cNvPr id="6" name="Text Placeholder 14">
            <a:extLst>
              <a:ext uri="{FF2B5EF4-FFF2-40B4-BE49-F238E27FC236}">
                <a16:creationId xmlns:a16="http://schemas.microsoft.com/office/drawing/2014/main" id="{4275A5D8-FFDD-4BA1-A19F-78CC721D9007}"/>
              </a:ext>
            </a:extLst>
          </p:cNvPr>
          <p:cNvSpPr>
            <a:spLocks noGrp="1"/>
          </p:cNvSpPr>
          <p:nvPr>
            <p:ph type="body" sz="quarter" idx="13" hasCustomPrompt="1"/>
          </p:nvPr>
        </p:nvSpPr>
        <p:spPr>
          <a:xfrm>
            <a:off x="1270915" y="2215197"/>
            <a:ext cx="4376935" cy="422365"/>
          </a:xfrm>
          <a:prstGeom prst="rect">
            <a:avLst/>
          </a:prstGeom>
        </p:spPr>
        <p:txBody>
          <a:bodyPr>
            <a:normAutofit/>
          </a:bodyPr>
          <a:lstStyle>
            <a:lvl1pPr marL="0" indent="0" algn="l">
              <a:buNone/>
              <a:defRPr sz="2000" b="0" i="0" cap="all" spc="200" baseline="0">
                <a:solidFill>
                  <a:schemeClr val="accent5"/>
                </a:solidFill>
                <a:latin typeface="+mj-lt"/>
              </a:defRPr>
            </a:lvl1pPr>
          </a:lstStyle>
          <a:p>
            <a:pPr lvl="0"/>
            <a:r>
              <a:rPr lang="en-US" dirty="0"/>
              <a:t>Click to add subtitle here </a:t>
            </a:r>
          </a:p>
        </p:txBody>
      </p:sp>
      <p:sp>
        <p:nvSpPr>
          <p:cNvPr id="8" name="Text Placeholder 17">
            <a:extLst>
              <a:ext uri="{FF2B5EF4-FFF2-40B4-BE49-F238E27FC236}">
                <a16:creationId xmlns:a16="http://schemas.microsoft.com/office/drawing/2014/main" id="{0916AEE1-7FDC-405E-B7F8-C3A7FEBD07AE}"/>
              </a:ext>
            </a:extLst>
          </p:cNvPr>
          <p:cNvSpPr>
            <a:spLocks noGrp="1"/>
          </p:cNvSpPr>
          <p:nvPr>
            <p:ph type="body" sz="quarter" idx="16" hasCustomPrompt="1"/>
          </p:nvPr>
        </p:nvSpPr>
        <p:spPr>
          <a:xfrm>
            <a:off x="1270707" y="2637562"/>
            <a:ext cx="4376489" cy="3325723"/>
          </a:xfrm>
          <a:prstGeom prst="rect">
            <a:avLst/>
          </a:prstGeom>
        </p:spPr>
        <p:txBody>
          <a:bodyPr/>
          <a:lstStyle>
            <a:lvl1pPr marL="0" indent="0">
              <a:lnSpc>
                <a:spcPct val="125000"/>
              </a:lnSpc>
              <a:spcBef>
                <a:spcPts val="1000"/>
              </a:spcBef>
              <a:spcAft>
                <a:spcPts val="0"/>
              </a:spcAft>
              <a:buFont typeface="Segoe UI Light" panose="020B0502040204020203" pitchFamily="34" charset="0"/>
              <a:buNone/>
              <a:defRPr sz="1600" spc="50" baseline="0">
                <a:solidFill>
                  <a:schemeClr val="bg1"/>
                </a:solidFill>
              </a:defRPr>
            </a:lvl1pPr>
          </a:lstStyle>
          <a:p>
            <a:pPr lvl="0"/>
            <a:r>
              <a:rPr lang="en-US" dirty="0"/>
              <a:t>Click to add text</a:t>
            </a:r>
          </a:p>
        </p:txBody>
      </p:sp>
      <p:sp>
        <p:nvSpPr>
          <p:cNvPr id="7" name="Text Placeholder 14">
            <a:extLst>
              <a:ext uri="{FF2B5EF4-FFF2-40B4-BE49-F238E27FC236}">
                <a16:creationId xmlns:a16="http://schemas.microsoft.com/office/drawing/2014/main" id="{C244466E-4E38-43BC-A275-2E83B5987573}"/>
              </a:ext>
            </a:extLst>
          </p:cNvPr>
          <p:cNvSpPr>
            <a:spLocks noGrp="1"/>
          </p:cNvSpPr>
          <p:nvPr>
            <p:ph type="body" sz="quarter" idx="15" hasCustomPrompt="1"/>
          </p:nvPr>
        </p:nvSpPr>
        <p:spPr>
          <a:xfrm>
            <a:off x="6573464" y="2215196"/>
            <a:ext cx="4376935" cy="422365"/>
          </a:xfrm>
          <a:prstGeom prst="rect">
            <a:avLst/>
          </a:prstGeom>
        </p:spPr>
        <p:txBody>
          <a:bodyPr>
            <a:normAutofit/>
          </a:bodyPr>
          <a:lstStyle>
            <a:lvl1pPr marL="0" indent="0" algn="l">
              <a:buNone/>
              <a:defRPr sz="2000" b="0" i="0" cap="all" spc="200" baseline="0">
                <a:solidFill>
                  <a:schemeClr val="accent5"/>
                </a:solidFill>
                <a:latin typeface="+mj-lt"/>
              </a:defRPr>
            </a:lvl1pPr>
          </a:lstStyle>
          <a:p>
            <a:pPr lvl="0"/>
            <a:r>
              <a:rPr lang="en-US" dirty="0"/>
              <a:t>Click to add subtitle here </a:t>
            </a:r>
          </a:p>
        </p:txBody>
      </p:sp>
      <p:sp>
        <p:nvSpPr>
          <p:cNvPr id="9" name="Text Placeholder 17">
            <a:extLst>
              <a:ext uri="{FF2B5EF4-FFF2-40B4-BE49-F238E27FC236}">
                <a16:creationId xmlns:a16="http://schemas.microsoft.com/office/drawing/2014/main" id="{BDF3609D-E7F8-453C-B1CF-2E48118DEE6D}"/>
              </a:ext>
            </a:extLst>
          </p:cNvPr>
          <p:cNvSpPr>
            <a:spLocks noGrp="1"/>
          </p:cNvSpPr>
          <p:nvPr>
            <p:ph type="body" sz="quarter" idx="17" hasCustomPrompt="1"/>
          </p:nvPr>
        </p:nvSpPr>
        <p:spPr>
          <a:xfrm>
            <a:off x="6573945" y="2637561"/>
            <a:ext cx="4376490" cy="3325723"/>
          </a:xfrm>
          <a:prstGeom prst="rect">
            <a:avLst/>
          </a:prstGeom>
        </p:spPr>
        <p:txBody>
          <a:bodyPr/>
          <a:lstStyle>
            <a:lvl1pPr marL="0" indent="0">
              <a:lnSpc>
                <a:spcPct val="125000"/>
              </a:lnSpc>
              <a:spcBef>
                <a:spcPts val="1000"/>
              </a:spcBef>
              <a:spcAft>
                <a:spcPts val="0"/>
              </a:spcAft>
              <a:buFont typeface="Segoe UI Light" panose="020B0502040204020203" pitchFamily="34" charset="0"/>
              <a:buNone/>
              <a:defRPr sz="1600" spc="50" baseline="0">
                <a:solidFill>
                  <a:schemeClr val="bg1"/>
                </a:solidFill>
              </a:defRPr>
            </a:lvl1pPr>
          </a:lstStyle>
          <a:p>
            <a:pPr lvl="0"/>
            <a:r>
              <a:rPr lang="en-US" dirty="0"/>
              <a:t>Click to add text</a:t>
            </a:r>
          </a:p>
        </p:txBody>
      </p:sp>
      <p:sp>
        <p:nvSpPr>
          <p:cNvPr id="5" name="Slide Number Placeholder 4">
            <a:extLst>
              <a:ext uri="{FF2B5EF4-FFF2-40B4-BE49-F238E27FC236}">
                <a16:creationId xmlns:a16="http://schemas.microsoft.com/office/drawing/2014/main" id="{4FF8B6E9-9794-42AA-BDE2-2F9DF1839ECD}"/>
              </a:ext>
            </a:extLst>
          </p:cNvPr>
          <p:cNvSpPr>
            <a:spLocks noGrp="1"/>
          </p:cNvSpPr>
          <p:nvPr>
            <p:ph type="sldNum" sz="quarter" idx="12"/>
          </p:nvPr>
        </p:nvSpPr>
        <p:spPr/>
        <p:txBody>
          <a:bodyPr/>
          <a:lstStyle>
            <a:lvl1pPr>
              <a:defRPr>
                <a:solidFill>
                  <a:schemeClr val="bg1"/>
                </a:solidFill>
              </a:defRPr>
            </a:lvl1pPr>
          </a:lstStyle>
          <a:p>
            <a:fld id="{7A9E80BB-C0DF-4F1B-8821-E3FD53412EFF}" type="slidenum">
              <a:rPr lang="en-US" smtClean="0"/>
              <a:pPr/>
              <a:t>‹#›</a:t>
            </a:fld>
            <a:endParaRPr lang="en-US" dirty="0"/>
          </a:p>
        </p:txBody>
      </p:sp>
      <p:sp>
        <p:nvSpPr>
          <p:cNvPr id="4" name="Footer Placeholder 3">
            <a:extLst>
              <a:ext uri="{FF2B5EF4-FFF2-40B4-BE49-F238E27FC236}">
                <a16:creationId xmlns:a16="http://schemas.microsoft.com/office/drawing/2014/main" id="{3559A997-FE21-4068-BD9C-7510BF6E40C8}"/>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3" name="Date Placeholder 2">
            <a:extLst>
              <a:ext uri="{FF2B5EF4-FFF2-40B4-BE49-F238E27FC236}">
                <a16:creationId xmlns:a16="http://schemas.microsoft.com/office/drawing/2014/main" id="{CD242B91-07C6-4985-8E15-8D98F1A565AD}"/>
              </a:ext>
            </a:extLst>
          </p:cNvPr>
          <p:cNvSpPr>
            <a:spLocks noGrp="1"/>
          </p:cNvSpPr>
          <p:nvPr>
            <p:ph type="dt" sz="half" idx="10"/>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1853136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ow We Get There">
    <p:bg>
      <p:bgPr>
        <a:solidFill>
          <a:schemeClr val="accent4"/>
        </a:solidFill>
        <a:effectLst/>
      </p:bgPr>
    </p:bg>
    <p:spTree>
      <p:nvGrpSpPr>
        <p:cNvPr id="1" name=""/>
        <p:cNvGrpSpPr/>
        <p:nvPr/>
      </p:nvGrpSpPr>
      <p:grpSpPr>
        <a:xfrm>
          <a:off x="0" y="0"/>
          <a:ext cx="0" cy="0"/>
          <a:chOff x="0" y="0"/>
          <a:chExt cx="0" cy="0"/>
        </a:xfrm>
      </p:grpSpPr>
      <p:sp>
        <p:nvSpPr>
          <p:cNvPr id="7" name="Graphic 11">
            <a:extLst>
              <a:ext uri="{FF2B5EF4-FFF2-40B4-BE49-F238E27FC236}">
                <a16:creationId xmlns:a16="http://schemas.microsoft.com/office/drawing/2014/main" id="{F35C7915-2A65-44A0-8407-F3A9430EA77E}"/>
              </a:ext>
              <a:ext uri="{C183D7F6-B498-43B3-948B-1728B52AA6E4}">
                <adec:decorative xmlns:adec="http://schemas.microsoft.com/office/drawing/2017/decorative" val="1"/>
              </a:ext>
            </a:extLst>
          </p:cNvPr>
          <p:cNvSpPr/>
          <p:nvPr userDrawn="1"/>
        </p:nvSpPr>
        <p:spPr>
          <a:xfrm>
            <a:off x="2273204" y="0"/>
            <a:ext cx="7641807" cy="6858000"/>
          </a:xfrm>
          <a:custGeom>
            <a:avLst/>
            <a:gdLst>
              <a:gd name="connsiteX0" fmla="*/ 1545336 w 5726048"/>
              <a:gd name="connsiteY0" fmla="*/ 0 h 5138737"/>
              <a:gd name="connsiteX1" fmla="*/ 0 w 5726048"/>
              <a:gd name="connsiteY1" fmla="*/ 5138738 h 5138737"/>
              <a:gd name="connsiteX2" fmla="*/ 1837754 w 5726048"/>
              <a:gd name="connsiteY2" fmla="*/ 5138738 h 5138737"/>
              <a:gd name="connsiteX3" fmla="*/ 2697385 w 5726048"/>
              <a:gd name="connsiteY3" fmla="*/ 1510760 h 5138737"/>
              <a:gd name="connsiteX4" fmla="*/ 3593211 w 5726048"/>
              <a:gd name="connsiteY4" fmla="*/ 5138738 h 5138737"/>
              <a:gd name="connsiteX5" fmla="*/ 5726049 w 5726048"/>
              <a:gd name="connsiteY5" fmla="*/ 5138738 h 5138737"/>
              <a:gd name="connsiteX6" fmla="*/ 4256056 w 5726048"/>
              <a:gd name="connsiteY6" fmla="*/ 0 h 513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6048" h="5138737">
                <a:moveTo>
                  <a:pt x="1545336" y="0"/>
                </a:moveTo>
                <a:lnTo>
                  <a:pt x="0" y="5138738"/>
                </a:lnTo>
                <a:lnTo>
                  <a:pt x="1837754" y="5138738"/>
                </a:lnTo>
                <a:lnTo>
                  <a:pt x="2697385" y="1510760"/>
                </a:lnTo>
                <a:lnTo>
                  <a:pt x="3593211" y="5138738"/>
                </a:lnTo>
                <a:lnTo>
                  <a:pt x="5726049" y="5138738"/>
                </a:lnTo>
                <a:lnTo>
                  <a:pt x="4256056" y="0"/>
                </a:lnTo>
                <a:close/>
              </a:path>
            </a:pathLst>
          </a:custGeom>
          <a:solidFill>
            <a:schemeClr val="accent5">
              <a:alpha val="10000"/>
            </a:schemeClr>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55F257D4-C810-4CFA-8B86-45EE05E1BC8E}"/>
              </a:ext>
            </a:extLst>
          </p:cNvPr>
          <p:cNvSpPr>
            <a:spLocks noGrp="1"/>
          </p:cNvSpPr>
          <p:nvPr>
            <p:ph type="title" hasCustomPrompt="1"/>
          </p:nvPr>
        </p:nvSpPr>
        <p:spPr>
          <a:xfrm>
            <a:off x="828869" y="893674"/>
            <a:ext cx="10515600" cy="495300"/>
          </a:xfrm>
          <a:prstGeom prst="rect">
            <a:avLst/>
          </a:prstGeom>
        </p:spPr>
        <p:txBody>
          <a:bodyPr/>
          <a:lstStyle>
            <a:lvl1pPr algn="ctr">
              <a:defRPr sz="3200" cap="all" spc="200" baseline="0">
                <a:solidFill>
                  <a:schemeClr val="accent5"/>
                </a:solidFill>
              </a:defRPr>
            </a:lvl1pPr>
          </a:lstStyle>
          <a:p>
            <a:r>
              <a:rPr lang="en-US" dirty="0"/>
              <a:t>Click to add title</a:t>
            </a:r>
          </a:p>
        </p:txBody>
      </p:sp>
      <p:sp>
        <p:nvSpPr>
          <p:cNvPr id="8" name="Text Placeholder 14">
            <a:extLst>
              <a:ext uri="{FF2B5EF4-FFF2-40B4-BE49-F238E27FC236}">
                <a16:creationId xmlns:a16="http://schemas.microsoft.com/office/drawing/2014/main" id="{23C10DEF-E8ED-436F-B228-86D73E3D45F4}"/>
              </a:ext>
            </a:extLst>
          </p:cNvPr>
          <p:cNvSpPr>
            <a:spLocks noGrp="1"/>
          </p:cNvSpPr>
          <p:nvPr>
            <p:ph type="body" sz="quarter" idx="13" hasCustomPrompt="1"/>
          </p:nvPr>
        </p:nvSpPr>
        <p:spPr>
          <a:xfrm>
            <a:off x="505100" y="2216238"/>
            <a:ext cx="3604193" cy="422365"/>
          </a:xfrm>
          <a:prstGeom prst="rect">
            <a:avLst/>
          </a:prstGeom>
        </p:spPr>
        <p:txBody>
          <a:bodyPr>
            <a:normAutofit/>
          </a:bodyPr>
          <a:lstStyle>
            <a:lvl1pPr marL="0" indent="0" algn="l">
              <a:buNone/>
              <a:defRPr sz="2000" b="0" i="0" cap="all" spc="200" baseline="0">
                <a:solidFill>
                  <a:schemeClr val="accent5"/>
                </a:solidFill>
                <a:latin typeface="+mj-lt"/>
              </a:defRPr>
            </a:lvl1pPr>
          </a:lstStyle>
          <a:p>
            <a:pPr lvl="0"/>
            <a:r>
              <a:rPr lang="en-US" dirty="0"/>
              <a:t>Click to add subtitle here </a:t>
            </a:r>
          </a:p>
        </p:txBody>
      </p:sp>
      <p:sp>
        <p:nvSpPr>
          <p:cNvPr id="9" name="Text Placeholder 17">
            <a:extLst>
              <a:ext uri="{FF2B5EF4-FFF2-40B4-BE49-F238E27FC236}">
                <a16:creationId xmlns:a16="http://schemas.microsoft.com/office/drawing/2014/main" id="{4CD509E6-3210-4BEC-B28E-BFF3CBD2189F}"/>
              </a:ext>
            </a:extLst>
          </p:cNvPr>
          <p:cNvSpPr>
            <a:spLocks noGrp="1"/>
          </p:cNvSpPr>
          <p:nvPr>
            <p:ph type="body" sz="quarter" idx="16" hasCustomPrompt="1"/>
          </p:nvPr>
        </p:nvSpPr>
        <p:spPr>
          <a:xfrm>
            <a:off x="504893" y="2638603"/>
            <a:ext cx="3603826" cy="3325723"/>
          </a:xfrm>
          <a:prstGeom prst="rect">
            <a:avLst/>
          </a:prstGeom>
        </p:spPr>
        <p:txBody>
          <a:bodyPr/>
          <a:lstStyle>
            <a:lvl1pPr marL="0" indent="0">
              <a:lnSpc>
                <a:spcPct val="125000"/>
              </a:lnSpc>
              <a:spcBef>
                <a:spcPts val="1000"/>
              </a:spcBef>
              <a:spcAft>
                <a:spcPts val="0"/>
              </a:spcAft>
              <a:buFont typeface="Segoe UI Light" panose="020B0502040204020203" pitchFamily="34" charset="0"/>
              <a:buNone/>
              <a:defRPr sz="1600" spc="50" baseline="0">
                <a:solidFill>
                  <a:schemeClr val="bg1"/>
                </a:solidFill>
              </a:defRPr>
            </a:lvl1pPr>
          </a:lstStyle>
          <a:p>
            <a:pPr lvl="0"/>
            <a:r>
              <a:rPr lang="en-US" dirty="0"/>
              <a:t>Click to add text</a:t>
            </a:r>
          </a:p>
        </p:txBody>
      </p:sp>
      <p:sp>
        <p:nvSpPr>
          <p:cNvPr id="11" name="Text Placeholder 14">
            <a:extLst>
              <a:ext uri="{FF2B5EF4-FFF2-40B4-BE49-F238E27FC236}">
                <a16:creationId xmlns:a16="http://schemas.microsoft.com/office/drawing/2014/main" id="{98D55AF8-203B-4573-910D-40DAA7E39133}"/>
              </a:ext>
            </a:extLst>
          </p:cNvPr>
          <p:cNvSpPr>
            <a:spLocks noGrp="1"/>
          </p:cNvSpPr>
          <p:nvPr>
            <p:ph type="body" sz="quarter" idx="17" hasCustomPrompt="1"/>
          </p:nvPr>
        </p:nvSpPr>
        <p:spPr>
          <a:xfrm>
            <a:off x="4406540" y="2216238"/>
            <a:ext cx="3604193" cy="422365"/>
          </a:xfrm>
          <a:prstGeom prst="rect">
            <a:avLst/>
          </a:prstGeom>
        </p:spPr>
        <p:txBody>
          <a:bodyPr>
            <a:normAutofit/>
          </a:bodyPr>
          <a:lstStyle>
            <a:lvl1pPr marL="0" indent="0" algn="l">
              <a:buNone/>
              <a:defRPr sz="2000" b="0" i="0" cap="all" spc="200" baseline="0">
                <a:solidFill>
                  <a:schemeClr val="accent5"/>
                </a:solidFill>
                <a:latin typeface="+mj-lt"/>
              </a:defRPr>
            </a:lvl1pPr>
          </a:lstStyle>
          <a:p>
            <a:pPr lvl="0"/>
            <a:r>
              <a:rPr lang="en-US" dirty="0"/>
              <a:t>Click to add subtitle here </a:t>
            </a:r>
          </a:p>
        </p:txBody>
      </p:sp>
      <p:sp>
        <p:nvSpPr>
          <p:cNvPr id="12" name="Text Placeholder 17">
            <a:extLst>
              <a:ext uri="{FF2B5EF4-FFF2-40B4-BE49-F238E27FC236}">
                <a16:creationId xmlns:a16="http://schemas.microsoft.com/office/drawing/2014/main" id="{AD2DFF4B-F817-4BFC-B12F-1E0457EF07BB}"/>
              </a:ext>
            </a:extLst>
          </p:cNvPr>
          <p:cNvSpPr>
            <a:spLocks noGrp="1"/>
          </p:cNvSpPr>
          <p:nvPr>
            <p:ph type="body" sz="quarter" idx="18" hasCustomPrompt="1"/>
          </p:nvPr>
        </p:nvSpPr>
        <p:spPr>
          <a:xfrm>
            <a:off x="4406333" y="2638603"/>
            <a:ext cx="3603826" cy="3325723"/>
          </a:xfrm>
          <a:prstGeom prst="rect">
            <a:avLst/>
          </a:prstGeom>
        </p:spPr>
        <p:txBody>
          <a:bodyPr/>
          <a:lstStyle>
            <a:lvl1pPr marL="0" indent="0">
              <a:lnSpc>
                <a:spcPct val="125000"/>
              </a:lnSpc>
              <a:spcBef>
                <a:spcPts val="1000"/>
              </a:spcBef>
              <a:spcAft>
                <a:spcPts val="0"/>
              </a:spcAft>
              <a:buFont typeface="Segoe UI Light" panose="020B0502040204020203" pitchFamily="34" charset="0"/>
              <a:buNone/>
              <a:defRPr sz="1600" spc="50" baseline="0">
                <a:solidFill>
                  <a:schemeClr val="bg1"/>
                </a:solidFill>
              </a:defRPr>
            </a:lvl1pPr>
          </a:lstStyle>
          <a:p>
            <a:pPr lvl="0"/>
            <a:r>
              <a:rPr lang="en-US" dirty="0"/>
              <a:t>Click to add text</a:t>
            </a:r>
          </a:p>
        </p:txBody>
      </p:sp>
      <p:sp>
        <p:nvSpPr>
          <p:cNvPr id="15" name="Text Placeholder 14">
            <a:extLst>
              <a:ext uri="{FF2B5EF4-FFF2-40B4-BE49-F238E27FC236}">
                <a16:creationId xmlns:a16="http://schemas.microsoft.com/office/drawing/2014/main" id="{1C8EFF5B-8675-4033-9576-3B84EED6C64C}"/>
              </a:ext>
            </a:extLst>
          </p:cNvPr>
          <p:cNvSpPr>
            <a:spLocks noGrp="1"/>
          </p:cNvSpPr>
          <p:nvPr>
            <p:ph type="body" sz="quarter" idx="19" hasCustomPrompt="1"/>
          </p:nvPr>
        </p:nvSpPr>
        <p:spPr>
          <a:xfrm>
            <a:off x="8307980" y="2216238"/>
            <a:ext cx="3387610" cy="422365"/>
          </a:xfrm>
          <a:prstGeom prst="rect">
            <a:avLst/>
          </a:prstGeom>
        </p:spPr>
        <p:txBody>
          <a:bodyPr>
            <a:normAutofit/>
          </a:bodyPr>
          <a:lstStyle>
            <a:lvl1pPr marL="0" indent="0" algn="l">
              <a:buNone/>
              <a:defRPr sz="2000" b="0" i="0" cap="all" spc="200" baseline="0">
                <a:solidFill>
                  <a:schemeClr val="accent5"/>
                </a:solidFill>
                <a:latin typeface="+mj-lt"/>
              </a:defRPr>
            </a:lvl1pPr>
          </a:lstStyle>
          <a:p>
            <a:pPr lvl="0"/>
            <a:r>
              <a:rPr lang="en-US" dirty="0"/>
              <a:t>Click to add subtitle here </a:t>
            </a:r>
          </a:p>
        </p:txBody>
      </p:sp>
      <p:sp>
        <p:nvSpPr>
          <p:cNvPr id="16" name="Text Placeholder 17">
            <a:extLst>
              <a:ext uri="{FF2B5EF4-FFF2-40B4-BE49-F238E27FC236}">
                <a16:creationId xmlns:a16="http://schemas.microsoft.com/office/drawing/2014/main" id="{B47FAE44-E9F0-4F90-9E79-AFB6CE26F407}"/>
              </a:ext>
            </a:extLst>
          </p:cNvPr>
          <p:cNvSpPr>
            <a:spLocks noGrp="1"/>
          </p:cNvSpPr>
          <p:nvPr>
            <p:ph type="body" sz="quarter" idx="20" hasCustomPrompt="1"/>
          </p:nvPr>
        </p:nvSpPr>
        <p:spPr>
          <a:xfrm>
            <a:off x="8307772" y="2638603"/>
            <a:ext cx="3387265" cy="3325723"/>
          </a:xfrm>
          <a:prstGeom prst="rect">
            <a:avLst/>
          </a:prstGeom>
        </p:spPr>
        <p:txBody>
          <a:bodyPr/>
          <a:lstStyle>
            <a:lvl1pPr marL="0" indent="0">
              <a:lnSpc>
                <a:spcPct val="125000"/>
              </a:lnSpc>
              <a:spcBef>
                <a:spcPts val="1000"/>
              </a:spcBef>
              <a:spcAft>
                <a:spcPts val="0"/>
              </a:spcAft>
              <a:buFont typeface="Segoe UI Light" panose="020B0502040204020203" pitchFamily="34" charset="0"/>
              <a:buNone/>
              <a:defRPr sz="1600" spc="50" baseline="0">
                <a:solidFill>
                  <a:schemeClr val="bg1"/>
                </a:solidFill>
              </a:defRPr>
            </a:lvl1pPr>
          </a:lstStyle>
          <a:p>
            <a:pPr lvl="0"/>
            <a:r>
              <a:rPr lang="en-US" dirty="0"/>
              <a:t>Click to add text</a:t>
            </a:r>
          </a:p>
        </p:txBody>
      </p:sp>
      <p:sp>
        <p:nvSpPr>
          <p:cNvPr id="5" name="Slide Number Placeholder 4">
            <a:extLst>
              <a:ext uri="{FF2B5EF4-FFF2-40B4-BE49-F238E27FC236}">
                <a16:creationId xmlns:a16="http://schemas.microsoft.com/office/drawing/2014/main" id="{1EEB9BDF-11CB-4EA0-B2E4-1CD82B6EDAB9}"/>
              </a:ext>
            </a:extLst>
          </p:cNvPr>
          <p:cNvSpPr>
            <a:spLocks noGrp="1"/>
          </p:cNvSpPr>
          <p:nvPr>
            <p:ph type="sldNum" sz="quarter" idx="12"/>
          </p:nvPr>
        </p:nvSpPr>
        <p:spPr/>
        <p:txBody>
          <a:bodyPr/>
          <a:lstStyle>
            <a:lvl1pPr>
              <a:defRPr>
                <a:solidFill>
                  <a:schemeClr val="bg1"/>
                </a:solidFill>
              </a:defRPr>
            </a:lvl1pPr>
          </a:lstStyle>
          <a:p>
            <a:fld id="{7A9E80BB-C0DF-4F1B-8821-E3FD53412EFF}" type="slidenum">
              <a:rPr lang="en-US" smtClean="0"/>
              <a:pPr/>
              <a:t>‹#›</a:t>
            </a:fld>
            <a:endParaRPr lang="en-US" dirty="0"/>
          </a:p>
        </p:txBody>
      </p:sp>
      <p:sp>
        <p:nvSpPr>
          <p:cNvPr id="4" name="Footer Placeholder 3">
            <a:extLst>
              <a:ext uri="{FF2B5EF4-FFF2-40B4-BE49-F238E27FC236}">
                <a16:creationId xmlns:a16="http://schemas.microsoft.com/office/drawing/2014/main" id="{82940558-56C3-4F42-A159-12BF887283E1}"/>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3" name="Date Placeholder 2">
            <a:extLst>
              <a:ext uri="{FF2B5EF4-FFF2-40B4-BE49-F238E27FC236}">
                <a16:creationId xmlns:a16="http://schemas.microsoft.com/office/drawing/2014/main" id="{F8091AB6-67A9-4FEE-98C9-495A1CCB10A7}"/>
              </a:ext>
            </a:extLst>
          </p:cNvPr>
          <p:cNvSpPr>
            <a:spLocks noGrp="1"/>
          </p:cNvSpPr>
          <p:nvPr>
            <p:ph type="dt" sz="half" idx="10"/>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3924570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mmary">
    <p:bg>
      <p:bgPr>
        <a:solidFill>
          <a:schemeClr val="accent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5036E8E-72DC-4FB2-BC8F-CA1AD2F3B9B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V="1">
            <a:off x="0" y="0"/>
            <a:ext cx="6095998" cy="6858000"/>
          </a:xfrm>
          <a:prstGeom prst="rect">
            <a:avLst/>
          </a:prstGeom>
        </p:spPr>
      </p:pic>
      <p:sp>
        <p:nvSpPr>
          <p:cNvPr id="2" name="Title 1">
            <a:extLst>
              <a:ext uri="{FF2B5EF4-FFF2-40B4-BE49-F238E27FC236}">
                <a16:creationId xmlns:a16="http://schemas.microsoft.com/office/drawing/2014/main" id="{CF5E96FC-B47B-4DA1-9369-B765A705FA9B}"/>
              </a:ext>
            </a:extLst>
          </p:cNvPr>
          <p:cNvSpPr>
            <a:spLocks noGrp="1"/>
          </p:cNvSpPr>
          <p:nvPr>
            <p:ph type="title" hasCustomPrompt="1"/>
          </p:nvPr>
        </p:nvSpPr>
        <p:spPr>
          <a:xfrm>
            <a:off x="742287" y="2068863"/>
            <a:ext cx="4594823" cy="557552"/>
          </a:xfrm>
          <a:prstGeom prst="rect">
            <a:avLst/>
          </a:prstGeom>
        </p:spPr>
        <p:txBody>
          <a:bodyPr/>
          <a:lstStyle>
            <a:lvl1pPr>
              <a:defRPr sz="3200" cap="all" spc="200" baseline="0">
                <a:solidFill>
                  <a:schemeClr val="bg1"/>
                </a:solidFill>
              </a:defRPr>
            </a:lvl1pPr>
          </a:lstStyle>
          <a:p>
            <a:r>
              <a:rPr lang="en-US" dirty="0"/>
              <a:t>Click to add title</a:t>
            </a:r>
          </a:p>
        </p:txBody>
      </p:sp>
      <p:sp>
        <p:nvSpPr>
          <p:cNvPr id="11" name="Text Placeholder 12">
            <a:extLst>
              <a:ext uri="{FF2B5EF4-FFF2-40B4-BE49-F238E27FC236}">
                <a16:creationId xmlns:a16="http://schemas.microsoft.com/office/drawing/2014/main" id="{8800B990-833E-4C0D-A433-B21CF9A79B1A}"/>
              </a:ext>
            </a:extLst>
          </p:cNvPr>
          <p:cNvSpPr>
            <a:spLocks noGrp="1"/>
          </p:cNvSpPr>
          <p:nvPr>
            <p:ph type="body" sz="quarter" idx="16" hasCustomPrompt="1"/>
          </p:nvPr>
        </p:nvSpPr>
        <p:spPr>
          <a:xfrm>
            <a:off x="742287" y="2626414"/>
            <a:ext cx="4259684" cy="2859991"/>
          </a:xfrm>
          <a:prstGeom prst="rect">
            <a:avLst/>
          </a:prstGeom>
        </p:spPr>
        <p:txBody>
          <a:bodyPr anchor="t"/>
          <a:lstStyle>
            <a:lvl1pPr marL="0" indent="0">
              <a:lnSpc>
                <a:spcPct val="125000"/>
              </a:lnSpc>
              <a:buNone/>
              <a:defRPr sz="1600" cap="none" spc="100" baseline="0">
                <a:solidFill>
                  <a:schemeClr val="bg1"/>
                </a:solidFill>
                <a:latin typeface="+mn-lt"/>
              </a:defRPr>
            </a:lvl1pPr>
          </a:lstStyle>
          <a:p>
            <a:pPr lvl="0"/>
            <a:r>
              <a:rPr lang="en-US" dirty="0"/>
              <a:t>Click to add text</a:t>
            </a:r>
          </a:p>
        </p:txBody>
      </p:sp>
      <p:sp>
        <p:nvSpPr>
          <p:cNvPr id="14" name="Slide Number Placeholder 5">
            <a:extLst>
              <a:ext uri="{FF2B5EF4-FFF2-40B4-BE49-F238E27FC236}">
                <a16:creationId xmlns:a16="http://schemas.microsoft.com/office/drawing/2014/main" id="{87627E8A-9EB4-41E2-8847-B5BDD7FC727E}"/>
              </a:ext>
            </a:extLst>
          </p:cNvPr>
          <p:cNvSpPr>
            <a:spLocks noGrp="1"/>
          </p:cNvSpPr>
          <p:nvPr>
            <p:ph type="sldNum" sz="quarter" idx="12"/>
          </p:nvPr>
        </p:nvSpPr>
        <p:spPr>
          <a:xfrm>
            <a:off x="753862" y="6356350"/>
            <a:ext cx="2743200" cy="365125"/>
          </a:xfrm>
        </p:spPr>
        <p:txBody>
          <a:bodyPr/>
          <a:lstStyle>
            <a:lvl1pPr>
              <a:defRPr>
                <a:solidFill>
                  <a:schemeClr val="bg1"/>
                </a:solidFill>
              </a:defRPr>
            </a:lvl1pPr>
          </a:lstStyle>
          <a:p>
            <a:fld id="{7A9E80BB-C0DF-4F1B-8821-E3FD53412EFF}" type="slidenum">
              <a:rPr lang="en-US" smtClean="0"/>
              <a:pPr/>
              <a:t>‹#›</a:t>
            </a:fld>
            <a:endParaRPr lang="en-US" dirty="0"/>
          </a:p>
        </p:txBody>
      </p:sp>
      <p:sp>
        <p:nvSpPr>
          <p:cNvPr id="7" name="Picture Placeholder 6">
            <a:extLst>
              <a:ext uri="{FF2B5EF4-FFF2-40B4-BE49-F238E27FC236}">
                <a16:creationId xmlns:a16="http://schemas.microsoft.com/office/drawing/2014/main" id="{162D8A98-3508-4B88-A239-BBFF76D51F45}"/>
              </a:ext>
            </a:extLst>
          </p:cNvPr>
          <p:cNvSpPr>
            <a:spLocks noGrp="1"/>
          </p:cNvSpPr>
          <p:nvPr>
            <p:ph type="pic" sz="quarter" idx="13" hasCustomPrompt="1"/>
          </p:nvPr>
        </p:nvSpPr>
        <p:spPr>
          <a:xfrm>
            <a:off x="6096000" y="0"/>
            <a:ext cx="6096000" cy="3429000"/>
          </a:xfrm>
          <a:prstGeom prst="rect">
            <a:avLst/>
          </a:prstGeom>
          <a:solidFill>
            <a:schemeClr val="accent2"/>
          </a:solidFill>
        </p:spPr>
        <p:txBody>
          <a:bodyPr/>
          <a:lstStyle>
            <a:lvl1pPr marL="0" indent="0" algn="ctr">
              <a:buNone/>
              <a:defRPr/>
            </a:lvl1pPr>
          </a:lstStyle>
          <a:p>
            <a:r>
              <a:rPr lang="en-US" dirty="0"/>
              <a:t>Click to add photo</a:t>
            </a:r>
          </a:p>
        </p:txBody>
      </p:sp>
      <p:sp>
        <p:nvSpPr>
          <p:cNvPr id="8" name="Picture Placeholder 6">
            <a:extLst>
              <a:ext uri="{FF2B5EF4-FFF2-40B4-BE49-F238E27FC236}">
                <a16:creationId xmlns:a16="http://schemas.microsoft.com/office/drawing/2014/main" id="{6C103218-0175-45B7-900A-DF77A2CC6BE8}"/>
              </a:ext>
            </a:extLst>
          </p:cNvPr>
          <p:cNvSpPr>
            <a:spLocks noGrp="1"/>
          </p:cNvSpPr>
          <p:nvPr>
            <p:ph type="pic" sz="quarter" idx="14" hasCustomPrompt="1"/>
          </p:nvPr>
        </p:nvSpPr>
        <p:spPr>
          <a:xfrm>
            <a:off x="6095999" y="3429000"/>
            <a:ext cx="6096000" cy="3429000"/>
          </a:xfrm>
          <a:prstGeom prst="rect">
            <a:avLst/>
          </a:prstGeom>
        </p:spPr>
        <p:txBody>
          <a:bodyPr/>
          <a:lstStyle>
            <a:lvl1pPr marL="0" indent="0" algn="ctr">
              <a:buNone/>
              <a:defRPr/>
            </a:lvl1pPr>
          </a:lstStyle>
          <a:p>
            <a:r>
              <a:rPr lang="en-US" dirty="0"/>
              <a:t>Click to add photo</a:t>
            </a:r>
          </a:p>
        </p:txBody>
      </p:sp>
      <p:sp>
        <p:nvSpPr>
          <p:cNvPr id="13" name="Footer Placeholder 4">
            <a:extLst>
              <a:ext uri="{FF2B5EF4-FFF2-40B4-BE49-F238E27FC236}">
                <a16:creationId xmlns:a16="http://schemas.microsoft.com/office/drawing/2014/main" id="{8F1478D8-A909-4307-9777-531032CF2943}"/>
              </a:ext>
            </a:extLst>
          </p:cNvPr>
          <p:cNvSpPr>
            <a:spLocks noGrp="1"/>
          </p:cNvSpPr>
          <p:nvPr>
            <p:ph type="ftr" sz="quarter" idx="11"/>
          </p:nvPr>
        </p:nvSpPr>
        <p:spPr>
          <a:xfrm>
            <a:off x="6095998" y="6356350"/>
            <a:ext cx="3249170" cy="501649"/>
          </a:xfrm>
          <a:solidFill>
            <a:schemeClr val="accent1">
              <a:lumMod val="50000"/>
              <a:alpha val="9000"/>
            </a:schemeClr>
          </a:solidFill>
        </p:spPr>
        <p:txBody>
          <a:bodyPr lIns="365760" bIns="182880" anchor="b"/>
          <a:lstStyle>
            <a:lvl1pPr algn="l">
              <a:defRPr>
                <a:solidFill>
                  <a:schemeClr val="bg1"/>
                </a:solidFill>
              </a:defRPr>
            </a:lvl1pPr>
          </a:lstStyle>
          <a:p>
            <a:endParaRPr lang="en-US" dirty="0"/>
          </a:p>
        </p:txBody>
      </p:sp>
      <p:sp>
        <p:nvSpPr>
          <p:cNvPr id="12" name="Date Placeholder 3">
            <a:extLst>
              <a:ext uri="{FF2B5EF4-FFF2-40B4-BE49-F238E27FC236}">
                <a16:creationId xmlns:a16="http://schemas.microsoft.com/office/drawing/2014/main" id="{F33DDC16-EF3C-4507-A82A-86B1B82C8670}"/>
              </a:ext>
            </a:extLst>
          </p:cNvPr>
          <p:cNvSpPr>
            <a:spLocks noGrp="1"/>
          </p:cNvSpPr>
          <p:nvPr>
            <p:ph type="dt" sz="half" idx="10"/>
          </p:nvPr>
        </p:nvSpPr>
        <p:spPr>
          <a:xfrm>
            <a:off x="9345167" y="6356350"/>
            <a:ext cx="2846831" cy="501650"/>
          </a:xfrm>
          <a:solidFill>
            <a:schemeClr val="accent1">
              <a:lumMod val="50000"/>
              <a:alpha val="9000"/>
            </a:schemeClr>
          </a:solidFill>
        </p:spPr>
        <p:txBody>
          <a:bodyPr rIns="594360" bIns="182880" anchor="b"/>
          <a:lstStyle>
            <a:lvl1pPr>
              <a:defRPr>
                <a:solidFill>
                  <a:schemeClr val="bg1"/>
                </a:solidFill>
              </a:defRPr>
            </a:lvl1pPr>
          </a:lstStyle>
          <a:p>
            <a:endParaRPr lang="en-US" dirty="0"/>
          </a:p>
        </p:txBody>
      </p:sp>
    </p:spTree>
    <p:extLst>
      <p:ext uri="{BB962C8B-B14F-4D97-AF65-F5344CB8AC3E}">
        <p14:creationId xmlns:p14="http://schemas.microsoft.com/office/powerpoint/2010/main" val="3052999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2"/>
        </a:solidFill>
        <a:effectLst/>
      </p:bgPr>
    </p:bg>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61E42000-EF35-469E-8324-0C7BD97EF713}"/>
              </a:ext>
            </a:extLst>
          </p:cNvPr>
          <p:cNvSpPr>
            <a:spLocks noGrp="1"/>
          </p:cNvSpPr>
          <p:nvPr>
            <p:ph type="pic" sz="quarter" idx="13"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2" name="Title 1">
            <a:extLst>
              <a:ext uri="{FF2B5EF4-FFF2-40B4-BE49-F238E27FC236}">
                <a16:creationId xmlns:a16="http://schemas.microsoft.com/office/drawing/2014/main" id="{126FEB11-3B93-4C0A-A820-D5B092929BBB}"/>
              </a:ext>
            </a:extLst>
          </p:cNvPr>
          <p:cNvSpPr>
            <a:spLocks noGrp="1"/>
          </p:cNvSpPr>
          <p:nvPr>
            <p:ph type="title" hasCustomPrompt="1"/>
          </p:nvPr>
        </p:nvSpPr>
        <p:spPr>
          <a:xfrm>
            <a:off x="0" y="0"/>
            <a:ext cx="5575851" cy="4210387"/>
          </a:xfrm>
          <a:prstGeom prst="rect">
            <a:avLst/>
          </a:prstGeom>
          <a:solidFill>
            <a:schemeClr val="accent1">
              <a:lumMod val="50000"/>
              <a:alpha val="9000"/>
            </a:schemeClr>
          </a:solidFill>
        </p:spPr>
        <p:txBody>
          <a:bodyPr lIns="868680" bIns="182880" anchor="b"/>
          <a:lstStyle>
            <a:lvl1pPr>
              <a:defRPr sz="3200" cap="all" spc="200" baseline="0">
                <a:solidFill>
                  <a:schemeClr val="bg1"/>
                </a:solidFill>
              </a:defRPr>
            </a:lvl1pPr>
          </a:lstStyle>
          <a:p>
            <a:r>
              <a:rPr lang="en-US" dirty="0"/>
              <a:t>add title</a:t>
            </a:r>
          </a:p>
        </p:txBody>
      </p:sp>
      <p:sp>
        <p:nvSpPr>
          <p:cNvPr id="8" name="Text Placeholder 12">
            <a:extLst>
              <a:ext uri="{FF2B5EF4-FFF2-40B4-BE49-F238E27FC236}">
                <a16:creationId xmlns:a16="http://schemas.microsoft.com/office/drawing/2014/main" id="{CE695F7E-76BA-4A5F-9C71-C47DD1B567BA}"/>
              </a:ext>
            </a:extLst>
          </p:cNvPr>
          <p:cNvSpPr>
            <a:spLocks noGrp="1"/>
          </p:cNvSpPr>
          <p:nvPr>
            <p:ph type="body" sz="quarter" idx="16" hasCustomPrompt="1"/>
          </p:nvPr>
        </p:nvSpPr>
        <p:spPr>
          <a:xfrm>
            <a:off x="-1" y="4210388"/>
            <a:ext cx="5575849" cy="2118216"/>
          </a:xfrm>
          <a:prstGeom prst="rect">
            <a:avLst/>
          </a:prstGeom>
          <a:solidFill>
            <a:schemeClr val="accent1">
              <a:lumMod val="50000"/>
              <a:alpha val="9000"/>
            </a:schemeClr>
          </a:solidFill>
        </p:spPr>
        <p:txBody>
          <a:bodyPr lIns="822960" anchor="t"/>
          <a:lstStyle>
            <a:lvl1pPr marL="0" indent="0">
              <a:lnSpc>
                <a:spcPct val="125000"/>
              </a:lnSpc>
              <a:buNone/>
              <a:defRPr sz="1600" cap="none" spc="100" baseline="0">
                <a:solidFill>
                  <a:schemeClr val="bg1"/>
                </a:solidFill>
                <a:latin typeface="+mn-lt"/>
              </a:defRPr>
            </a:lvl1pPr>
          </a:lstStyle>
          <a:p>
            <a:pPr lvl="0"/>
            <a:r>
              <a:rPr lang="en-US" dirty="0"/>
              <a:t>Click to add text</a:t>
            </a:r>
          </a:p>
        </p:txBody>
      </p:sp>
      <p:sp>
        <p:nvSpPr>
          <p:cNvPr id="5" name="Slide Number Placeholder 4">
            <a:extLst>
              <a:ext uri="{FF2B5EF4-FFF2-40B4-BE49-F238E27FC236}">
                <a16:creationId xmlns:a16="http://schemas.microsoft.com/office/drawing/2014/main" id="{B466E471-F864-4D68-9682-2E0108374DB7}"/>
              </a:ext>
            </a:extLst>
          </p:cNvPr>
          <p:cNvSpPr>
            <a:spLocks noGrp="1"/>
          </p:cNvSpPr>
          <p:nvPr>
            <p:ph type="sldNum" sz="quarter" idx="12"/>
          </p:nvPr>
        </p:nvSpPr>
        <p:spPr>
          <a:xfrm>
            <a:off x="-1" y="6331226"/>
            <a:ext cx="3497063" cy="526774"/>
          </a:xfrm>
          <a:solidFill>
            <a:schemeClr val="accent1">
              <a:lumMod val="50000"/>
              <a:alpha val="9000"/>
            </a:schemeClr>
          </a:solidFill>
        </p:spPr>
        <p:txBody>
          <a:bodyPr lIns="850392" bIns="137160"/>
          <a:lstStyle>
            <a:lvl1pPr>
              <a:defRPr>
                <a:solidFill>
                  <a:schemeClr val="bg1"/>
                </a:solidFill>
              </a:defRPr>
            </a:lvl1pPr>
          </a:lstStyle>
          <a:p>
            <a:fld id="{7A9E80BB-C0DF-4F1B-8821-E3FD53412EFF}" type="slidenum">
              <a:rPr lang="en-US" smtClean="0"/>
              <a:pPr/>
              <a:t>‹#›</a:t>
            </a:fld>
            <a:endParaRPr lang="en-US" dirty="0"/>
          </a:p>
        </p:txBody>
      </p:sp>
      <p:sp>
        <p:nvSpPr>
          <p:cNvPr id="4" name="Footer Placeholder 3">
            <a:extLst>
              <a:ext uri="{FF2B5EF4-FFF2-40B4-BE49-F238E27FC236}">
                <a16:creationId xmlns:a16="http://schemas.microsoft.com/office/drawing/2014/main" id="{D632384D-15A3-4765-AA16-FD8F27E55C21}"/>
              </a:ext>
            </a:extLst>
          </p:cNvPr>
          <p:cNvSpPr>
            <a:spLocks noGrp="1"/>
          </p:cNvSpPr>
          <p:nvPr>
            <p:ph type="ftr" sz="quarter" idx="11"/>
          </p:nvPr>
        </p:nvSpPr>
        <p:spPr>
          <a:xfrm>
            <a:off x="3497062" y="6336472"/>
            <a:ext cx="5197878" cy="529397"/>
          </a:xfrm>
          <a:solidFill>
            <a:schemeClr val="accent1">
              <a:lumMod val="50000"/>
              <a:alpha val="9000"/>
            </a:schemeClr>
          </a:solidFill>
        </p:spPr>
        <p:txBody>
          <a:bodyPr bIns="182880"/>
          <a:lstStyle>
            <a:lvl1pPr>
              <a:defRPr>
                <a:solidFill>
                  <a:schemeClr val="bg1"/>
                </a:solidFill>
              </a:defRPr>
            </a:lvl1pPr>
          </a:lstStyle>
          <a:p>
            <a:endParaRPr lang="en-US" dirty="0"/>
          </a:p>
        </p:txBody>
      </p:sp>
      <p:sp>
        <p:nvSpPr>
          <p:cNvPr id="3" name="Date Placeholder 2">
            <a:extLst>
              <a:ext uri="{FF2B5EF4-FFF2-40B4-BE49-F238E27FC236}">
                <a16:creationId xmlns:a16="http://schemas.microsoft.com/office/drawing/2014/main" id="{53BEB306-C51D-4724-AA0E-9EFA95D698D7}"/>
              </a:ext>
            </a:extLst>
          </p:cNvPr>
          <p:cNvSpPr>
            <a:spLocks noGrp="1"/>
          </p:cNvSpPr>
          <p:nvPr>
            <p:ph type="dt" sz="half" idx="10"/>
          </p:nvPr>
        </p:nvSpPr>
        <p:spPr>
          <a:xfrm>
            <a:off x="8694940" y="6328604"/>
            <a:ext cx="3497060" cy="529396"/>
          </a:xfrm>
          <a:solidFill>
            <a:schemeClr val="accent1">
              <a:lumMod val="50000"/>
              <a:alpha val="9000"/>
            </a:schemeClr>
          </a:solidFill>
        </p:spPr>
        <p:txBody>
          <a:bodyPr rIns="585216" bIns="182880"/>
          <a:lstStyle>
            <a:lvl1pPr>
              <a:defRPr>
                <a:solidFill>
                  <a:schemeClr val="bg1"/>
                </a:solidFill>
              </a:defRPr>
            </a:lvl1pPr>
          </a:lstStyle>
          <a:p>
            <a:endParaRPr lang="en-US" dirty="0"/>
          </a:p>
        </p:txBody>
      </p:sp>
    </p:spTree>
    <p:extLst>
      <p:ext uri="{BB962C8B-B14F-4D97-AF65-F5344CB8AC3E}">
        <p14:creationId xmlns:p14="http://schemas.microsoft.com/office/powerpoint/2010/main" val="1685546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ACBE4F-B733-4B1F-A233-E65EE7202AD1}" type="slidenum">
              <a:rPr lang="en-US" smtClean="0"/>
              <a:pPr/>
              <a:t>‹#›</a:t>
            </a:fld>
            <a:endParaRPr lang="en-US"/>
          </a:p>
        </p:txBody>
      </p:sp>
    </p:spTree>
    <p:extLst>
      <p:ext uri="{BB962C8B-B14F-4D97-AF65-F5344CB8AC3E}">
        <p14:creationId xmlns:p14="http://schemas.microsoft.com/office/powerpoint/2010/main" val="2410433805"/>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lvl1pPr>
              <a:defRPr>
                <a:solidFill>
                  <a:srgbClr val="092D74"/>
                </a:solidFill>
                <a:latin typeface="Helvetica" pitchFamily="2" charset="0"/>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a:solidFill>
                  <a:srgbClr val="092D74"/>
                </a:solidFill>
                <a:latin typeface="Helvetica" pitchFamily="2" charset="0"/>
              </a:defRPr>
            </a:lvl1pPr>
            <a:lvl2pPr>
              <a:defRPr>
                <a:solidFill>
                  <a:srgbClr val="092D74"/>
                </a:solidFill>
                <a:latin typeface="Helvetica" pitchFamily="2" charset="0"/>
              </a:defRPr>
            </a:lvl2pPr>
            <a:lvl3pPr>
              <a:defRPr>
                <a:solidFill>
                  <a:srgbClr val="092D74"/>
                </a:solidFill>
                <a:latin typeface="Helvetica" pitchFamily="2" charset="0"/>
              </a:defRPr>
            </a:lvl3pPr>
            <a:lvl4pPr>
              <a:defRPr>
                <a:solidFill>
                  <a:srgbClr val="092D74"/>
                </a:solidFill>
                <a:latin typeface="Helvetica" pitchFamily="2" charset="0"/>
              </a:defRPr>
            </a:lvl4pPr>
            <a:lvl5pPr>
              <a:defRPr>
                <a:solidFill>
                  <a:srgbClr val="092D74"/>
                </a:solidFill>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5657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082190-9F9C-974C-A13A-824DC16711E5}"/>
              </a:ext>
            </a:extLst>
          </p:cNvPr>
          <p:cNvSpPr>
            <a:spLocks noGrp="1"/>
          </p:cNvSpPr>
          <p:nvPr>
            <p:ph type="dt" sz="half" idx="10"/>
          </p:nvPr>
        </p:nvSpPr>
        <p:spPr/>
        <p:txBody>
          <a:bodyPr/>
          <a:lstStyle>
            <a:lvl1pPr>
              <a:defRPr>
                <a:solidFill>
                  <a:schemeClr val="bg1">
                    <a:lumMod val="50000"/>
                  </a:schemeClr>
                </a:solidFill>
              </a:defRPr>
            </a:lvl1pPr>
          </a:lstStyle>
          <a:p>
            <a:endParaRPr lang="en-US" dirty="0"/>
          </a:p>
        </p:txBody>
      </p:sp>
      <p:sp>
        <p:nvSpPr>
          <p:cNvPr id="6" name="Slide Number Placeholder 5">
            <a:extLst>
              <a:ext uri="{FF2B5EF4-FFF2-40B4-BE49-F238E27FC236}">
                <a16:creationId xmlns:a16="http://schemas.microsoft.com/office/drawing/2014/main" id="{E88BDB93-50AD-4A4A-AEE8-7AB381BF2786}"/>
              </a:ext>
            </a:extLst>
          </p:cNvPr>
          <p:cNvSpPr>
            <a:spLocks noGrp="1"/>
          </p:cNvSpPr>
          <p:nvPr>
            <p:ph type="sldNum" sz="quarter" idx="4"/>
          </p:nvPr>
        </p:nvSpPr>
        <p:spPr>
          <a:xfrm>
            <a:off x="8153400" y="6356350"/>
            <a:ext cx="3200400" cy="365125"/>
          </a:xfrm>
          <a:prstGeom prst="rect">
            <a:avLst/>
          </a:prstGeom>
        </p:spPr>
        <p:txBody>
          <a:bodyPr vert="horz" lIns="91440" tIns="45720" rIns="91440" bIns="45720" rtlCol="0" anchor="ctr"/>
          <a:lstStyle>
            <a:lvl1pPr algn="r">
              <a:defRPr sz="1200" b="0" i="0">
                <a:solidFill>
                  <a:schemeClr val="bg1">
                    <a:lumMod val="50000"/>
                  </a:schemeClr>
                </a:solidFill>
                <a:latin typeface="Helvetica Light" panose="020B0403020202020204" pitchFamily="34" charset="0"/>
              </a:defRPr>
            </a:lvl1pPr>
          </a:lstStyle>
          <a:p>
            <a:r>
              <a:rPr lang="en-US" dirty="0"/>
              <a:t>WWW.APBAHOME.NET  |  </a:t>
            </a:r>
            <a:fld id="{95208EC9-2EE1-BF4F-9244-C52088BD9652}" type="slidenum">
              <a:rPr lang="en-US" smtClean="0"/>
              <a:pPr/>
              <a:t>‹#›</a:t>
            </a:fld>
            <a:endParaRPr lang="en-US" dirty="0"/>
          </a:p>
        </p:txBody>
      </p:sp>
      <p:sp>
        <p:nvSpPr>
          <p:cNvPr id="5" name="Title 1">
            <a:extLst>
              <a:ext uri="{FF2B5EF4-FFF2-40B4-BE49-F238E27FC236}">
                <a16:creationId xmlns:a16="http://schemas.microsoft.com/office/drawing/2014/main" id="{B5006D7C-BFE5-3249-9DC0-C8B91A9B3A05}"/>
              </a:ext>
            </a:extLst>
          </p:cNvPr>
          <p:cNvSpPr>
            <a:spLocks noGrp="1"/>
          </p:cNvSpPr>
          <p:nvPr>
            <p:ph type="title" hasCustomPrompt="1"/>
          </p:nvPr>
        </p:nvSpPr>
        <p:spPr>
          <a:xfrm>
            <a:off x="1953930" y="365126"/>
            <a:ext cx="9399869" cy="874394"/>
          </a:xfrm>
          <a:prstGeom prst="rect">
            <a:avLst/>
          </a:prstGeom>
        </p:spPr>
        <p:txBody>
          <a:bodyPr/>
          <a:lstStyle/>
          <a:p>
            <a:r>
              <a:rPr lang="en-US" dirty="0"/>
              <a:t>Edit Topic</a:t>
            </a:r>
          </a:p>
        </p:txBody>
      </p:sp>
      <p:cxnSp>
        <p:nvCxnSpPr>
          <p:cNvPr id="7" name="Straight Connector 6">
            <a:extLst>
              <a:ext uri="{FF2B5EF4-FFF2-40B4-BE49-F238E27FC236}">
                <a16:creationId xmlns:a16="http://schemas.microsoft.com/office/drawing/2014/main" id="{121A04BF-69E1-9440-9559-F750CBDD168F}"/>
              </a:ext>
            </a:extLst>
          </p:cNvPr>
          <p:cNvCxnSpPr>
            <a:cxnSpLocks/>
          </p:cNvCxnSpPr>
          <p:nvPr userDrawn="1"/>
        </p:nvCxnSpPr>
        <p:spPr>
          <a:xfrm>
            <a:off x="1953930" y="1239520"/>
            <a:ext cx="9399869"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30506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10FF5-2222-B84C-9781-4146F7B09B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6436FD-65AD-C34B-B306-845D309BDC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72015F-8C5F-9D40-8453-2FFB51AF4A8D}"/>
              </a:ext>
            </a:extLst>
          </p:cNvPr>
          <p:cNvSpPr>
            <a:spLocks noGrp="1"/>
          </p:cNvSpPr>
          <p:nvPr>
            <p:ph type="dt" sz="half" idx="10"/>
          </p:nvPr>
        </p:nvSpPr>
        <p:spPr/>
        <p:txBody>
          <a:bodyPr/>
          <a:lstStyle/>
          <a:p>
            <a:fld id="{C0406353-7DB7-6547-89FE-52B88CBFCC6C}" type="datetimeFigureOut">
              <a:rPr lang="en-US" smtClean="0"/>
              <a:pPr/>
              <a:t>11/8/23</a:t>
            </a:fld>
            <a:endParaRPr lang="en-US"/>
          </a:p>
        </p:txBody>
      </p:sp>
      <p:sp>
        <p:nvSpPr>
          <p:cNvPr id="5" name="Footer Placeholder 4">
            <a:extLst>
              <a:ext uri="{FF2B5EF4-FFF2-40B4-BE49-F238E27FC236}">
                <a16:creationId xmlns:a16="http://schemas.microsoft.com/office/drawing/2014/main" id="{A63AF735-30F9-8947-976D-8FDB25C58C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6A58D6-F23E-4349-9030-E45F64DF41A6}"/>
              </a:ext>
            </a:extLst>
          </p:cNvPr>
          <p:cNvSpPr>
            <a:spLocks noGrp="1"/>
          </p:cNvSpPr>
          <p:nvPr>
            <p:ph type="sldNum" sz="quarter" idx="12"/>
          </p:nvPr>
        </p:nvSpPr>
        <p:spPr/>
        <p:txBody>
          <a:bodyPr/>
          <a:lstStyle/>
          <a:p>
            <a:fld id="{8A6E2D46-057A-624D-B60E-8BC11C675016}" type="slidenum">
              <a:rPr lang="en-US" smtClean="0"/>
              <a:pPr/>
              <a:t>‹#›</a:t>
            </a:fld>
            <a:endParaRPr lang="en-US"/>
          </a:p>
        </p:txBody>
      </p:sp>
    </p:spTree>
    <p:extLst>
      <p:ext uri="{BB962C8B-B14F-4D97-AF65-F5344CB8AC3E}">
        <p14:creationId xmlns:p14="http://schemas.microsoft.com/office/powerpoint/2010/main" val="36913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ECBA8-B670-42D7-A41A-9EEF34539A81}"/>
              </a:ext>
            </a:extLst>
          </p:cNvPr>
          <p:cNvSpPr>
            <a:spLocks noGrp="1"/>
          </p:cNvSpPr>
          <p:nvPr>
            <p:ph type="title" hasCustomPrompt="1"/>
          </p:nvPr>
        </p:nvSpPr>
        <p:spPr>
          <a:xfrm>
            <a:off x="6559826" y="1209670"/>
            <a:ext cx="5135764" cy="495300"/>
          </a:xfrm>
          <a:prstGeom prst="rect">
            <a:avLst/>
          </a:prstGeom>
        </p:spPr>
        <p:txBody>
          <a:bodyPr/>
          <a:lstStyle>
            <a:lvl1pPr>
              <a:defRPr sz="3200" cap="all" spc="200" baseline="0">
                <a:solidFill>
                  <a:schemeClr val="bg1"/>
                </a:solidFill>
              </a:defRPr>
            </a:lvl1pPr>
          </a:lstStyle>
          <a:p>
            <a:r>
              <a:rPr lang="en-US" dirty="0"/>
              <a:t>Click to add title</a:t>
            </a:r>
          </a:p>
        </p:txBody>
      </p:sp>
      <p:sp>
        <p:nvSpPr>
          <p:cNvPr id="8" name="Picture Placeholder 7">
            <a:extLst>
              <a:ext uri="{FF2B5EF4-FFF2-40B4-BE49-F238E27FC236}">
                <a16:creationId xmlns:a16="http://schemas.microsoft.com/office/drawing/2014/main" id="{4D74CE58-DADF-49AA-ACA2-255E4E0CEFF3}"/>
              </a:ext>
            </a:extLst>
          </p:cNvPr>
          <p:cNvSpPr>
            <a:spLocks noGrp="1"/>
          </p:cNvSpPr>
          <p:nvPr>
            <p:ph type="pic" sz="quarter" idx="13" hasCustomPrompt="1"/>
          </p:nvPr>
        </p:nvSpPr>
        <p:spPr>
          <a:xfrm>
            <a:off x="0" y="0"/>
            <a:ext cx="6096000" cy="6858000"/>
          </a:xfrm>
          <a:prstGeom prst="rect">
            <a:avLst/>
          </a:prstGeom>
        </p:spPr>
        <p:txBody>
          <a:bodyPr/>
          <a:lstStyle>
            <a:lvl1pPr marL="0" indent="0" algn="ctr">
              <a:buNone/>
              <a:defRPr/>
            </a:lvl1pPr>
          </a:lstStyle>
          <a:p>
            <a:r>
              <a:rPr lang="en-US" dirty="0"/>
              <a:t>Click to add photo</a:t>
            </a:r>
          </a:p>
        </p:txBody>
      </p:sp>
      <p:sp>
        <p:nvSpPr>
          <p:cNvPr id="14" name="Text Placeholder 12">
            <a:extLst>
              <a:ext uri="{FF2B5EF4-FFF2-40B4-BE49-F238E27FC236}">
                <a16:creationId xmlns:a16="http://schemas.microsoft.com/office/drawing/2014/main" id="{908065E7-24BC-4E6E-B716-10D3EFBE36B5}"/>
              </a:ext>
            </a:extLst>
          </p:cNvPr>
          <p:cNvSpPr>
            <a:spLocks noGrp="1"/>
          </p:cNvSpPr>
          <p:nvPr>
            <p:ph type="body" sz="quarter" idx="15" hasCustomPrompt="1"/>
          </p:nvPr>
        </p:nvSpPr>
        <p:spPr>
          <a:xfrm>
            <a:off x="6559826" y="1789866"/>
            <a:ext cx="5135764" cy="3577259"/>
          </a:xfrm>
          <a:prstGeom prst="rect">
            <a:avLst/>
          </a:prstGeom>
        </p:spPr>
        <p:txBody>
          <a:bodyPr/>
          <a:lstStyle>
            <a:lvl1pPr marL="0" indent="0">
              <a:lnSpc>
                <a:spcPct val="125000"/>
              </a:lnSpc>
              <a:buNone/>
              <a:defRPr sz="1800" cap="none" spc="100" baseline="0">
                <a:solidFill>
                  <a:schemeClr val="bg1"/>
                </a:solidFill>
                <a:latin typeface="+mn-lt"/>
              </a:defRPr>
            </a:lvl1pPr>
          </a:lstStyle>
          <a:p>
            <a:pPr lvl="0"/>
            <a:r>
              <a:rPr lang="en-US" dirty="0"/>
              <a:t>Click to add text</a:t>
            </a:r>
          </a:p>
        </p:txBody>
      </p:sp>
      <p:sp>
        <p:nvSpPr>
          <p:cNvPr id="6" name="Slide Number Placeholder 5">
            <a:extLst>
              <a:ext uri="{FF2B5EF4-FFF2-40B4-BE49-F238E27FC236}">
                <a16:creationId xmlns:a16="http://schemas.microsoft.com/office/drawing/2014/main" id="{F66810BB-89E8-42E9-835D-08D37EEA1DB7}"/>
              </a:ext>
            </a:extLst>
          </p:cNvPr>
          <p:cNvSpPr>
            <a:spLocks noGrp="1"/>
          </p:cNvSpPr>
          <p:nvPr>
            <p:ph type="sldNum" sz="quarter" idx="12"/>
          </p:nvPr>
        </p:nvSpPr>
        <p:spPr/>
        <p:txBody>
          <a:bodyPr/>
          <a:lstStyle>
            <a:lvl1pPr>
              <a:defRPr>
                <a:solidFill>
                  <a:schemeClr val="bg1"/>
                </a:solidFill>
              </a:defRPr>
            </a:lvl1pPr>
          </a:lstStyle>
          <a:p>
            <a:fld id="{7A9E80BB-C0DF-4F1B-8821-E3FD53412EFF}" type="slidenum">
              <a:rPr lang="en-US" smtClean="0"/>
              <a:pPr/>
              <a:t>‹#›</a:t>
            </a:fld>
            <a:endParaRPr lang="en-US" dirty="0"/>
          </a:p>
        </p:txBody>
      </p:sp>
      <p:sp>
        <p:nvSpPr>
          <p:cNvPr id="5" name="Footer Placeholder 4">
            <a:extLst>
              <a:ext uri="{FF2B5EF4-FFF2-40B4-BE49-F238E27FC236}">
                <a16:creationId xmlns:a16="http://schemas.microsoft.com/office/drawing/2014/main" id="{1BA8AC4F-C5EE-4991-A325-A93AAFB46579}"/>
              </a:ext>
            </a:extLst>
          </p:cNvPr>
          <p:cNvSpPr>
            <a:spLocks noGrp="1"/>
          </p:cNvSpPr>
          <p:nvPr>
            <p:ph type="ftr" sz="quarter" idx="11"/>
          </p:nvPr>
        </p:nvSpPr>
        <p:spPr>
          <a:xfrm>
            <a:off x="6373368" y="6356350"/>
            <a:ext cx="2971800" cy="365125"/>
          </a:xfrm>
        </p:spPr>
        <p:txBody>
          <a:bodyPr/>
          <a:lstStyle>
            <a:lvl1pPr algn="l">
              <a:defRPr>
                <a:solidFill>
                  <a:schemeClr val="bg1"/>
                </a:solidFill>
              </a:defRPr>
            </a:lvl1pPr>
          </a:lstStyle>
          <a:p>
            <a:endParaRPr lang="en-US" dirty="0"/>
          </a:p>
        </p:txBody>
      </p:sp>
      <p:sp>
        <p:nvSpPr>
          <p:cNvPr id="4" name="Date Placeholder 3">
            <a:extLst>
              <a:ext uri="{FF2B5EF4-FFF2-40B4-BE49-F238E27FC236}">
                <a16:creationId xmlns:a16="http://schemas.microsoft.com/office/drawing/2014/main" id="{8E67D8A0-22D0-4A0F-9295-1F6FA4AAC442}"/>
              </a:ext>
            </a:extLst>
          </p:cNvPr>
          <p:cNvSpPr>
            <a:spLocks noGrp="1"/>
          </p:cNvSpPr>
          <p:nvPr>
            <p:ph type="dt" sz="half" idx="10"/>
          </p:nvPr>
        </p:nvSpPr>
        <p:spPr>
          <a:xfrm>
            <a:off x="9939528" y="6356350"/>
            <a:ext cx="1756062" cy="365125"/>
          </a:xfr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91946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FB531-EB7A-4EBE-8F44-25261902B913}"/>
              </a:ext>
            </a:extLst>
          </p:cNvPr>
          <p:cNvSpPr>
            <a:spLocks noGrp="1"/>
          </p:cNvSpPr>
          <p:nvPr>
            <p:ph type="title" hasCustomPrompt="1"/>
          </p:nvPr>
        </p:nvSpPr>
        <p:spPr>
          <a:xfrm>
            <a:off x="1107463" y="986268"/>
            <a:ext cx="2893813" cy="1034385"/>
          </a:xfrm>
          <a:prstGeom prst="rect">
            <a:avLst/>
          </a:prstGeom>
        </p:spPr>
        <p:txBody>
          <a:bodyPr anchor="ctr"/>
          <a:lstStyle>
            <a:lvl1pPr algn="r">
              <a:defRPr sz="3200" cap="all" spc="200" baseline="0">
                <a:solidFill>
                  <a:schemeClr val="accent1"/>
                </a:solidFill>
              </a:defRPr>
            </a:lvl1pPr>
          </a:lstStyle>
          <a:p>
            <a:r>
              <a:rPr lang="en-US" dirty="0"/>
              <a:t>Click to add title</a:t>
            </a:r>
          </a:p>
        </p:txBody>
      </p:sp>
      <p:sp>
        <p:nvSpPr>
          <p:cNvPr id="9" name="Text Placeholder 12">
            <a:extLst>
              <a:ext uri="{FF2B5EF4-FFF2-40B4-BE49-F238E27FC236}">
                <a16:creationId xmlns:a16="http://schemas.microsoft.com/office/drawing/2014/main" id="{546163CD-B898-4FBF-A465-61F3E3E87054}"/>
              </a:ext>
            </a:extLst>
          </p:cNvPr>
          <p:cNvSpPr>
            <a:spLocks noGrp="1"/>
          </p:cNvSpPr>
          <p:nvPr>
            <p:ph type="body" sz="quarter" idx="15" hasCustomPrompt="1"/>
          </p:nvPr>
        </p:nvSpPr>
        <p:spPr>
          <a:xfrm>
            <a:off x="4541407" y="699461"/>
            <a:ext cx="6547507" cy="1552015"/>
          </a:xfrm>
          <a:prstGeom prst="rect">
            <a:avLst/>
          </a:prstGeom>
        </p:spPr>
        <p:txBody>
          <a:bodyPr anchor="ctr"/>
          <a:lstStyle>
            <a:lvl1pPr marL="0" indent="0">
              <a:lnSpc>
                <a:spcPct val="125000"/>
              </a:lnSpc>
              <a:buNone/>
              <a:defRPr sz="1600" cap="none" spc="100" baseline="0">
                <a:solidFill>
                  <a:schemeClr val="tx1"/>
                </a:solidFill>
                <a:latin typeface="+mn-lt"/>
              </a:defRPr>
            </a:lvl1pPr>
          </a:lstStyle>
          <a:p>
            <a:pPr lvl="0"/>
            <a:r>
              <a:rPr lang="en-US" dirty="0"/>
              <a:t>Click to add text</a:t>
            </a:r>
          </a:p>
        </p:txBody>
      </p:sp>
      <p:sp>
        <p:nvSpPr>
          <p:cNvPr id="7" name="Picture Placeholder 7">
            <a:extLst>
              <a:ext uri="{FF2B5EF4-FFF2-40B4-BE49-F238E27FC236}">
                <a16:creationId xmlns:a16="http://schemas.microsoft.com/office/drawing/2014/main" id="{E661CDF2-6D55-4CB0-89A5-D6E2B7AA8997}"/>
              </a:ext>
            </a:extLst>
          </p:cNvPr>
          <p:cNvSpPr>
            <a:spLocks noGrp="1"/>
          </p:cNvSpPr>
          <p:nvPr>
            <p:ph type="pic" sz="quarter" idx="13" hasCustomPrompt="1"/>
          </p:nvPr>
        </p:nvSpPr>
        <p:spPr>
          <a:xfrm>
            <a:off x="0" y="2993571"/>
            <a:ext cx="12192000" cy="3864429"/>
          </a:xfrm>
          <a:prstGeom prst="rect">
            <a:avLst/>
          </a:prstGeom>
        </p:spPr>
        <p:txBody>
          <a:bodyPr/>
          <a:lstStyle>
            <a:lvl1pPr marL="0" indent="0" algn="ctr">
              <a:buNone/>
              <a:defRPr/>
            </a:lvl1pPr>
          </a:lstStyle>
          <a:p>
            <a:r>
              <a:rPr lang="en-US" dirty="0"/>
              <a:t>Click to add photo</a:t>
            </a:r>
          </a:p>
        </p:txBody>
      </p:sp>
      <p:sp>
        <p:nvSpPr>
          <p:cNvPr id="6" name="Slide Number Placeholder 5">
            <a:extLst>
              <a:ext uri="{FF2B5EF4-FFF2-40B4-BE49-F238E27FC236}">
                <a16:creationId xmlns:a16="http://schemas.microsoft.com/office/drawing/2014/main" id="{32125E9E-378B-4941-AEA1-E4C3CD15110E}"/>
              </a:ext>
            </a:extLst>
          </p:cNvPr>
          <p:cNvSpPr>
            <a:spLocks noGrp="1"/>
          </p:cNvSpPr>
          <p:nvPr>
            <p:ph type="sldNum" sz="quarter" idx="12"/>
          </p:nvPr>
        </p:nvSpPr>
        <p:spPr>
          <a:xfrm>
            <a:off x="0" y="6356350"/>
            <a:ext cx="3497062" cy="501650"/>
          </a:xfrm>
          <a:solidFill>
            <a:schemeClr val="accent6">
              <a:alpha val="7000"/>
            </a:schemeClr>
          </a:solidFill>
        </p:spPr>
        <p:txBody>
          <a:bodyPr lIns="841248" bIns="137160"/>
          <a:lstStyle>
            <a:lvl1pPr>
              <a:defRPr>
                <a:solidFill>
                  <a:schemeClr val="bg1"/>
                </a:solidFill>
              </a:defRPr>
            </a:lvl1pPr>
          </a:lstStyle>
          <a:p>
            <a:fld id="{7A9E80BB-C0DF-4F1B-8821-E3FD53412EFF}" type="slidenum">
              <a:rPr lang="en-US" smtClean="0"/>
              <a:pPr/>
              <a:t>‹#›</a:t>
            </a:fld>
            <a:endParaRPr lang="en-US" dirty="0"/>
          </a:p>
        </p:txBody>
      </p:sp>
      <p:sp>
        <p:nvSpPr>
          <p:cNvPr id="5" name="Footer Placeholder 4">
            <a:extLst>
              <a:ext uri="{FF2B5EF4-FFF2-40B4-BE49-F238E27FC236}">
                <a16:creationId xmlns:a16="http://schemas.microsoft.com/office/drawing/2014/main" id="{7F02E291-B9AF-4251-9B9C-431263778138}"/>
              </a:ext>
            </a:extLst>
          </p:cNvPr>
          <p:cNvSpPr>
            <a:spLocks noGrp="1"/>
          </p:cNvSpPr>
          <p:nvPr>
            <p:ph type="ftr" sz="quarter" idx="11"/>
          </p:nvPr>
        </p:nvSpPr>
        <p:spPr>
          <a:xfrm>
            <a:off x="3497062" y="6356350"/>
            <a:ext cx="5197878" cy="501650"/>
          </a:xfrm>
          <a:solidFill>
            <a:schemeClr val="accent6">
              <a:alpha val="7000"/>
            </a:schemeClr>
          </a:solidFill>
        </p:spPr>
        <p:txBody>
          <a:bodyPr bIns="182880"/>
          <a:lstStyle>
            <a:lvl1pPr>
              <a:defRPr>
                <a:solidFill>
                  <a:schemeClr val="bg1"/>
                </a:solidFill>
              </a:defRPr>
            </a:lvl1pPr>
          </a:lstStyle>
          <a:p>
            <a:endParaRPr lang="en-US" dirty="0"/>
          </a:p>
        </p:txBody>
      </p:sp>
      <p:sp>
        <p:nvSpPr>
          <p:cNvPr id="4" name="Date Placeholder 3">
            <a:extLst>
              <a:ext uri="{FF2B5EF4-FFF2-40B4-BE49-F238E27FC236}">
                <a16:creationId xmlns:a16="http://schemas.microsoft.com/office/drawing/2014/main" id="{E2657E80-C904-497A-A70B-BB9ADEB338C1}"/>
              </a:ext>
            </a:extLst>
          </p:cNvPr>
          <p:cNvSpPr>
            <a:spLocks noGrp="1"/>
          </p:cNvSpPr>
          <p:nvPr>
            <p:ph type="dt" sz="half" idx="10"/>
          </p:nvPr>
        </p:nvSpPr>
        <p:spPr>
          <a:xfrm>
            <a:off x="8694940" y="6356350"/>
            <a:ext cx="3497060" cy="501650"/>
          </a:xfrm>
          <a:solidFill>
            <a:schemeClr val="accent6">
              <a:alpha val="7000"/>
            </a:schemeClr>
          </a:solidFill>
        </p:spPr>
        <p:txBody>
          <a:bodyPr rIns="576072" bIns="182880"/>
          <a:lstStyle>
            <a:lvl1pPr>
              <a:defRPr>
                <a:solidFill>
                  <a:schemeClr val="bg1"/>
                </a:solidFill>
              </a:defRPr>
            </a:lvl1pPr>
          </a:lstStyle>
          <a:p>
            <a:endParaRPr lang="en-US" dirty="0"/>
          </a:p>
        </p:txBody>
      </p:sp>
    </p:spTree>
    <p:extLst>
      <p:ext uri="{BB962C8B-B14F-4D97-AF65-F5344CB8AC3E}">
        <p14:creationId xmlns:p14="http://schemas.microsoft.com/office/powerpoint/2010/main" val="3833183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imary Goal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FA64E0E-E550-49C2-B38B-9C648C6A5BB6}"/>
              </a:ext>
            </a:extLst>
          </p:cNvPr>
          <p:cNvSpPr>
            <a:spLocks noGrp="1"/>
          </p:cNvSpPr>
          <p:nvPr>
            <p:ph type="pic" sz="quarter" idx="13"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2" name="Title 1">
            <a:extLst>
              <a:ext uri="{FF2B5EF4-FFF2-40B4-BE49-F238E27FC236}">
                <a16:creationId xmlns:a16="http://schemas.microsoft.com/office/drawing/2014/main" id="{578B791D-4947-41E3-B728-76AB29D7C5A8}"/>
              </a:ext>
            </a:extLst>
          </p:cNvPr>
          <p:cNvSpPr>
            <a:spLocks noGrp="1"/>
          </p:cNvSpPr>
          <p:nvPr>
            <p:ph type="title" hasCustomPrompt="1"/>
          </p:nvPr>
        </p:nvSpPr>
        <p:spPr>
          <a:xfrm>
            <a:off x="8171176" y="0"/>
            <a:ext cx="4020824" cy="2300397"/>
          </a:xfrm>
          <a:prstGeom prst="rect">
            <a:avLst/>
          </a:prstGeom>
          <a:solidFill>
            <a:schemeClr val="accent6">
              <a:lumMod val="60000"/>
              <a:lumOff val="40000"/>
              <a:alpha val="5000"/>
            </a:schemeClr>
          </a:solidFill>
        </p:spPr>
        <p:txBody>
          <a:bodyPr rIns="822960" anchor="b"/>
          <a:lstStyle>
            <a:lvl1pPr>
              <a:lnSpc>
                <a:spcPct val="80000"/>
              </a:lnSpc>
              <a:defRPr sz="4800" cap="all" spc="200" baseline="0">
                <a:solidFill>
                  <a:schemeClr val="accent2"/>
                </a:solidFill>
              </a:defRPr>
            </a:lvl1pPr>
          </a:lstStyle>
          <a:p>
            <a:r>
              <a:rPr lang="en-US" dirty="0"/>
              <a:t>Click to add title</a:t>
            </a:r>
          </a:p>
        </p:txBody>
      </p:sp>
      <p:sp>
        <p:nvSpPr>
          <p:cNvPr id="10" name="Text Placeholder 12">
            <a:extLst>
              <a:ext uri="{FF2B5EF4-FFF2-40B4-BE49-F238E27FC236}">
                <a16:creationId xmlns:a16="http://schemas.microsoft.com/office/drawing/2014/main" id="{3B94FF5B-17D8-4363-BD43-E7FFC770F6AD}"/>
              </a:ext>
            </a:extLst>
          </p:cNvPr>
          <p:cNvSpPr>
            <a:spLocks noGrp="1"/>
          </p:cNvSpPr>
          <p:nvPr>
            <p:ph type="body" sz="quarter" idx="15" hasCustomPrompt="1"/>
          </p:nvPr>
        </p:nvSpPr>
        <p:spPr>
          <a:xfrm>
            <a:off x="8171176" y="2300396"/>
            <a:ext cx="4020824" cy="4557603"/>
          </a:xfrm>
          <a:prstGeom prst="rect">
            <a:avLst/>
          </a:prstGeom>
          <a:solidFill>
            <a:schemeClr val="accent6">
              <a:lumMod val="60000"/>
              <a:lumOff val="40000"/>
              <a:alpha val="5000"/>
            </a:schemeClr>
          </a:solidFill>
        </p:spPr>
        <p:txBody>
          <a:bodyPr tIns="0" anchor="t"/>
          <a:lstStyle>
            <a:lvl1pPr marL="0" indent="0">
              <a:lnSpc>
                <a:spcPct val="100000"/>
              </a:lnSpc>
              <a:buNone/>
              <a:defRPr sz="2000" i="0" cap="none" spc="100" baseline="0">
                <a:solidFill>
                  <a:schemeClr val="bg1"/>
                </a:solidFill>
                <a:latin typeface="+mn-lt"/>
              </a:defRPr>
            </a:lvl1pPr>
          </a:lstStyle>
          <a:p>
            <a:pPr lvl="0"/>
            <a:r>
              <a:rPr lang="en-US" dirty="0"/>
              <a:t>Click to add text</a:t>
            </a:r>
          </a:p>
        </p:txBody>
      </p:sp>
    </p:spTree>
    <p:extLst>
      <p:ext uri="{BB962C8B-B14F-4D97-AF65-F5344CB8AC3E}">
        <p14:creationId xmlns:p14="http://schemas.microsoft.com/office/powerpoint/2010/main" val="484090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arterly Performanc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985EDE1-FE1A-4043-AB3E-E13190B7877B}"/>
              </a:ext>
              <a:ext uri="{C183D7F6-B498-43B3-948B-1728B52AA6E4}">
                <adec:decorative xmlns:adec="http://schemas.microsoft.com/office/drawing/2017/decorative" val="1"/>
              </a:ext>
            </a:extLst>
          </p:cNvPr>
          <p:cNvPicPr>
            <a:picLocks noChangeAspect="1"/>
          </p:cNvPicPr>
          <p:nvPr userDrawn="1"/>
        </p:nvPicPr>
        <p:blipFill>
          <a:blip r:embed="rId2">
            <a:alphaModFix/>
            <a:extLst>
              <a:ext uri="{96DAC541-7B7A-43D3-8B79-37D633B846F1}">
                <asvg:svgBlip xmlns:asvg="http://schemas.microsoft.com/office/drawing/2016/SVG/main" r:embed="rId3"/>
              </a:ext>
            </a:extLst>
          </a:blip>
          <a:stretch>
            <a:fillRect/>
          </a:stretch>
        </p:blipFill>
        <p:spPr>
          <a:xfrm>
            <a:off x="-1" y="1503644"/>
            <a:ext cx="12192001" cy="5364865"/>
          </a:xfrm>
          <a:prstGeom prst="rect">
            <a:avLst/>
          </a:prstGeom>
        </p:spPr>
      </p:pic>
      <p:sp>
        <p:nvSpPr>
          <p:cNvPr id="4" name="Title 3">
            <a:extLst>
              <a:ext uri="{FF2B5EF4-FFF2-40B4-BE49-F238E27FC236}">
                <a16:creationId xmlns:a16="http://schemas.microsoft.com/office/drawing/2014/main" id="{CF8FCAF0-1279-48CD-BFE0-EFED8A6779B5}"/>
              </a:ext>
            </a:extLst>
          </p:cNvPr>
          <p:cNvSpPr>
            <a:spLocks noGrp="1"/>
          </p:cNvSpPr>
          <p:nvPr>
            <p:ph type="title" hasCustomPrompt="1"/>
          </p:nvPr>
        </p:nvSpPr>
        <p:spPr>
          <a:xfrm>
            <a:off x="735562" y="522081"/>
            <a:ext cx="10515600" cy="495300"/>
          </a:xfrm>
          <a:prstGeom prst="rect">
            <a:avLst/>
          </a:prstGeom>
        </p:spPr>
        <p:txBody>
          <a:bodyPr anchor="ctr"/>
          <a:lstStyle>
            <a:lvl1pPr>
              <a:defRPr sz="3200" cap="all" spc="200" baseline="0">
                <a:solidFill>
                  <a:schemeClr val="accent1"/>
                </a:solidFill>
              </a:defRPr>
            </a:lvl1pPr>
          </a:lstStyle>
          <a:p>
            <a:r>
              <a:rPr lang="en-US" dirty="0"/>
              <a:t>Click to add title</a:t>
            </a:r>
          </a:p>
        </p:txBody>
      </p:sp>
      <p:sp>
        <p:nvSpPr>
          <p:cNvPr id="3" name="Content Placeholder 2">
            <a:extLst>
              <a:ext uri="{FF2B5EF4-FFF2-40B4-BE49-F238E27FC236}">
                <a16:creationId xmlns:a16="http://schemas.microsoft.com/office/drawing/2014/main" id="{74EAAD25-9222-493C-B78E-39CBE372C976}"/>
              </a:ext>
            </a:extLst>
          </p:cNvPr>
          <p:cNvSpPr>
            <a:spLocks noGrp="1"/>
          </p:cNvSpPr>
          <p:nvPr>
            <p:ph sz="quarter" idx="15" hasCustomPrompt="1"/>
          </p:nvPr>
        </p:nvSpPr>
        <p:spPr>
          <a:xfrm>
            <a:off x="753862" y="2025650"/>
            <a:ext cx="10580888" cy="4005263"/>
          </a:xfrm>
          <a:prstGeom prst="rect">
            <a:avLst/>
          </a:prstGeom>
        </p:spPr>
        <p:txBody>
          <a:bodyPr/>
          <a:lstStyle>
            <a:lvl1pPr marL="0" indent="0">
              <a:buNone/>
              <a:defRPr sz="2000"/>
            </a:lvl1pPr>
          </a:lstStyle>
          <a:p>
            <a:pPr lvl="0"/>
            <a:r>
              <a:rPr lang="en-US" dirty="0"/>
              <a:t>Click to add content</a:t>
            </a:r>
          </a:p>
        </p:txBody>
      </p:sp>
      <p:sp>
        <p:nvSpPr>
          <p:cNvPr id="9" name="Slide Number Placeholder 8">
            <a:extLst>
              <a:ext uri="{FF2B5EF4-FFF2-40B4-BE49-F238E27FC236}">
                <a16:creationId xmlns:a16="http://schemas.microsoft.com/office/drawing/2014/main" id="{2FBDEB8E-59E0-4561-A350-0EDC248A14AB}"/>
              </a:ext>
            </a:extLst>
          </p:cNvPr>
          <p:cNvSpPr>
            <a:spLocks noGrp="1"/>
          </p:cNvSpPr>
          <p:nvPr>
            <p:ph type="sldNum" sz="quarter" idx="12"/>
          </p:nvPr>
        </p:nvSpPr>
        <p:spPr/>
        <p:txBody>
          <a:bodyPr/>
          <a:lstStyle>
            <a:lvl1pPr>
              <a:defRPr>
                <a:solidFill>
                  <a:schemeClr val="bg1"/>
                </a:solidFill>
              </a:defRPr>
            </a:lvl1pPr>
          </a:lstStyle>
          <a:p>
            <a:fld id="{7A9E80BB-C0DF-4F1B-8821-E3FD53412EFF}" type="slidenum">
              <a:rPr lang="en-US" smtClean="0"/>
              <a:pPr/>
              <a:t>‹#›</a:t>
            </a:fld>
            <a:endParaRPr lang="en-US" dirty="0"/>
          </a:p>
        </p:txBody>
      </p:sp>
      <p:sp>
        <p:nvSpPr>
          <p:cNvPr id="8" name="Footer Placeholder 7">
            <a:extLst>
              <a:ext uri="{FF2B5EF4-FFF2-40B4-BE49-F238E27FC236}">
                <a16:creationId xmlns:a16="http://schemas.microsoft.com/office/drawing/2014/main" id="{9A9F8B16-6E70-48F1-ABCB-F2148C86D8E0}"/>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7" name="Date Placeholder 6">
            <a:extLst>
              <a:ext uri="{FF2B5EF4-FFF2-40B4-BE49-F238E27FC236}">
                <a16:creationId xmlns:a16="http://schemas.microsoft.com/office/drawing/2014/main" id="{4BEE72C9-BAB9-4BA3-B9CD-76AF01FEE23F}"/>
              </a:ext>
            </a:extLst>
          </p:cNvPr>
          <p:cNvSpPr>
            <a:spLocks noGrp="1"/>
          </p:cNvSpPr>
          <p:nvPr>
            <p:ph type="dt" sz="half" idx="10"/>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1326018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reas of Growth">
    <p:bg>
      <p:bgPr>
        <a:solidFill>
          <a:schemeClr val="accent6"/>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13D239-DB55-46D9-B88F-C809680A292B}"/>
              </a:ext>
              <a:ext uri="{C183D7F6-B498-43B3-948B-1728B52AA6E4}">
                <adec:decorative xmlns:adec="http://schemas.microsoft.com/office/drawing/2017/decorative" val="1"/>
              </a:ext>
            </a:extLst>
          </p:cNvPr>
          <p:cNvSpPr/>
          <p:nvPr userDrawn="1"/>
        </p:nvSpPr>
        <p:spPr>
          <a:xfrm>
            <a:off x="0" y="0"/>
            <a:ext cx="8153398" cy="68580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2">
            <a:extLst>
              <a:ext uri="{FF2B5EF4-FFF2-40B4-BE49-F238E27FC236}">
                <a16:creationId xmlns:a16="http://schemas.microsoft.com/office/drawing/2014/main" id="{19D5FC72-7358-4D0F-9641-569FD46E3CE0}"/>
              </a:ext>
            </a:extLst>
          </p:cNvPr>
          <p:cNvSpPr>
            <a:spLocks noGrp="1"/>
          </p:cNvSpPr>
          <p:nvPr>
            <p:ph type="title" hasCustomPrompt="1"/>
          </p:nvPr>
        </p:nvSpPr>
        <p:spPr>
          <a:xfrm>
            <a:off x="763193" y="546310"/>
            <a:ext cx="7121174" cy="495301"/>
          </a:xfrm>
          <a:prstGeom prst="rect">
            <a:avLst/>
          </a:prstGeom>
        </p:spPr>
        <p:txBody>
          <a:bodyPr/>
          <a:lstStyle>
            <a:lvl1pPr>
              <a:defRPr sz="3200" cap="all" spc="200" baseline="0">
                <a:solidFill>
                  <a:schemeClr val="bg1"/>
                </a:solidFill>
              </a:defRPr>
            </a:lvl1pPr>
          </a:lstStyle>
          <a:p>
            <a:r>
              <a:rPr lang="en-US" dirty="0"/>
              <a:t>Click to add title</a:t>
            </a:r>
          </a:p>
        </p:txBody>
      </p:sp>
      <p:sp>
        <p:nvSpPr>
          <p:cNvPr id="12" name="Content Placeholder 11">
            <a:extLst>
              <a:ext uri="{FF2B5EF4-FFF2-40B4-BE49-F238E27FC236}">
                <a16:creationId xmlns:a16="http://schemas.microsoft.com/office/drawing/2014/main" id="{F33C1F73-10F3-4E1E-9979-32DF285843BC}"/>
              </a:ext>
            </a:extLst>
          </p:cNvPr>
          <p:cNvSpPr>
            <a:spLocks noGrp="1"/>
          </p:cNvSpPr>
          <p:nvPr>
            <p:ph sz="quarter" idx="15" hasCustomPrompt="1"/>
          </p:nvPr>
        </p:nvSpPr>
        <p:spPr>
          <a:xfrm>
            <a:off x="847725" y="1528474"/>
            <a:ext cx="6450013" cy="4128733"/>
          </a:xfrm>
          <a:prstGeom prst="rect">
            <a:avLst/>
          </a:prstGeom>
        </p:spPr>
        <p:txBody>
          <a:bodyPr/>
          <a:lstStyle>
            <a:lvl1pPr marL="0" indent="0">
              <a:buNone/>
              <a:defRPr sz="20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a:t>Click to add content</a:t>
            </a:r>
          </a:p>
        </p:txBody>
      </p:sp>
      <p:sp>
        <p:nvSpPr>
          <p:cNvPr id="5" name="Slide Number Placeholder 4">
            <a:extLst>
              <a:ext uri="{FF2B5EF4-FFF2-40B4-BE49-F238E27FC236}">
                <a16:creationId xmlns:a16="http://schemas.microsoft.com/office/drawing/2014/main" id="{C7EB65BE-7BDE-4397-B2E2-054F84A86646}"/>
              </a:ext>
            </a:extLst>
          </p:cNvPr>
          <p:cNvSpPr>
            <a:spLocks noGrp="1"/>
          </p:cNvSpPr>
          <p:nvPr>
            <p:ph type="sldNum" sz="quarter" idx="12"/>
          </p:nvPr>
        </p:nvSpPr>
        <p:spPr/>
        <p:txBody>
          <a:bodyPr/>
          <a:lstStyle>
            <a:lvl1pPr>
              <a:defRPr>
                <a:solidFill>
                  <a:schemeClr val="bg1"/>
                </a:solidFill>
              </a:defRPr>
            </a:lvl1pPr>
          </a:lstStyle>
          <a:p>
            <a:fld id="{7A9E80BB-C0DF-4F1B-8821-E3FD53412EFF}" type="slidenum">
              <a:rPr lang="en-US" smtClean="0"/>
              <a:pPr/>
              <a:t>‹#›</a:t>
            </a:fld>
            <a:endParaRPr lang="en-US" dirty="0"/>
          </a:p>
        </p:txBody>
      </p:sp>
      <p:sp>
        <p:nvSpPr>
          <p:cNvPr id="4" name="Footer Placeholder 3">
            <a:extLst>
              <a:ext uri="{FF2B5EF4-FFF2-40B4-BE49-F238E27FC236}">
                <a16:creationId xmlns:a16="http://schemas.microsoft.com/office/drawing/2014/main" id="{CBED511C-2385-406C-93EF-6DBAA0E30764}"/>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7" name="Picture Placeholder 7">
            <a:extLst>
              <a:ext uri="{FF2B5EF4-FFF2-40B4-BE49-F238E27FC236}">
                <a16:creationId xmlns:a16="http://schemas.microsoft.com/office/drawing/2014/main" id="{52731805-E2BE-413D-92F8-D2E87559B22B}"/>
              </a:ext>
            </a:extLst>
          </p:cNvPr>
          <p:cNvSpPr>
            <a:spLocks noGrp="1"/>
          </p:cNvSpPr>
          <p:nvPr>
            <p:ph type="pic" sz="quarter" idx="13" hasCustomPrompt="1"/>
          </p:nvPr>
        </p:nvSpPr>
        <p:spPr>
          <a:xfrm>
            <a:off x="8153398" y="0"/>
            <a:ext cx="4038602" cy="6858000"/>
          </a:xfrm>
          <a:prstGeom prst="rect">
            <a:avLst/>
          </a:prstGeom>
        </p:spPr>
        <p:txBody>
          <a:bodyPr/>
          <a:lstStyle>
            <a:lvl1pPr marL="0" indent="0" algn="ctr">
              <a:buNone/>
              <a:defRPr/>
            </a:lvl1pPr>
          </a:lstStyle>
          <a:p>
            <a:r>
              <a:rPr lang="en-US" dirty="0"/>
              <a:t>Click to add photo</a:t>
            </a:r>
          </a:p>
        </p:txBody>
      </p:sp>
      <p:sp>
        <p:nvSpPr>
          <p:cNvPr id="3" name="Date Placeholder 2">
            <a:extLst>
              <a:ext uri="{FF2B5EF4-FFF2-40B4-BE49-F238E27FC236}">
                <a16:creationId xmlns:a16="http://schemas.microsoft.com/office/drawing/2014/main" id="{859D6116-4671-4C7B-A118-E31B1369C016}"/>
              </a:ext>
            </a:extLst>
          </p:cNvPr>
          <p:cNvSpPr>
            <a:spLocks noGrp="1"/>
          </p:cNvSpPr>
          <p:nvPr>
            <p:ph type="dt" sz="half" idx="10"/>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860383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650337A3-2F47-4D9A-B240-572DD3AE3F14}"/>
              </a:ext>
            </a:extLst>
          </p:cNvPr>
          <p:cNvSpPr>
            <a:spLocks noGrp="1"/>
          </p:cNvSpPr>
          <p:nvPr>
            <p:ph type="pic" sz="quarter" idx="13"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8" name="Title 7">
            <a:extLst>
              <a:ext uri="{FF2B5EF4-FFF2-40B4-BE49-F238E27FC236}">
                <a16:creationId xmlns:a16="http://schemas.microsoft.com/office/drawing/2014/main" id="{83DDD687-62AC-4FD3-A6C3-9857FD318759}"/>
              </a:ext>
            </a:extLst>
          </p:cNvPr>
          <p:cNvSpPr>
            <a:spLocks noGrp="1"/>
          </p:cNvSpPr>
          <p:nvPr>
            <p:ph type="title" hasCustomPrompt="1"/>
          </p:nvPr>
        </p:nvSpPr>
        <p:spPr>
          <a:xfrm>
            <a:off x="0" y="0"/>
            <a:ext cx="5970123" cy="4684719"/>
          </a:xfrm>
          <a:prstGeom prst="rect">
            <a:avLst/>
          </a:prstGeom>
          <a:solidFill>
            <a:schemeClr val="accent1">
              <a:lumMod val="50000"/>
              <a:alpha val="9000"/>
            </a:schemeClr>
          </a:solidFill>
        </p:spPr>
        <p:txBody>
          <a:bodyPr lIns="822960" anchor="b"/>
          <a:lstStyle>
            <a:lvl1pPr>
              <a:lnSpc>
                <a:spcPct val="80000"/>
              </a:lnSpc>
              <a:spcBef>
                <a:spcPts val="1000"/>
              </a:spcBef>
              <a:defRPr sz="4000" cap="all" spc="200" baseline="0">
                <a:solidFill>
                  <a:schemeClr val="accent2"/>
                </a:solidFill>
              </a:defRPr>
            </a:lvl1pPr>
          </a:lstStyle>
          <a:p>
            <a:r>
              <a:rPr lang="en-US" dirty="0"/>
              <a:t>Click to add title</a:t>
            </a:r>
          </a:p>
        </p:txBody>
      </p:sp>
      <p:sp>
        <p:nvSpPr>
          <p:cNvPr id="7" name="Text Placeholder 12">
            <a:extLst>
              <a:ext uri="{FF2B5EF4-FFF2-40B4-BE49-F238E27FC236}">
                <a16:creationId xmlns:a16="http://schemas.microsoft.com/office/drawing/2014/main" id="{72DB0EA3-58EE-48BD-8592-2D27FEC19C6F}"/>
              </a:ext>
            </a:extLst>
          </p:cNvPr>
          <p:cNvSpPr>
            <a:spLocks noGrp="1"/>
          </p:cNvSpPr>
          <p:nvPr>
            <p:ph type="body" sz="quarter" idx="15" hasCustomPrompt="1"/>
          </p:nvPr>
        </p:nvSpPr>
        <p:spPr>
          <a:xfrm>
            <a:off x="0" y="4684719"/>
            <a:ext cx="5970123" cy="2173281"/>
          </a:xfrm>
          <a:prstGeom prst="rect">
            <a:avLst/>
          </a:prstGeom>
          <a:solidFill>
            <a:schemeClr val="accent1">
              <a:lumMod val="50000"/>
              <a:alpha val="9000"/>
            </a:schemeClr>
          </a:solidFill>
        </p:spPr>
        <p:txBody>
          <a:bodyPr lIns="822960" tIns="182880" anchor="t"/>
          <a:lstStyle>
            <a:lvl1pPr marL="0" indent="0">
              <a:lnSpc>
                <a:spcPct val="100000"/>
              </a:lnSpc>
              <a:buNone/>
              <a:defRPr sz="2000" i="0" cap="none" spc="100" baseline="0">
                <a:solidFill>
                  <a:schemeClr val="bg1"/>
                </a:solidFill>
                <a:latin typeface="+mn-lt"/>
              </a:defRPr>
            </a:lvl1pPr>
          </a:lstStyle>
          <a:p>
            <a:pPr lvl="0"/>
            <a:r>
              <a:rPr lang="en-US" dirty="0"/>
              <a:t>Click to add text</a:t>
            </a:r>
          </a:p>
        </p:txBody>
      </p:sp>
      <p:sp>
        <p:nvSpPr>
          <p:cNvPr id="4" name="Slide Number Placeholder 3">
            <a:extLst>
              <a:ext uri="{FF2B5EF4-FFF2-40B4-BE49-F238E27FC236}">
                <a16:creationId xmlns:a16="http://schemas.microsoft.com/office/drawing/2014/main" id="{22D3E4EC-869C-4BBF-B0EC-C2DCA31439FC}"/>
              </a:ext>
            </a:extLst>
          </p:cNvPr>
          <p:cNvSpPr>
            <a:spLocks noGrp="1"/>
          </p:cNvSpPr>
          <p:nvPr>
            <p:ph type="sldNum" sz="quarter" idx="12"/>
          </p:nvPr>
        </p:nvSpPr>
        <p:spPr/>
        <p:txBody>
          <a:bodyPr/>
          <a:lstStyle>
            <a:lvl1pPr>
              <a:defRPr>
                <a:solidFill>
                  <a:schemeClr val="bg1"/>
                </a:solidFill>
              </a:defRPr>
            </a:lvl1pPr>
          </a:lstStyle>
          <a:p>
            <a:fld id="{7A9E80BB-C0DF-4F1B-8821-E3FD53412EFF}" type="slidenum">
              <a:rPr lang="en-US" smtClean="0"/>
              <a:pPr/>
              <a:t>‹#›</a:t>
            </a:fld>
            <a:endParaRPr lang="en-US" dirty="0"/>
          </a:p>
        </p:txBody>
      </p:sp>
      <p:sp>
        <p:nvSpPr>
          <p:cNvPr id="3" name="Footer Placeholder 2">
            <a:extLst>
              <a:ext uri="{FF2B5EF4-FFF2-40B4-BE49-F238E27FC236}">
                <a16:creationId xmlns:a16="http://schemas.microsoft.com/office/drawing/2014/main" id="{5D793A8E-14B8-4534-832A-F3787F7352F0}"/>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2" name="Date Placeholder 1">
            <a:extLst>
              <a:ext uri="{FF2B5EF4-FFF2-40B4-BE49-F238E27FC236}">
                <a16:creationId xmlns:a16="http://schemas.microsoft.com/office/drawing/2014/main" id="{AA466EFA-EBB1-46E4-BC21-6BD36CBA4E5C}"/>
              </a:ext>
            </a:extLst>
          </p:cNvPr>
          <p:cNvSpPr>
            <a:spLocks noGrp="1"/>
          </p:cNvSpPr>
          <p:nvPr>
            <p:ph type="dt" sz="half" idx="10"/>
          </p:nvPr>
        </p:nvSpPr>
        <p:spPr/>
        <p:txBody>
          <a:bodyPr/>
          <a:lstStyle>
            <a:lvl1pPr>
              <a:defRPr>
                <a:solidFill>
                  <a:schemeClr val="bg1"/>
                </a:solidFill>
              </a:defRPr>
            </a:lvl1pPr>
          </a:lstStyle>
          <a:p>
            <a:endParaRPr lang="en-US" dirty="0"/>
          </a:p>
        </p:txBody>
      </p:sp>
      <p:pic>
        <p:nvPicPr>
          <p:cNvPr id="9" name="Graphic 8">
            <a:extLst>
              <a:ext uri="{FF2B5EF4-FFF2-40B4-BE49-F238E27FC236}">
                <a16:creationId xmlns:a16="http://schemas.microsoft.com/office/drawing/2014/main" id="{EE2DC116-1C4B-4BAE-B1C8-8EA04BBB8331}"/>
              </a:ext>
              <a:ext uri="{C183D7F6-B498-43B3-948B-1728B52AA6E4}">
                <adec:decorative xmlns:adec="http://schemas.microsoft.com/office/drawing/2017/decorative" val="1"/>
              </a:ext>
            </a:extLst>
          </p:cNvPr>
          <p:cNvPicPr>
            <a:picLocks noChangeAspect="1"/>
          </p:cNvPicPr>
          <p:nvPr userDrawn="1"/>
        </p:nvPicPr>
        <p:blipFill>
          <a:blip r:embed="rId2">
            <a:alphaModFix amt="54000"/>
            <a:extLst>
              <a:ext uri="{96DAC541-7B7A-43D3-8B79-37D633B846F1}">
                <asvg:svgBlip xmlns:asvg="http://schemas.microsoft.com/office/drawing/2016/SVG/main" r:embed="rId3"/>
              </a:ext>
            </a:extLst>
          </a:blip>
          <a:stretch>
            <a:fillRect/>
          </a:stretch>
        </p:blipFill>
        <p:spPr>
          <a:xfrm>
            <a:off x="5970122" y="0"/>
            <a:ext cx="6221877" cy="6858000"/>
          </a:xfrm>
          <a:prstGeom prst="rect">
            <a:avLst/>
          </a:prstGeom>
        </p:spPr>
      </p:pic>
    </p:spTree>
    <p:extLst>
      <p:ext uri="{BB962C8B-B14F-4D97-AF65-F5344CB8AC3E}">
        <p14:creationId xmlns:p14="http://schemas.microsoft.com/office/powerpoint/2010/main" val="2434801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et Our Team_4-Up">
    <p:bg>
      <p:bgPr>
        <a:solidFill>
          <a:schemeClr val="accent2"/>
        </a:solidFill>
        <a:effectLst/>
      </p:bgPr>
    </p:bg>
    <p:spTree>
      <p:nvGrpSpPr>
        <p:cNvPr id="1" name=""/>
        <p:cNvGrpSpPr/>
        <p:nvPr/>
      </p:nvGrpSpPr>
      <p:grpSpPr>
        <a:xfrm>
          <a:off x="0" y="0"/>
          <a:ext cx="0" cy="0"/>
          <a:chOff x="0" y="0"/>
          <a:chExt cx="0" cy="0"/>
        </a:xfrm>
      </p:grpSpPr>
      <p:grpSp>
        <p:nvGrpSpPr>
          <p:cNvPr id="33" name="Graphic 31">
            <a:extLst>
              <a:ext uri="{FF2B5EF4-FFF2-40B4-BE49-F238E27FC236}">
                <a16:creationId xmlns:a16="http://schemas.microsoft.com/office/drawing/2014/main" id="{CF0790E0-1B60-43FC-9885-BE17713C5134}"/>
              </a:ext>
              <a:ext uri="{C183D7F6-B498-43B3-948B-1728B52AA6E4}">
                <adec:decorative xmlns:adec="http://schemas.microsoft.com/office/drawing/2017/decorative" val="1"/>
              </a:ext>
            </a:extLst>
          </p:cNvPr>
          <p:cNvGrpSpPr/>
          <p:nvPr userDrawn="1"/>
        </p:nvGrpSpPr>
        <p:grpSpPr>
          <a:xfrm>
            <a:off x="-3" y="0"/>
            <a:ext cx="12203044" cy="6857999"/>
            <a:chOff x="1524000" y="857250"/>
            <a:chExt cx="9143809" cy="5138737"/>
          </a:xfrm>
          <a:solidFill>
            <a:schemeClr val="accent2">
              <a:lumMod val="20000"/>
              <a:lumOff val="80000"/>
              <a:alpha val="10000"/>
            </a:schemeClr>
          </a:solidFill>
        </p:grpSpPr>
        <p:sp>
          <p:nvSpPr>
            <p:cNvPr id="34" name="Graphic 31">
              <a:extLst>
                <a:ext uri="{FF2B5EF4-FFF2-40B4-BE49-F238E27FC236}">
                  <a16:creationId xmlns:a16="http://schemas.microsoft.com/office/drawing/2014/main" id="{34F66DF3-E60A-4AA6-B3DB-F4D6D7BB0CA2}"/>
                </a:ext>
              </a:extLst>
            </p:cNvPr>
            <p:cNvSpPr/>
            <p:nvPr/>
          </p:nvSpPr>
          <p:spPr>
            <a:xfrm>
              <a:off x="1524000" y="857250"/>
              <a:ext cx="2959036" cy="5138737"/>
            </a:xfrm>
            <a:custGeom>
              <a:avLst/>
              <a:gdLst>
                <a:gd name="connsiteX0" fmla="*/ 0 w 2959036"/>
                <a:gd name="connsiteY0" fmla="*/ 0 h 5138737"/>
                <a:gd name="connsiteX1" fmla="*/ 0 w 2959036"/>
                <a:gd name="connsiteY1" fmla="*/ 5138738 h 5138737"/>
                <a:gd name="connsiteX2" fmla="*/ 2959037 w 2959036"/>
                <a:gd name="connsiteY2" fmla="*/ 5138738 h 5138737"/>
                <a:gd name="connsiteX3" fmla="*/ 926306 w 2959036"/>
                <a:gd name="connsiteY3" fmla="*/ 0 h 5138737"/>
              </a:gdLst>
              <a:ahLst/>
              <a:cxnLst>
                <a:cxn ang="0">
                  <a:pos x="connsiteX0" y="connsiteY0"/>
                </a:cxn>
                <a:cxn ang="0">
                  <a:pos x="connsiteX1" y="connsiteY1"/>
                </a:cxn>
                <a:cxn ang="0">
                  <a:pos x="connsiteX2" y="connsiteY2"/>
                </a:cxn>
                <a:cxn ang="0">
                  <a:pos x="connsiteX3" y="connsiteY3"/>
                </a:cxn>
              </a:cxnLst>
              <a:rect l="l" t="t" r="r" b="b"/>
              <a:pathLst>
                <a:path w="2959036" h="5138737">
                  <a:moveTo>
                    <a:pt x="0" y="0"/>
                  </a:moveTo>
                  <a:lnTo>
                    <a:pt x="0" y="5138738"/>
                  </a:lnTo>
                  <a:lnTo>
                    <a:pt x="2959037" y="5138738"/>
                  </a:lnTo>
                  <a:lnTo>
                    <a:pt x="926306" y="0"/>
                  </a:lnTo>
                  <a:close/>
                </a:path>
              </a:pathLst>
            </a:custGeom>
            <a:grpFill/>
            <a:ln w="9525" cap="flat">
              <a:noFill/>
              <a:prstDash val="solid"/>
              <a:miter/>
            </a:ln>
          </p:spPr>
          <p:txBody>
            <a:bodyPr rtlCol="0" anchor="ctr"/>
            <a:lstStyle/>
            <a:p>
              <a:endParaRPr lang="en-US" dirty="0"/>
            </a:p>
          </p:txBody>
        </p:sp>
        <p:sp>
          <p:nvSpPr>
            <p:cNvPr id="35" name="Graphic 31">
              <a:extLst>
                <a:ext uri="{FF2B5EF4-FFF2-40B4-BE49-F238E27FC236}">
                  <a16:creationId xmlns:a16="http://schemas.microsoft.com/office/drawing/2014/main" id="{EE7F6774-879D-4323-A44D-99E0E5F5A719}"/>
                </a:ext>
              </a:extLst>
            </p:cNvPr>
            <p:cNvSpPr/>
            <p:nvPr/>
          </p:nvSpPr>
          <p:spPr>
            <a:xfrm>
              <a:off x="7712011" y="857250"/>
              <a:ext cx="2955798" cy="5138737"/>
            </a:xfrm>
            <a:custGeom>
              <a:avLst/>
              <a:gdLst>
                <a:gd name="connsiteX0" fmla="*/ 2032731 w 2955798"/>
                <a:gd name="connsiteY0" fmla="*/ 0 h 5138737"/>
                <a:gd name="connsiteX1" fmla="*/ 0 w 2955798"/>
                <a:gd name="connsiteY1" fmla="*/ 5138738 h 5138737"/>
                <a:gd name="connsiteX2" fmla="*/ 2955798 w 2955798"/>
                <a:gd name="connsiteY2" fmla="*/ 5138738 h 5138737"/>
                <a:gd name="connsiteX3" fmla="*/ 2955798 w 2955798"/>
                <a:gd name="connsiteY3" fmla="*/ 0 h 5138737"/>
              </a:gdLst>
              <a:ahLst/>
              <a:cxnLst>
                <a:cxn ang="0">
                  <a:pos x="connsiteX0" y="connsiteY0"/>
                </a:cxn>
                <a:cxn ang="0">
                  <a:pos x="connsiteX1" y="connsiteY1"/>
                </a:cxn>
                <a:cxn ang="0">
                  <a:pos x="connsiteX2" y="connsiteY2"/>
                </a:cxn>
                <a:cxn ang="0">
                  <a:pos x="connsiteX3" y="connsiteY3"/>
                </a:cxn>
              </a:cxnLst>
              <a:rect l="l" t="t" r="r" b="b"/>
              <a:pathLst>
                <a:path w="2955798" h="5138737">
                  <a:moveTo>
                    <a:pt x="2032731" y="0"/>
                  </a:moveTo>
                  <a:lnTo>
                    <a:pt x="0" y="5138738"/>
                  </a:lnTo>
                  <a:lnTo>
                    <a:pt x="2955798" y="5138738"/>
                  </a:lnTo>
                  <a:lnTo>
                    <a:pt x="2955798" y="0"/>
                  </a:lnTo>
                  <a:close/>
                </a:path>
              </a:pathLst>
            </a:custGeom>
            <a:grpFill/>
            <a:ln w="9525"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8030753C-2041-4585-A2AE-13937CA09007}"/>
              </a:ext>
            </a:extLst>
          </p:cNvPr>
          <p:cNvSpPr>
            <a:spLocks noGrp="1"/>
          </p:cNvSpPr>
          <p:nvPr>
            <p:ph type="title" hasCustomPrompt="1"/>
          </p:nvPr>
        </p:nvSpPr>
        <p:spPr>
          <a:xfrm>
            <a:off x="753862" y="524565"/>
            <a:ext cx="10941728" cy="576447"/>
          </a:xfrm>
          <a:prstGeom prst="rect">
            <a:avLst/>
          </a:prstGeom>
        </p:spPr>
        <p:txBody>
          <a:bodyPr/>
          <a:lstStyle>
            <a:lvl1pPr algn="ctr">
              <a:defRPr sz="3200" cap="all" spc="200" baseline="0">
                <a:solidFill>
                  <a:schemeClr val="bg1"/>
                </a:solidFill>
              </a:defRPr>
            </a:lvl1pPr>
          </a:lstStyle>
          <a:p>
            <a:r>
              <a:rPr lang="en-US" dirty="0"/>
              <a:t>Click to add title</a:t>
            </a:r>
          </a:p>
        </p:txBody>
      </p:sp>
      <p:sp>
        <p:nvSpPr>
          <p:cNvPr id="10" name="Picture Placeholder 9">
            <a:extLst>
              <a:ext uri="{FF2B5EF4-FFF2-40B4-BE49-F238E27FC236}">
                <a16:creationId xmlns:a16="http://schemas.microsoft.com/office/drawing/2014/main" id="{F5EA5C7E-24B9-4B88-95BD-424B41B48946}"/>
              </a:ext>
            </a:extLst>
          </p:cNvPr>
          <p:cNvSpPr>
            <a:spLocks noGrp="1"/>
          </p:cNvSpPr>
          <p:nvPr>
            <p:ph type="pic" sz="quarter" idx="23" hasCustomPrompt="1"/>
          </p:nvPr>
        </p:nvSpPr>
        <p:spPr>
          <a:xfrm>
            <a:off x="944172" y="2121764"/>
            <a:ext cx="2357652" cy="2002576"/>
          </a:xfrm>
          <a:prstGeom prst="rect">
            <a:avLst/>
          </a:prstGeom>
        </p:spPr>
        <p:txBody>
          <a:bodyPr/>
          <a:lstStyle>
            <a:lvl1pPr marL="0" indent="0" algn="ctr">
              <a:buNone/>
              <a:defRPr/>
            </a:lvl1pPr>
          </a:lstStyle>
          <a:p>
            <a:r>
              <a:rPr lang="en-US" dirty="0"/>
              <a:t>Click to add photo</a:t>
            </a:r>
          </a:p>
        </p:txBody>
      </p:sp>
      <p:sp>
        <p:nvSpPr>
          <p:cNvPr id="11" name="Text Placeholder 17">
            <a:extLst>
              <a:ext uri="{FF2B5EF4-FFF2-40B4-BE49-F238E27FC236}">
                <a16:creationId xmlns:a16="http://schemas.microsoft.com/office/drawing/2014/main" id="{A4C2DF15-CF4F-4138-B50F-1BF33309B447}"/>
              </a:ext>
            </a:extLst>
          </p:cNvPr>
          <p:cNvSpPr>
            <a:spLocks noGrp="1"/>
          </p:cNvSpPr>
          <p:nvPr>
            <p:ph type="body" sz="quarter" idx="24" hasCustomPrompt="1"/>
          </p:nvPr>
        </p:nvSpPr>
        <p:spPr>
          <a:xfrm>
            <a:off x="944170" y="4124337"/>
            <a:ext cx="2357652" cy="475149"/>
          </a:xfrm>
          <a:prstGeom prst="rect">
            <a:avLst/>
          </a:prstGeom>
        </p:spPr>
        <p:txBody>
          <a:bodyPr anchor="b"/>
          <a:lstStyle>
            <a:lvl1pPr marL="0" indent="0" algn="ctr">
              <a:buNone/>
              <a:defRPr sz="1600" cap="all" spc="200" baseline="0">
                <a:solidFill>
                  <a:schemeClr val="bg1"/>
                </a:solidFill>
                <a:latin typeface="+mj-lt"/>
              </a:defRPr>
            </a:lvl1pPr>
          </a:lstStyle>
          <a:p>
            <a:pPr lvl="0"/>
            <a:r>
              <a:rPr lang="en-US" dirty="0"/>
              <a:t>Click to add name</a:t>
            </a:r>
          </a:p>
        </p:txBody>
      </p:sp>
      <p:sp>
        <p:nvSpPr>
          <p:cNvPr id="12" name="Text Placeholder 17">
            <a:extLst>
              <a:ext uri="{FF2B5EF4-FFF2-40B4-BE49-F238E27FC236}">
                <a16:creationId xmlns:a16="http://schemas.microsoft.com/office/drawing/2014/main" id="{F76B399A-F991-43E9-ACD8-BEE6C345D7FC}"/>
              </a:ext>
            </a:extLst>
          </p:cNvPr>
          <p:cNvSpPr>
            <a:spLocks noGrp="1"/>
          </p:cNvSpPr>
          <p:nvPr>
            <p:ph type="body" sz="quarter" idx="25" hasCustomPrompt="1"/>
          </p:nvPr>
        </p:nvSpPr>
        <p:spPr>
          <a:xfrm>
            <a:off x="944170" y="4599485"/>
            <a:ext cx="2357652" cy="475147"/>
          </a:xfrm>
          <a:prstGeom prst="rect">
            <a:avLst/>
          </a:prstGeom>
        </p:spPr>
        <p:txBody>
          <a:bodyPr/>
          <a:lstStyle>
            <a:lvl1pPr marL="0" indent="0" algn="ctr">
              <a:lnSpc>
                <a:spcPct val="125000"/>
              </a:lnSpc>
              <a:spcBef>
                <a:spcPts val="0"/>
              </a:spcBef>
              <a:buNone/>
              <a:defRPr sz="1200" b="0" i="0" cap="none" spc="200" baseline="0">
                <a:solidFill>
                  <a:schemeClr val="bg1"/>
                </a:solidFill>
              </a:defRPr>
            </a:lvl1pPr>
          </a:lstStyle>
          <a:p>
            <a:pPr lvl="0"/>
            <a:r>
              <a:rPr lang="en-US" dirty="0"/>
              <a:t>Click to title</a:t>
            </a:r>
          </a:p>
        </p:txBody>
      </p:sp>
      <p:sp>
        <p:nvSpPr>
          <p:cNvPr id="13" name="Picture Placeholder 9">
            <a:extLst>
              <a:ext uri="{FF2B5EF4-FFF2-40B4-BE49-F238E27FC236}">
                <a16:creationId xmlns:a16="http://schemas.microsoft.com/office/drawing/2014/main" id="{B1EB9900-27EA-4146-A3BC-990DAA7362EE}"/>
              </a:ext>
            </a:extLst>
          </p:cNvPr>
          <p:cNvSpPr>
            <a:spLocks noGrp="1"/>
          </p:cNvSpPr>
          <p:nvPr>
            <p:ph type="pic" sz="quarter" idx="26" hasCustomPrompt="1"/>
          </p:nvPr>
        </p:nvSpPr>
        <p:spPr>
          <a:xfrm>
            <a:off x="3582316" y="2121764"/>
            <a:ext cx="2357652" cy="2002576"/>
          </a:xfrm>
          <a:prstGeom prst="rect">
            <a:avLst/>
          </a:prstGeom>
        </p:spPr>
        <p:txBody>
          <a:bodyPr/>
          <a:lstStyle>
            <a:lvl1pPr marL="0" indent="0" algn="ctr">
              <a:buNone/>
              <a:defRPr/>
            </a:lvl1pPr>
          </a:lstStyle>
          <a:p>
            <a:r>
              <a:rPr lang="en-US" dirty="0"/>
              <a:t>Click to add photo</a:t>
            </a:r>
          </a:p>
        </p:txBody>
      </p:sp>
      <p:sp>
        <p:nvSpPr>
          <p:cNvPr id="14" name="Text Placeholder 17">
            <a:extLst>
              <a:ext uri="{FF2B5EF4-FFF2-40B4-BE49-F238E27FC236}">
                <a16:creationId xmlns:a16="http://schemas.microsoft.com/office/drawing/2014/main" id="{F295B36C-312A-4F68-8785-926AF39DEC4E}"/>
              </a:ext>
            </a:extLst>
          </p:cNvPr>
          <p:cNvSpPr>
            <a:spLocks noGrp="1"/>
          </p:cNvSpPr>
          <p:nvPr>
            <p:ph type="body" sz="quarter" idx="27" hasCustomPrompt="1"/>
          </p:nvPr>
        </p:nvSpPr>
        <p:spPr>
          <a:xfrm>
            <a:off x="3582314" y="4124337"/>
            <a:ext cx="2357652" cy="475149"/>
          </a:xfrm>
          <a:prstGeom prst="rect">
            <a:avLst/>
          </a:prstGeom>
        </p:spPr>
        <p:txBody>
          <a:bodyPr anchor="b"/>
          <a:lstStyle>
            <a:lvl1pPr marL="0" indent="0" algn="ctr">
              <a:buNone/>
              <a:defRPr sz="1600" cap="all" spc="200" baseline="0">
                <a:solidFill>
                  <a:schemeClr val="bg1"/>
                </a:solidFill>
                <a:latin typeface="+mj-lt"/>
              </a:defRPr>
            </a:lvl1pPr>
          </a:lstStyle>
          <a:p>
            <a:pPr lvl="0"/>
            <a:r>
              <a:rPr lang="en-US" dirty="0"/>
              <a:t>Click to add name</a:t>
            </a:r>
          </a:p>
        </p:txBody>
      </p:sp>
      <p:sp>
        <p:nvSpPr>
          <p:cNvPr id="15" name="Text Placeholder 17">
            <a:extLst>
              <a:ext uri="{FF2B5EF4-FFF2-40B4-BE49-F238E27FC236}">
                <a16:creationId xmlns:a16="http://schemas.microsoft.com/office/drawing/2014/main" id="{5A69567D-C005-4D58-8A97-3779831CA02E}"/>
              </a:ext>
            </a:extLst>
          </p:cNvPr>
          <p:cNvSpPr>
            <a:spLocks noGrp="1"/>
          </p:cNvSpPr>
          <p:nvPr>
            <p:ph type="body" sz="quarter" idx="28" hasCustomPrompt="1"/>
          </p:nvPr>
        </p:nvSpPr>
        <p:spPr>
          <a:xfrm>
            <a:off x="3582314" y="4599485"/>
            <a:ext cx="2357652" cy="475147"/>
          </a:xfrm>
          <a:prstGeom prst="rect">
            <a:avLst/>
          </a:prstGeom>
        </p:spPr>
        <p:txBody>
          <a:bodyPr/>
          <a:lstStyle>
            <a:lvl1pPr marL="0" indent="0" algn="ctr">
              <a:lnSpc>
                <a:spcPct val="125000"/>
              </a:lnSpc>
              <a:spcBef>
                <a:spcPts val="0"/>
              </a:spcBef>
              <a:buNone/>
              <a:defRPr sz="1200" b="0" i="0" cap="none" spc="200" baseline="0">
                <a:solidFill>
                  <a:schemeClr val="bg1"/>
                </a:solidFill>
              </a:defRPr>
            </a:lvl1pPr>
          </a:lstStyle>
          <a:p>
            <a:pPr lvl="0"/>
            <a:r>
              <a:rPr lang="en-US" dirty="0"/>
              <a:t>Click to title</a:t>
            </a:r>
          </a:p>
        </p:txBody>
      </p:sp>
      <p:sp>
        <p:nvSpPr>
          <p:cNvPr id="16" name="Picture Placeholder 9">
            <a:extLst>
              <a:ext uri="{FF2B5EF4-FFF2-40B4-BE49-F238E27FC236}">
                <a16:creationId xmlns:a16="http://schemas.microsoft.com/office/drawing/2014/main" id="{64FE9303-BBC0-4C8D-B7AB-5CD3E76A9816}"/>
              </a:ext>
            </a:extLst>
          </p:cNvPr>
          <p:cNvSpPr>
            <a:spLocks noGrp="1"/>
          </p:cNvSpPr>
          <p:nvPr>
            <p:ph type="pic" sz="quarter" idx="32" hasCustomPrompt="1"/>
          </p:nvPr>
        </p:nvSpPr>
        <p:spPr>
          <a:xfrm>
            <a:off x="6220462" y="2121764"/>
            <a:ext cx="2357652" cy="2002576"/>
          </a:xfrm>
          <a:prstGeom prst="rect">
            <a:avLst/>
          </a:prstGeom>
        </p:spPr>
        <p:txBody>
          <a:bodyPr/>
          <a:lstStyle>
            <a:lvl1pPr marL="0" indent="0" algn="ctr">
              <a:buNone/>
              <a:defRPr/>
            </a:lvl1pPr>
          </a:lstStyle>
          <a:p>
            <a:r>
              <a:rPr lang="en-US" dirty="0"/>
              <a:t>Click to add photo</a:t>
            </a:r>
          </a:p>
        </p:txBody>
      </p:sp>
      <p:sp>
        <p:nvSpPr>
          <p:cNvPr id="17" name="Text Placeholder 17">
            <a:extLst>
              <a:ext uri="{FF2B5EF4-FFF2-40B4-BE49-F238E27FC236}">
                <a16:creationId xmlns:a16="http://schemas.microsoft.com/office/drawing/2014/main" id="{CA8A35E4-E339-4851-8E87-ADD5A47D8B78}"/>
              </a:ext>
            </a:extLst>
          </p:cNvPr>
          <p:cNvSpPr>
            <a:spLocks noGrp="1"/>
          </p:cNvSpPr>
          <p:nvPr>
            <p:ph type="body" sz="quarter" idx="33" hasCustomPrompt="1"/>
          </p:nvPr>
        </p:nvSpPr>
        <p:spPr>
          <a:xfrm>
            <a:off x="6220460" y="4124337"/>
            <a:ext cx="2357652" cy="475149"/>
          </a:xfrm>
          <a:prstGeom prst="rect">
            <a:avLst/>
          </a:prstGeom>
        </p:spPr>
        <p:txBody>
          <a:bodyPr anchor="b"/>
          <a:lstStyle>
            <a:lvl1pPr marL="0" indent="0" algn="ctr">
              <a:buNone/>
              <a:defRPr sz="1600" cap="all" spc="200" baseline="0">
                <a:solidFill>
                  <a:schemeClr val="bg1"/>
                </a:solidFill>
                <a:latin typeface="+mj-lt"/>
              </a:defRPr>
            </a:lvl1pPr>
          </a:lstStyle>
          <a:p>
            <a:pPr lvl="0"/>
            <a:r>
              <a:rPr lang="en-US" dirty="0"/>
              <a:t>Click to add name</a:t>
            </a:r>
          </a:p>
        </p:txBody>
      </p:sp>
      <p:sp>
        <p:nvSpPr>
          <p:cNvPr id="18" name="Text Placeholder 17">
            <a:extLst>
              <a:ext uri="{FF2B5EF4-FFF2-40B4-BE49-F238E27FC236}">
                <a16:creationId xmlns:a16="http://schemas.microsoft.com/office/drawing/2014/main" id="{C46C1B6D-3302-4939-ABCB-D64D49E0C0B6}"/>
              </a:ext>
            </a:extLst>
          </p:cNvPr>
          <p:cNvSpPr>
            <a:spLocks noGrp="1"/>
          </p:cNvSpPr>
          <p:nvPr>
            <p:ph type="body" sz="quarter" idx="34" hasCustomPrompt="1"/>
          </p:nvPr>
        </p:nvSpPr>
        <p:spPr>
          <a:xfrm>
            <a:off x="6220460" y="4599485"/>
            <a:ext cx="2357652" cy="475147"/>
          </a:xfrm>
          <a:prstGeom prst="rect">
            <a:avLst/>
          </a:prstGeom>
        </p:spPr>
        <p:txBody>
          <a:bodyPr/>
          <a:lstStyle>
            <a:lvl1pPr marL="0" indent="0" algn="ctr">
              <a:lnSpc>
                <a:spcPct val="125000"/>
              </a:lnSpc>
              <a:spcBef>
                <a:spcPts val="0"/>
              </a:spcBef>
              <a:buNone/>
              <a:defRPr sz="1200" b="0" i="0" cap="none" spc="200" baseline="0">
                <a:solidFill>
                  <a:schemeClr val="bg1"/>
                </a:solidFill>
              </a:defRPr>
            </a:lvl1pPr>
          </a:lstStyle>
          <a:p>
            <a:pPr lvl="0"/>
            <a:r>
              <a:rPr lang="en-US" dirty="0"/>
              <a:t>Click to title</a:t>
            </a:r>
          </a:p>
        </p:txBody>
      </p:sp>
      <p:sp>
        <p:nvSpPr>
          <p:cNvPr id="19" name="Picture Placeholder 9">
            <a:extLst>
              <a:ext uri="{FF2B5EF4-FFF2-40B4-BE49-F238E27FC236}">
                <a16:creationId xmlns:a16="http://schemas.microsoft.com/office/drawing/2014/main" id="{3BE0235D-B66F-4F0B-A4C1-5F7D63C93E9D}"/>
              </a:ext>
            </a:extLst>
          </p:cNvPr>
          <p:cNvSpPr>
            <a:spLocks noGrp="1"/>
          </p:cNvSpPr>
          <p:nvPr>
            <p:ph type="pic" sz="quarter" idx="35" hasCustomPrompt="1"/>
          </p:nvPr>
        </p:nvSpPr>
        <p:spPr>
          <a:xfrm>
            <a:off x="8858606" y="2121764"/>
            <a:ext cx="2357652" cy="2002576"/>
          </a:xfrm>
          <a:prstGeom prst="rect">
            <a:avLst/>
          </a:prstGeom>
        </p:spPr>
        <p:txBody>
          <a:bodyPr/>
          <a:lstStyle>
            <a:lvl1pPr marL="0" indent="0" algn="ctr">
              <a:buNone/>
              <a:defRPr/>
            </a:lvl1pPr>
          </a:lstStyle>
          <a:p>
            <a:r>
              <a:rPr lang="en-US" dirty="0"/>
              <a:t>Click to add photo</a:t>
            </a:r>
          </a:p>
        </p:txBody>
      </p:sp>
      <p:sp>
        <p:nvSpPr>
          <p:cNvPr id="20" name="Text Placeholder 17">
            <a:extLst>
              <a:ext uri="{FF2B5EF4-FFF2-40B4-BE49-F238E27FC236}">
                <a16:creationId xmlns:a16="http://schemas.microsoft.com/office/drawing/2014/main" id="{DB1DD411-2914-4927-88D8-49C5F77DBF75}"/>
              </a:ext>
            </a:extLst>
          </p:cNvPr>
          <p:cNvSpPr>
            <a:spLocks noGrp="1"/>
          </p:cNvSpPr>
          <p:nvPr>
            <p:ph type="body" sz="quarter" idx="36" hasCustomPrompt="1"/>
          </p:nvPr>
        </p:nvSpPr>
        <p:spPr>
          <a:xfrm>
            <a:off x="8858604" y="4124337"/>
            <a:ext cx="2357652" cy="475149"/>
          </a:xfrm>
          <a:prstGeom prst="rect">
            <a:avLst/>
          </a:prstGeom>
        </p:spPr>
        <p:txBody>
          <a:bodyPr anchor="b"/>
          <a:lstStyle>
            <a:lvl1pPr marL="0" indent="0" algn="ctr">
              <a:buNone/>
              <a:defRPr sz="1600" cap="all" spc="200" baseline="0">
                <a:solidFill>
                  <a:schemeClr val="bg1"/>
                </a:solidFill>
                <a:latin typeface="+mj-lt"/>
              </a:defRPr>
            </a:lvl1pPr>
          </a:lstStyle>
          <a:p>
            <a:pPr lvl="0"/>
            <a:r>
              <a:rPr lang="en-US" dirty="0"/>
              <a:t>Click to add name</a:t>
            </a:r>
          </a:p>
        </p:txBody>
      </p:sp>
      <p:sp>
        <p:nvSpPr>
          <p:cNvPr id="21" name="Text Placeholder 17">
            <a:extLst>
              <a:ext uri="{FF2B5EF4-FFF2-40B4-BE49-F238E27FC236}">
                <a16:creationId xmlns:a16="http://schemas.microsoft.com/office/drawing/2014/main" id="{D913D89D-8800-41B2-9284-538E008D4497}"/>
              </a:ext>
            </a:extLst>
          </p:cNvPr>
          <p:cNvSpPr>
            <a:spLocks noGrp="1"/>
          </p:cNvSpPr>
          <p:nvPr>
            <p:ph type="body" sz="quarter" idx="37" hasCustomPrompt="1"/>
          </p:nvPr>
        </p:nvSpPr>
        <p:spPr>
          <a:xfrm>
            <a:off x="8858604" y="4599485"/>
            <a:ext cx="2357652" cy="475147"/>
          </a:xfrm>
          <a:prstGeom prst="rect">
            <a:avLst/>
          </a:prstGeom>
        </p:spPr>
        <p:txBody>
          <a:bodyPr/>
          <a:lstStyle>
            <a:lvl1pPr marL="0" indent="0" algn="ctr">
              <a:lnSpc>
                <a:spcPct val="125000"/>
              </a:lnSpc>
              <a:spcBef>
                <a:spcPts val="0"/>
              </a:spcBef>
              <a:buNone/>
              <a:defRPr sz="1200" b="0" i="0" cap="none" spc="200" baseline="0">
                <a:solidFill>
                  <a:schemeClr val="bg1"/>
                </a:solidFill>
              </a:defRPr>
            </a:lvl1pPr>
          </a:lstStyle>
          <a:p>
            <a:pPr lvl="0"/>
            <a:r>
              <a:rPr lang="en-US" dirty="0"/>
              <a:t>Click to title</a:t>
            </a:r>
          </a:p>
        </p:txBody>
      </p:sp>
      <p:sp>
        <p:nvSpPr>
          <p:cNvPr id="7" name="Slide Number Placeholder 6">
            <a:extLst>
              <a:ext uri="{FF2B5EF4-FFF2-40B4-BE49-F238E27FC236}">
                <a16:creationId xmlns:a16="http://schemas.microsoft.com/office/drawing/2014/main" id="{4A6B141C-4594-45E3-A576-83731131CA86}"/>
              </a:ext>
            </a:extLst>
          </p:cNvPr>
          <p:cNvSpPr>
            <a:spLocks noGrp="1"/>
          </p:cNvSpPr>
          <p:nvPr>
            <p:ph type="sldNum" sz="quarter" idx="12"/>
          </p:nvPr>
        </p:nvSpPr>
        <p:spPr/>
        <p:txBody>
          <a:bodyPr/>
          <a:lstStyle>
            <a:lvl1pPr>
              <a:defRPr>
                <a:solidFill>
                  <a:schemeClr val="bg1"/>
                </a:solidFill>
              </a:defRPr>
            </a:lvl1pPr>
          </a:lstStyle>
          <a:p>
            <a:fld id="{7A9E80BB-C0DF-4F1B-8821-E3FD53412EFF}" type="slidenum">
              <a:rPr lang="en-US" smtClean="0"/>
              <a:pPr/>
              <a:t>‹#›</a:t>
            </a:fld>
            <a:endParaRPr lang="en-US" dirty="0"/>
          </a:p>
        </p:txBody>
      </p:sp>
      <p:sp>
        <p:nvSpPr>
          <p:cNvPr id="6" name="Footer Placeholder 5">
            <a:extLst>
              <a:ext uri="{FF2B5EF4-FFF2-40B4-BE49-F238E27FC236}">
                <a16:creationId xmlns:a16="http://schemas.microsoft.com/office/drawing/2014/main" id="{2D524755-F827-42EA-8E6C-044C8D7B53EB}"/>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Date Placeholder 4">
            <a:extLst>
              <a:ext uri="{FF2B5EF4-FFF2-40B4-BE49-F238E27FC236}">
                <a16:creationId xmlns:a16="http://schemas.microsoft.com/office/drawing/2014/main" id="{115C860E-9305-4F6A-96A9-2F014B27B2D6}"/>
              </a:ext>
            </a:extLst>
          </p:cNvPr>
          <p:cNvSpPr>
            <a:spLocks noGrp="1"/>
          </p:cNvSpPr>
          <p:nvPr>
            <p:ph type="dt" sz="half" idx="10"/>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493765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et The Team_8-Up">
    <p:bg>
      <p:bgPr>
        <a:solidFill>
          <a:schemeClr val="accent2"/>
        </a:solidFill>
        <a:effectLst/>
      </p:bgPr>
    </p:bg>
    <p:spTree>
      <p:nvGrpSpPr>
        <p:cNvPr id="1" name=""/>
        <p:cNvGrpSpPr/>
        <p:nvPr/>
      </p:nvGrpSpPr>
      <p:grpSpPr>
        <a:xfrm>
          <a:off x="0" y="0"/>
          <a:ext cx="0" cy="0"/>
          <a:chOff x="0" y="0"/>
          <a:chExt cx="0" cy="0"/>
        </a:xfrm>
      </p:grpSpPr>
      <p:grpSp>
        <p:nvGrpSpPr>
          <p:cNvPr id="19" name="Graphic 31">
            <a:extLst>
              <a:ext uri="{FF2B5EF4-FFF2-40B4-BE49-F238E27FC236}">
                <a16:creationId xmlns:a16="http://schemas.microsoft.com/office/drawing/2014/main" id="{1E04AE1B-EA25-4B01-8936-C5A4E253B4AA}"/>
              </a:ext>
              <a:ext uri="{C183D7F6-B498-43B3-948B-1728B52AA6E4}">
                <adec:decorative xmlns:adec="http://schemas.microsoft.com/office/drawing/2017/decorative" val="1"/>
              </a:ext>
            </a:extLst>
          </p:cNvPr>
          <p:cNvGrpSpPr/>
          <p:nvPr userDrawn="1"/>
        </p:nvGrpSpPr>
        <p:grpSpPr>
          <a:xfrm>
            <a:off x="-3" y="0"/>
            <a:ext cx="12203044" cy="6857999"/>
            <a:chOff x="1524000" y="857250"/>
            <a:chExt cx="9143809" cy="5138737"/>
          </a:xfrm>
          <a:solidFill>
            <a:schemeClr val="accent2">
              <a:lumMod val="20000"/>
              <a:lumOff val="80000"/>
              <a:alpha val="10000"/>
            </a:schemeClr>
          </a:solidFill>
        </p:grpSpPr>
        <p:sp>
          <p:nvSpPr>
            <p:cNvPr id="20" name="Graphic 31">
              <a:extLst>
                <a:ext uri="{FF2B5EF4-FFF2-40B4-BE49-F238E27FC236}">
                  <a16:creationId xmlns:a16="http://schemas.microsoft.com/office/drawing/2014/main" id="{22105375-AFBE-4CFC-B01F-D4EDF8518F26}"/>
                </a:ext>
              </a:extLst>
            </p:cNvPr>
            <p:cNvSpPr/>
            <p:nvPr/>
          </p:nvSpPr>
          <p:spPr>
            <a:xfrm>
              <a:off x="1524000" y="857250"/>
              <a:ext cx="2959036" cy="5138737"/>
            </a:xfrm>
            <a:custGeom>
              <a:avLst/>
              <a:gdLst>
                <a:gd name="connsiteX0" fmla="*/ 0 w 2959036"/>
                <a:gd name="connsiteY0" fmla="*/ 0 h 5138737"/>
                <a:gd name="connsiteX1" fmla="*/ 0 w 2959036"/>
                <a:gd name="connsiteY1" fmla="*/ 5138738 h 5138737"/>
                <a:gd name="connsiteX2" fmla="*/ 2959037 w 2959036"/>
                <a:gd name="connsiteY2" fmla="*/ 5138738 h 5138737"/>
                <a:gd name="connsiteX3" fmla="*/ 926306 w 2959036"/>
                <a:gd name="connsiteY3" fmla="*/ 0 h 5138737"/>
              </a:gdLst>
              <a:ahLst/>
              <a:cxnLst>
                <a:cxn ang="0">
                  <a:pos x="connsiteX0" y="connsiteY0"/>
                </a:cxn>
                <a:cxn ang="0">
                  <a:pos x="connsiteX1" y="connsiteY1"/>
                </a:cxn>
                <a:cxn ang="0">
                  <a:pos x="connsiteX2" y="connsiteY2"/>
                </a:cxn>
                <a:cxn ang="0">
                  <a:pos x="connsiteX3" y="connsiteY3"/>
                </a:cxn>
              </a:cxnLst>
              <a:rect l="l" t="t" r="r" b="b"/>
              <a:pathLst>
                <a:path w="2959036" h="5138737">
                  <a:moveTo>
                    <a:pt x="0" y="0"/>
                  </a:moveTo>
                  <a:lnTo>
                    <a:pt x="0" y="5138738"/>
                  </a:lnTo>
                  <a:lnTo>
                    <a:pt x="2959037" y="5138738"/>
                  </a:lnTo>
                  <a:lnTo>
                    <a:pt x="926306" y="0"/>
                  </a:lnTo>
                  <a:close/>
                </a:path>
              </a:pathLst>
            </a:custGeom>
            <a:grpFill/>
            <a:ln w="9525" cap="flat">
              <a:noFill/>
              <a:prstDash val="solid"/>
              <a:miter/>
            </a:ln>
          </p:spPr>
          <p:txBody>
            <a:bodyPr rtlCol="0" anchor="ctr"/>
            <a:lstStyle/>
            <a:p>
              <a:endParaRPr lang="en-US" dirty="0"/>
            </a:p>
          </p:txBody>
        </p:sp>
        <p:sp>
          <p:nvSpPr>
            <p:cNvPr id="21" name="Graphic 31">
              <a:extLst>
                <a:ext uri="{FF2B5EF4-FFF2-40B4-BE49-F238E27FC236}">
                  <a16:creationId xmlns:a16="http://schemas.microsoft.com/office/drawing/2014/main" id="{0E3207F4-D40C-44E6-8726-1386115F5870}"/>
                </a:ext>
              </a:extLst>
            </p:cNvPr>
            <p:cNvSpPr/>
            <p:nvPr/>
          </p:nvSpPr>
          <p:spPr>
            <a:xfrm>
              <a:off x="7712011" y="857250"/>
              <a:ext cx="2955798" cy="5138737"/>
            </a:xfrm>
            <a:custGeom>
              <a:avLst/>
              <a:gdLst>
                <a:gd name="connsiteX0" fmla="*/ 2032731 w 2955798"/>
                <a:gd name="connsiteY0" fmla="*/ 0 h 5138737"/>
                <a:gd name="connsiteX1" fmla="*/ 0 w 2955798"/>
                <a:gd name="connsiteY1" fmla="*/ 5138738 h 5138737"/>
                <a:gd name="connsiteX2" fmla="*/ 2955798 w 2955798"/>
                <a:gd name="connsiteY2" fmla="*/ 5138738 h 5138737"/>
                <a:gd name="connsiteX3" fmla="*/ 2955798 w 2955798"/>
                <a:gd name="connsiteY3" fmla="*/ 0 h 5138737"/>
              </a:gdLst>
              <a:ahLst/>
              <a:cxnLst>
                <a:cxn ang="0">
                  <a:pos x="connsiteX0" y="connsiteY0"/>
                </a:cxn>
                <a:cxn ang="0">
                  <a:pos x="connsiteX1" y="connsiteY1"/>
                </a:cxn>
                <a:cxn ang="0">
                  <a:pos x="connsiteX2" y="connsiteY2"/>
                </a:cxn>
                <a:cxn ang="0">
                  <a:pos x="connsiteX3" y="connsiteY3"/>
                </a:cxn>
              </a:cxnLst>
              <a:rect l="l" t="t" r="r" b="b"/>
              <a:pathLst>
                <a:path w="2955798" h="5138737">
                  <a:moveTo>
                    <a:pt x="2032731" y="0"/>
                  </a:moveTo>
                  <a:lnTo>
                    <a:pt x="0" y="5138738"/>
                  </a:lnTo>
                  <a:lnTo>
                    <a:pt x="2955798" y="5138738"/>
                  </a:lnTo>
                  <a:lnTo>
                    <a:pt x="2955798" y="0"/>
                  </a:lnTo>
                  <a:close/>
                </a:path>
              </a:pathLst>
            </a:custGeom>
            <a:grpFill/>
            <a:ln w="9525"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E1C1735E-0205-42E3-A5CB-FC6DF991AC34}"/>
              </a:ext>
            </a:extLst>
          </p:cNvPr>
          <p:cNvSpPr>
            <a:spLocks noGrp="1"/>
          </p:cNvSpPr>
          <p:nvPr>
            <p:ph type="title" hasCustomPrompt="1"/>
          </p:nvPr>
        </p:nvSpPr>
        <p:spPr>
          <a:xfrm>
            <a:off x="968829" y="523748"/>
            <a:ext cx="10515600" cy="556795"/>
          </a:xfrm>
          <a:prstGeom prst="rect">
            <a:avLst/>
          </a:prstGeom>
        </p:spPr>
        <p:txBody>
          <a:bodyPr/>
          <a:lstStyle>
            <a:lvl1pPr algn="ctr">
              <a:defRPr sz="3200" cap="all" spc="200" baseline="0">
                <a:solidFill>
                  <a:schemeClr val="bg1"/>
                </a:solidFill>
              </a:defRPr>
            </a:lvl1pPr>
          </a:lstStyle>
          <a:p>
            <a:r>
              <a:rPr lang="en-US" dirty="0"/>
              <a:t>Click to add title</a:t>
            </a:r>
          </a:p>
        </p:txBody>
      </p:sp>
      <p:sp>
        <p:nvSpPr>
          <p:cNvPr id="58" name="Picture Placeholder 9">
            <a:extLst>
              <a:ext uri="{FF2B5EF4-FFF2-40B4-BE49-F238E27FC236}">
                <a16:creationId xmlns:a16="http://schemas.microsoft.com/office/drawing/2014/main" id="{92A77282-5267-4F71-A0BF-DF82ED909EC1}"/>
              </a:ext>
            </a:extLst>
          </p:cNvPr>
          <p:cNvSpPr>
            <a:spLocks noGrp="1"/>
          </p:cNvSpPr>
          <p:nvPr>
            <p:ph type="pic" sz="quarter" idx="57" hasCustomPrompt="1"/>
          </p:nvPr>
        </p:nvSpPr>
        <p:spPr>
          <a:xfrm>
            <a:off x="1620451" y="1520596"/>
            <a:ext cx="1412050" cy="1147276"/>
          </a:xfrm>
          <a:prstGeom prst="rect">
            <a:avLst/>
          </a:prstGeom>
        </p:spPr>
        <p:txBody>
          <a:bodyPr/>
          <a:lstStyle>
            <a:lvl1pPr marL="0" indent="0" algn="ctr">
              <a:buNone/>
              <a:defRPr/>
            </a:lvl1pPr>
          </a:lstStyle>
          <a:p>
            <a:r>
              <a:rPr lang="en-US" dirty="0"/>
              <a:t>Click to add photo</a:t>
            </a:r>
          </a:p>
        </p:txBody>
      </p:sp>
      <p:sp>
        <p:nvSpPr>
          <p:cNvPr id="56" name="Text Placeholder 17">
            <a:extLst>
              <a:ext uri="{FF2B5EF4-FFF2-40B4-BE49-F238E27FC236}">
                <a16:creationId xmlns:a16="http://schemas.microsoft.com/office/drawing/2014/main" id="{3EA4E6FE-F090-4542-81C0-C6D241E74689}"/>
              </a:ext>
            </a:extLst>
          </p:cNvPr>
          <p:cNvSpPr>
            <a:spLocks noGrp="1"/>
          </p:cNvSpPr>
          <p:nvPr>
            <p:ph type="body" sz="quarter" idx="55" hasCustomPrompt="1"/>
          </p:nvPr>
        </p:nvSpPr>
        <p:spPr>
          <a:xfrm>
            <a:off x="1291631" y="2673057"/>
            <a:ext cx="2069691" cy="476403"/>
          </a:xfrm>
          <a:prstGeom prst="rect">
            <a:avLst/>
          </a:prstGeom>
        </p:spPr>
        <p:txBody>
          <a:bodyPr anchor="b"/>
          <a:lstStyle>
            <a:lvl1pPr marL="0" indent="0" algn="ctr">
              <a:buNone/>
              <a:defRPr sz="1600" cap="all" spc="200" baseline="0">
                <a:solidFill>
                  <a:schemeClr val="bg1"/>
                </a:solidFill>
                <a:latin typeface="+mj-lt"/>
              </a:defRPr>
            </a:lvl1pPr>
          </a:lstStyle>
          <a:p>
            <a:pPr lvl="0"/>
            <a:r>
              <a:rPr lang="en-US" dirty="0"/>
              <a:t>Click to add name</a:t>
            </a:r>
          </a:p>
        </p:txBody>
      </p:sp>
      <p:sp>
        <p:nvSpPr>
          <p:cNvPr id="57" name="Text Placeholder 17">
            <a:extLst>
              <a:ext uri="{FF2B5EF4-FFF2-40B4-BE49-F238E27FC236}">
                <a16:creationId xmlns:a16="http://schemas.microsoft.com/office/drawing/2014/main" id="{E99767A9-AC54-4743-BBA3-FB9452700C74}"/>
              </a:ext>
            </a:extLst>
          </p:cNvPr>
          <p:cNvSpPr>
            <a:spLocks noGrp="1"/>
          </p:cNvSpPr>
          <p:nvPr>
            <p:ph type="body" sz="quarter" idx="56" hasCustomPrompt="1"/>
          </p:nvPr>
        </p:nvSpPr>
        <p:spPr>
          <a:xfrm>
            <a:off x="1291631" y="3148500"/>
            <a:ext cx="2069691" cy="573222"/>
          </a:xfrm>
          <a:prstGeom prst="rect">
            <a:avLst/>
          </a:prstGeom>
        </p:spPr>
        <p:txBody>
          <a:bodyPr/>
          <a:lstStyle>
            <a:lvl1pPr marL="0" indent="0" algn="ctr">
              <a:lnSpc>
                <a:spcPct val="100000"/>
              </a:lnSpc>
              <a:buNone/>
              <a:defRPr sz="1200" b="0" i="0" cap="none" spc="100" baseline="0">
                <a:solidFill>
                  <a:schemeClr val="bg1"/>
                </a:solidFill>
              </a:defRPr>
            </a:lvl1pPr>
          </a:lstStyle>
          <a:p>
            <a:pPr lvl="0"/>
            <a:r>
              <a:rPr lang="en-US" dirty="0"/>
              <a:t>Click to add title</a:t>
            </a:r>
          </a:p>
        </p:txBody>
      </p:sp>
      <p:sp>
        <p:nvSpPr>
          <p:cNvPr id="59" name="Picture Placeholder 9">
            <a:extLst>
              <a:ext uri="{FF2B5EF4-FFF2-40B4-BE49-F238E27FC236}">
                <a16:creationId xmlns:a16="http://schemas.microsoft.com/office/drawing/2014/main" id="{E8AE39FE-294D-4DF3-8C81-E1072C748094}"/>
              </a:ext>
            </a:extLst>
          </p:cNvPr>
          <p:cNvSpPr>
            <a:spLocks noGrp="1"/>
          </p:cNvSpPr>
          <p:nvPr>
            <p:ph type="pic" sz="quarter" idx="58" hasCustomPrompt="1"/>
          </p:nvPr>
        </p:nvSpPr>
        <p:spPr>
          <a:xfrm>
            <a:off x="4119392" y="1520596"/>
            <a:ext cx="1412050" cy="1147276"/>
          </a:xfrm>
          <a:prstGeom prst="rect">
            <a:avLst/>
          </a:prstGeom>
        </p:spPr>
        <p:txBody>
          <a:bodyPr/>
          <a:lstStyle>
            <a:lvl1pPr marL="0" indent="0" algn="ctr">
              <a:buNone/>
              <a:defRPr/>
            </a:lvl1pPr>
          </a:lstStyle>
          <a:p>
            <a:r>
              <a:rPr lang="en-US" dirty="0"/>
              <a:t>Click to add photo</a:t>
            </a:r>
          </a:p>
        </p:txBody>
      </p:sp>
      <p:sp>
        <p:nvSpPr>
          <p:cNvPr id="62" name="Text Placeholder 17">
            <a:extLst>
              <a:ext uri="{FF2B5EF4-FFF2-40B4-BE49-F238E27FC236}">
                <a16:creationId xmlns:a16="http://schemas.microsoft.com/office/drawing/2014/main" id="{1707D82F-527A-4E2B-A75C-1AAA60F6634B}"/>
              </a:ext>
            </a:extLst>
          </p:cNvPr>
          <p:cNvSpPr>
            <a:spLocks noGrp="1"/>
          </p:cNvSpPr>
          <p:nvPr>
            <p:ph type="body" sz="quarter" idx="61" hasCustomPrompt="1"/>
          </p:nvPr>
        </p:nvSpPr>
        <p:spPr>
          <a:xfrm>
            <a:off x="3791533" y="2674147"/>
            <a:ext cx="2069691" cy="476403"/>
          </a:xfrm>
          <a:prstGeom prst="rect">
            <a:avLst/>
          </a:prstGeom>
        </p:spPr>
        <p:txBody>
          <a:bodyPr anchor="b"/>
          <a:lstStyle>
            <a:lvl1pPr marL="0" indent="0" algn="ctr">
              <a:buNone/>
              <a:defRPr sz="1600" cap="all" spc="200" baseline="0">
                <a:solidFill>
                  <a:schemeClr val="bg1"/>
                </a:solidFill>
                <a:latin typeface="+mj-lt"/>
              </a:defRPr>
            </a:lvl1pPr>
          </a:lstStyle>
          <a:p>
            <a:pPr lvl="0"/>
            <a:r>
              <a:rPr lang="en-US" dirty="0"/>
              <a:t>Click to add name</a:t>
            </a:r>
          </a:p>
        </p:txBody>
      </p:sp>
      <p:sp>
        <p:nvSpPr>
          <p:cNvPr id="63" name="Text Placeholder 17">
            <a:extLst>
              <a:ext uri="{FF2B5EF4-FFF2-40B4-BE49-F238E27FC236}">
                <a16:creationId xmlns:a16="http://schemas.microsoft.com/office/drawing/2014/main" id="{5BBF407E-9CF1-4FD6-B672-644EDFEDD639}"/>
              </a:ext>
            </a:extLst>
          </p:cNvPr>
          <p:cNvSpPr>
            <a:spLocks noGrp="1"/>
          </p:cNvSpPr>
          <p:nvPr>
            <p:ph type="body" sz="quarter" idx="62" hasCustomPrompt="1"/>
          </p:nvPr>
        </p:nvSpPr>
        <p:spPr>
          <a:xfrm>
            <a:off x="3791533" y="3149590"/>
            <a:ext cx="2069691" cy="573222"/>
          </a:xfrm>
          <a:prstGeom prst="rect">
            <a:avLst/>
          </a:prstGeom>
        </p:spPr>
        <p:txBody>
          <a:bodyPr/>
          <a:lstStyle>
            <a:lvl1pPr marL="0" indent="0" algn="ctr">
              <a:lnSpc>
                <a:spcPct val="100000"/>
              </a:lnSpc>
              <a:buNone/>
              <a:defRPr sz="1200" b="0" i="0" cap="none" spc="100" baseline="0">
                <a:solidFill>
                  <a:schemeClr val="bg1"/>
                </a:solidFill>
              </a:defRPr>
            </a:lvl1pPr>
          </a:lstStyle>
          <a:p>
            <a:pPr lvl="0"/>
            <a:r>
              <a:rPr lang="en-US" dirty="0"/>
              <a:t>Click to add title</a:t>
            </a:r>
          </a:p>
        </p:txBody>
      </p:sp>
      <p:sp>
        <p:nvSpPr>
          <p:cNvPr id="60" name="Picture Placeholder 9">
            <a:extLst>
              <a:ext uri="{FF2B5EF4-FFF2-40B4-BE49-F238E27FC236}">
                <a16:creationId xmlns:a16="http://schemas.microsoft.com/office/drawing/2014/main" id="{1A3ECF3D-730A-4424-B01D-D8F4C0DA9491}"/>
              </a:ext>
            </a:extLst>
          </p:cNvPr>
          <p:cNvSpPr>
            <a:spLocks noGrp="1"/>
          </p:cNvSpPr>
          <p:nvPr>
            <p:ph type="pic" sz="quarter" idx="59" hasCustomPrompt="1"/>
          </p:nvPr>
        </p:nvSpPr>
        <p:spPr>
          <a:xfrm>
            <a:off x="6549002" y="1520596"/>
            <a:ext cx="1412049" cy="1147276"/>
          </a:xfrm>
          <a:prstGeom prst="rect">
            <a:avLst/>
          </a:prstGeom>
        </p:spPr>
        <p:txBody>
          <a:bodyPr/>
          <a:lstStyle>
            <a:lvl1pPr marL="0" indent="0" algn="ctr">
              <a:buNone/>
              <a:defRPr/>
            </a:lvl1pPr>
          </a:lstStyle>
          <a:p>
            <a:r>
              <a:rPr lang="en-US" dirty="0"/>
              <a:t>Click to add photo</a:t>
            </a:r>
          </a:p>
        </p:txBody>
      </p:sp>
      <p:sp>
        <p:nvSpPr>
          <p:cNvPr id="64" name="Text Placeholder 17">
            <a:extLst>
              <a:ext uri="{FF2B5EF4-FFF2-40B4-BE49-F238E27FC236}">
                <a16:creationId xmlns:a16="http://schemas.microsoft.com/office/drawing/2014/main" id="{225B5D42-F20D-409F-8623-A64142EC2C45}"/>
              </a:ext>
            </a:extLst>
          </p:cNvPr>
          <p:cNvSpPr>
            <a:spLocks noGrp="1"/>
          </p:cNvSpPr>
          <p:nvPr>
            <p:ph type="body" sz="quarter" idx="63" hasCustomPrompt="1"/>
          </p:nvPr>
        </p:nvSpPr>
        <p:spPr>
          <a:xfrm>
            <a:off x="6323796" y="2667872"/>
            <a:ext cx="2069691" cy="476403"/>
          </a:xfrm>
          <a:prstGeom prst="rect">
            <a:avLst/>
          </a:prstGeom>
        </p:spPr>
        <p:txBody>
          <a:bodyPr anchor="b"/>
          <a:lstStyle>
            <a:lvl1pPr marL="0" indent="0" algn="ctr">
              <a:buNone/>
              <a:defRPr sz="1600" cap="all" spc="200" baseline="0">
                <a:solidFill>
                  <a:schemeClr val="bg1"/>
                </a:solidFill>
                <a:latin typeface="+mj-lt"/>
              </a:defRPr>
            </a:lvl1pPr>
          </a:lstStyle>
          <a:p>
            <a:pPr lvl="0"/>
            <a:r>
              <a:rPr lang="en-US" dirty="0"/>
              <a:t>Click to add name</a:t>
            </a:r>
          </a:p>
        </p:txBody>
      </p:sp>
      <p:sp>
        <p:nvSpPr>
          <p:cNvPr id="65" name="Text Placeholder 17">
            <a:extLst>
              <a:ext uri="{FF2B5EF4-FFF2-40B4-BE49-F238E27FC236}">
                <a16:creationId xmlns:a16="http://schemas.microsoft.com/office/drawing/2014/main" id="{D20F4DBB-A572-46A8-A5B4-3BA6B7FC2B46}"/>
              </a:ext>
            </a:extLst>
          </p:cNvPr>
          <p:cNvSpPr>
            <a:spLocks noGrp="1"/>
          </p:cNvSpPr>
          <p:nvPr>
            <p:ph type="body" sz="quarter" idx="64" hasCustomPrompt="1"/>
          </p:nvPr>
        </p:nvSpPr>
        <p:spPr>
          <a:xfrm>
            <a:off x="6323796" y="3143315"/>
            <a:ext cx="2069691" cy="573222"/>
          </a:xfrm>
          <a:prstGeom prst="rect">
            <a:avLst/>
          </a:prstGeom>
        </p:spPr>
        <p:txBody>
          <a:bodyPr/>
          <a:lstStyle>
            <a:lvl1pPr marL="0" indent="0" algn="ctr">
              <a:lnSpc>
                <a:spcPct val="100000"/>
              </a:lnSpc>
              <a:buNone/>
              <a:defRPr sz="1200" b="0" i="0" cap="none" spc="100" baseline="0">
                <a:solidFill>
                  <a:schemeClr val="bg1"/>
                </a:solidFill>
              </a:defRPr>
            </a:lvl1pPr>
          </a:lstStyle>
          <a:p>
            <a:pPr lvl="0"/>
            <a:r>
              <a:rPr lang="en-US" dirty="0"/>
              <a:t>Click to add title</a:t>
            </a:r>
          </a:p>
        </p:txBody>
      </p:sp>
      <p:sp>
        <p:nvSpPr>
          <p:cNvPr id="61" name="Picture Placeholder 9">
            <a:extLst>
              <a:ext uri="{FF2B5EF4-FFF2-40B4-BE49-F238E27FC236}">
                <a16:creationId xmlns:a16="http://schemas.microsoft.com/office/drawing/2014/main" id="{91595987-3A61-4A00-9863-883E32AD8340}"/>
              </a:ext>
            </a:extLst>
          </p:cNvPr>
          <p:cNvSpPr>
            <a:spLocks noGrp="1"/>
          </p:cNvSpPr>
          <p:nvPr>
            <p:ph type="pic" sz="quarter" idx="60" hasCustomPrompt="1"/>
          </p:nvPr>
        </p:nvSpPr>
        <p:spPr>
          <a:xfrm>
            <a:off x="9174860" y="1520596"/>
            <a:ext cx="1412049" cy="1147276"/>
          </a:xfrm>
          <a:prstGeom prst="rect">
            <a:avLst/>
          </a:prstGeom>
        </p:spPr>
        <p:txBody>
          <a:bodyPr/>
          <a:lstStyle>
            <a:lvl1pPr marL="0" indent="0" algn="ctr">
              <a:buNone/>
              <a:defRPr/>
            </a:lvl1pPr>
          </a:lstStyle>
          <a:p>
            <a:r>
              <a:rPr lang="en-US" dirty="0"/>
              <a:t>Click to add photo</a:t>
            </a:r>
          </a:p>
        </p:txBody>
      </p:sp>
      <p:sp>
        <p:nvSpPr>
          <p:cNvPr id="66" name="Text Placeholder 17">
            <a:extLst>
              <a:ext uri="{FF2B5EF4-FFF2-40B4-BE49-F238E27FC236}">
                <a16:creationId xmlns:a16="http://schemas.microsoft.com/office/drawing/2014/main" id="{B38C024F-59AC-4BC0-9508-BEBF057E1A91}"/>
              </a:ext>
            </a:extLst>
          </p:cNvPr>
          <p:cNvSpPr>
            <a:spLocks noGrp="1"/>
          </p:cNvSpPr>
          <p:nvPr>
            <p:ph type="body" sz="quarter" idx="65" hasCustomPrompt="1"/>
          </p:nvPr>
        </p:nvSpPr>
        <p:spPr>
          <a:xfrm>
            <a:off x="8846039" y="2666912"/>
            <a:ext cx="2069691" cy="476403"/>
          </a:xfrm>
          <a:prstGeom prst="rect">
            <a:avLst/>
          </a:prstGeom>
        </p:spPr>
        <p:txBody>
          <a:bodyPr anchor="b"/>
          <a:lstStyle>
            <a:lvl1pPr marL="0" indent="0" algn="ctr">
              <a:buNone/>
              <a:defRPr sz="1600" cap="all" spc="200" baseline="0">
                <a:solidFill>
                  <a:schemeClr val="bg1"/>
                </a:solidFill>
                <a:latin typeface="+mj-lt"/>
              </a:defRPr>
            </a:lvl1pPr>
          </a:lstStyle>
          <a:p>
            <a:pPr lvl="0"/>
            <a:r>
              <a:rPr lang="en-US" dirty="0"/>
              <a:t>Click to add name</a:t>
            </a:r>
          </a:p>
        </p:txBody>
      </p:sp>
      <p:sp>
        <p:nvSpPr>
          <p:cNvPr id="67" name="Text Placeholder 17">
            <a:extLst>
              <a:ext uri="{FF2B5EF4-FFF2-40B4-BE49-F238E27FC236}">
                <a16:creationId xmlns:a16="http://schemas.microsoft.com/office/drawing/2014/main" id="{BDB9CAD8-A37F-40F0-9C11-F79C660A79D7}"/>
              </a:ext>
            </a:extLst>
          </p:cNvPr>
          <p:cNvSpPr>
            <a:spLocks noGrp="1"/>
          </p:cNvSpPr>
          <p:nvPr>
            <p:ph type="body" sz="quarter" idx="66" hasCustomPrompt="1"/>
          </p:nvPr>
        </p:nvSpPr>
        <p:spPr>
          <a:xfrm>
            <a:off x="8846039" y="3142355"/>
            <a:ext cx="2069691" cy="573222"/>
          </a:xfrm>
          <a:prstGeom prst="rect">
            <a:avLst/>
          </a:prstGeom>
        </p:spPr>
        <p:txBody>
          <a:bodyPr/>
          <a:lstStyle>
            <a:lvl1pPr marL="0" indent="0" algn="ctr">
              <a:lnSpc>
                <a:spcPct val="100000"/>
              </a:lnSpc>
              <a:buNone/>
              <a:defRPr sz="1200" b="0" i="0" cap="none" spc="100" baseline="0">
                <a:solidFill>
                  <a:schemeClr val="bg1"/>
                </a:solidFill>
              </a:defRPr>
            </a:lvl1pPr>
          </a:lstStyle>
          <a:p>
            <a:pPr lvl="0"/>
            <a:r>
              <a:rPr lang="en-US" dirty="0"/>
              <a:t>Click to add title</a:t>
            </a:r>
          </a:p>
        </p:txBody>
      </p:sp>
      <p:sp>
        <p:nvSpPr>
          <p:cNvPr id="38" name="Picture Placeholder 9">
            <a:extLst>
              <a:ext uri="{FF2B5EF4-FFF2-40B4-BE49-F238E27FC236}">
                <a16:creationId xmlns:a16="http://schemas.microsoft.com/office/drawing/2014/main" id="{4CC2980B-7671-4F8C-BADD-CF2C88294E85}"/>
              </a:ext>
            </a:extLst>
          </p:cNvPr>
          <p:cNvSpPr>
            <a:spLocks noGrp="1"/>
          </p:cNvSpPr>
          <p:nvPr>
            <p:ph type="pic" sz="quarter" idx="40" hasCustomPrompt="1"/>
          </p:nvPr>
        </p:nvSpPr>
        <p:spPr>
          <a:xfrm>
            <a:off x="1620451" y="3853061"/>
            <a:ext cx="1412050" cy="1147276"/>
          </a:xfrm>
          <a:prstGeom prst="rect">
            <a:avLst/>
          </a:prstGeom>
        </p:spPr>
        <p:txBody>
          <a:bodyPr/>
          <a:lstStyle>
            <a:lvl1pPr marL="0" indent="0" algn="ctr">
              <a:buNone/>
              <a:defRPr/>
            </a:lvl1pPr>
          </a:lstStyle>
          <a:p>
            <a:r>
              <a:rPr lang="en-US" dirty="0"/>
              <a:t>Click to add photo</a:t>
            </a:r>
          </a:p>
        </p:txBody>
      </p:sp>
      <p:sp>
        <p:nvSpPr>
          <p:cNvPr id="30" name="Text Placeholder 17">
            <a:extLst>
              <a:ext uri="{FF2B5EF4-FFF2-40B4-BE49-F238E27FC236}">
                <a16:creationId xmlns:a16="http://schemas.microsoft.com/office/drawing/2014/main" id="{E962E00C-0CE9-4ED2-8C51-91478F777607}"/>
              </a:ext>
            </a:extLst>
          </p:cNvPr>
          <p:cNvSpPr>
            <a:spLocks noGrp="1"/>
          </p:cNvSpPr>
          <p:nvPr>
            <p:ph type="body" sz="quarter" idx="30" hasCustomPrompt="1"/>
          </p:nvPr>
        </p:nvSpPr>
        <p:spPr>
          <a:xfrm>
            <a:off x="1291631" y="5005522"/>
            <a:ext cx="2069691" cy="476403"/>
          </a:xfrm>
          <a:prstGeom prst="rect">
            <a:avLst/>
          </a:prstGeom>
        </p:spPr>
        <p:txBody>
          <a:bodyPr anchor="b"/>
          <a:lstStyle>
            <a:lvl1pPr marL="0" indent="0" algn="ctr">
              <a:buNone/>
              <a:defRPr sz="1600" cap="all" spc="200" baseline="0">
                <a:solidFill>
                  <a:schemeClr val="bg1"/>
                </a:solidFill>
                <a:latin typeface="+mj-lt"/>
              </a:defRPr>
            </a:lvl1pPr>
          </a:lstStyle>
          <a:p>
            <a:pPr lvl="0"/>
            <a:r>
              <a:rPr lang="en-US" dirty="0"/>
              <a:t>Click to add name</a:t>
            </a:r>
          </a:p>
        </p:txBody>
      </p:sp>
      <p:sp>
        <p:nvSpPr>
          <p:cNvPr id="31" name="Text Placeholder 17">
            <a:extLst>
              <a:ext uri="{FF2B5EF4-FFF2-40B4-BE49-F238E27FC236}">
                <a16:creationId xmlns:a16="http://schemas.microsoft.com/office/drawing/2014/main" id="{285E7C77-6013-467F-AA0B-DB65984B251D}"/>
              </a:ext>
            </a:extLst>
          </p:cNvPr>
          <p:cNvSpPr>
            <a:spLocks noGrp="1"/>
          </p:cNvSpPr>
          <p:nvPr>
            <p:ph type="body" sz="quarter" idx="31" hasCustomPrompt="1"/>
          </p:nvPr>
        </p:nvSpPr>
        <p:spPr>
          <a:xfrm>
            <a:off x="1291631" y="5480965"/>
            <a:ext cx="2069691" cy="556795"/>
          </a:xfrm>
          <a:prstGeom prst="rect">
            <a:avLst/>
          </a:prstGeom>
        </p:spPr>
        <p:txBody>
          <a:bodyPr/>
          <a:lstStyle>
            <a:lvl1pPr marL="0" indent="0" algn="ctr">
              <a:lnSpc>
                <a:spcPct val="100000"/>
              </a:lnSpc>
              <a:buNone/>
              <a:defRPr sz="1200" b="0" i="0" cap="none" spc="100" baseline="0">
                <a:solidFill>
                  <a:schemeClr val="bg1"/>
                </a:solidFill>
              </a:defRPr>
            </a:lvl1pPr>
          </a:lstStyle>
          <a:p>
            <a:pPr lvl="0"/>
            <a:r>
              <a:rPr lang="en-US" dirty="0"/>
              <a:t>Click to add title</a:t>
            </a:r>
          </a:p>
        </p:txBody>
      </p:sp>
      <p:sp>
        <p:nvSpPr>
          <p:cNvPr id="39" name="Picture Placeholder 9">
            <a:extLst>
              <a:ext uri="{FF2B5EF4-FFF2-40B4-BE49-F238E27FC236}">
                <a16:creationId xmlns:a16="http://schemas.microsoft.com/office/drawing/2014/main" id="{7D6F633A-FD80-4D2C-8476-8100D39C6B64}"/>
              </a:ext>
            </a:extLst>
          </p:cNvPr>
          <p:cNvSpPr>
            <a:spLocks noGrp="1"/>
          </p:cNvSpPr>
          <p:nvPr>
            <p:ph type="pic" sz="quarter" idx="41" hasCustomPrompt="1"/>
          </p:nvPr>
        </p:nvSpPr>
        <p:spPr>
          <a:xfrm>
            <a:off x="4119392" y="3853061"/>
            <a:ext cx="1412050" cy="1147276"/>
          </a:xfrm>
          <a:prstGeom prst="rect">
            <a:avLst/>
          </a:prstGeom>
        </p:spPr>
        <p:txBody>
          <a:bodyPr/>
          <a:lstStyle>
            <a:lvl1pPr marL="0" indent="0" algn="ctr">
              <a:buNone/>
              <a:defRPr/>
            </a:lvl1pPr>
          </a:lstStyle>
          <a:p>
            <a:r>
              <a:rPr lang="en-US" dirty="0"/>
              <a:t>Click to add photo</a:t>
            </a:r>
          </a:p>
        </p:txBody>
      </p:sp>
      <p:sp>
        <p:nvSpPr>
          <p:cNvPr id="50" name="Text Placeholder 17">
            <a:extLst>
              <a:ext uri="{FF2B5EF4-FFF2-40B4-BE49-F238E27FC236}">
                <a16:creationId xmlns:a16="http://schemas.microsoft.com/office/drawing/2014/main" id="{534B036E-ECDB-4305-8A01-66F6D547169A}"/>
              </a:ext>
            </a:extLst>
          </p:cNvPr>
          <p:cNvSpPr>
            <a:spLocks noGrp="1"/>
          </p:cNvSpPr>
          <p:nvPr>
            <p:ph type="body" sz="quarter" idx="49" hasCustomPrompt="1"/>
          </p:nvPr>
        </p:nvSpPr>
        <p:spPr>
          <a:xfrm>
            <a:off x="3791533" y="5006612"/>
            <a:ext cx="2069691" cy="476403"/>
          </a:xfrm>
          <a:prstGeom prst="rect">
            <a:avLst/>
          </a:prstGeom>
        </p:spPr>
        <p:txBody>
          <a:bodyPr anchor="b"/>
          <a:lstStyle>
            <a:lvl1pPr marL="0" indent="0" algn="ctr">
              <a:buNone/>
              <a:defRPr sz="1600" cap="all" spc="200" baseline="0">
                <a:solidFill>
                  <a:schemeClr val="bg1"/>
                </a:solidFill>
                <a:latin typeface="+mj-lt"/>
              </a:defRPr>
            </a:lvl1pPr>
          </a:lstStyle>
          <a:p>
            <a:pPr lvl="0"/>
            <a:r>
              <a:rPr lang="en-US" dirty="0"/>
              <a:t>Click to add name</a:t>
            </a:r>
          </a:p>
        </p:txBody>
      </p:sp>
      <p:sp>
        <p:nvSpPr>
          <p:cNvPr id="51" name="Text Placeholder 17">
            <a:extLst>
              <a:ext uri="{FF2B5EF4-FFF2-40B4-BE49-F238E27FC236}">
                <a16:creationId xmlns:a16="http://schemas.microsoft.com/office/drawing/2014/main" id="{F074C60B-FADB-4F44-B718-C0687D1D4367}"/>
              </a:ext>
            </a:extLst>
          </p:cNvPr>
          <p:cNvSpPr>
            <a:spLocks noGrp="1"/>
          </p:cNvSpPr>
          <p:nvPr>
            <p:ph type="body" sz="quarter" idx="50" hasCustomPrompt="1"/>
          </p:nvPr>
        </p:nvSpPr>
        <p:spPr>
          <a:xfrm>
            <a:off x="3791533" y="5482055"/>
            <a:ext cx="2069691" cy="556795"/>
          </a:xfrm>
          <a:prstGeom prst="rect">
            <a:avLst/>
          </a:prstGeom>
        </p:spPr>
        <p:txBody>
          <a:bodyPr/>
          <a:lstStyle>
            <a:lvl1pPr marL="0" indent="0" algn="ctr">
              <a:lnSpc>
                <a:spcPct val="100000"/>
              </a:lnSpc>
              <a:buNone/>
              <a:defRPr sz="1200" b="0" i="0" cap="none" spc="100" baseline="0">
                <a:solidFill>
                  <a:schemeClr val="bg1"/>
                </a:solidFill>
              </a:defRPr>
            </a:lvl1pPr>
          </a:lstStyle>
          <a:p>
            <a:pPr lvl="0"/>
            <a:r>
              <a:rPr lang="en-US" dirty="0"/>
              <a:t>Click to add title</a:t>
            </a:r>
          </a:p>
        </p:txBody>
      </p:sp>
      <p:sp>
        <p:nvSpPr>
          <p:cNvPr id="40" name="Picture Placeholder 9">
            <a:extLst>
              <a:ext uri="{FF2B5EF4-FFF2-40B4-BE49-F238E27FC236}">
                <a16:creationId xmlns:a16="http://schemas.microsoft.com/office/drawing/2014/main" id="{A34BA53B-3CF1-462B-979A-000E74575C14}"/>
              </a:ext>
            </a:extLst>
          </p:cNvPr>
          <p:cNvSpPr>
            <a:spLocks noGrp="1"/>
          </p:cNvSpPr>
          <p:nvPr>
            <p:ph type="pic" sz="quarter" idx="42" hasCustomPrompt="1"/>
          </p:nvPr>
        </p:nvSpPr>
        <p:spPr>
          <a:xfrm>
            <a:off x="6549002" y="3853061"/>
            <a:ext cx="1412049" cy="1147276"/>
          </a:xfrm>
          <a:prstGeom prst="rect">
            <a:avLst/>
          </a:prstGeom>
        </p:spPr>
        <p:txBody>
          <a:bodyPr/>
          <a:lstStyle>
            <a:lvl1pPr marL="0" indent="0" algn="ctr">
              <a:buNone/>
              <a:defRPr/>
            </a:lvl1pPr>
          </a:lstStyle>
          <a:p>
            <a:r>
              <a:rPr lang="en-US" dirty="0"/>
              <a:t>Click to add photo</a:t>
            </a:r>
          </a:p>
        </p:txBody>
      </p:sp>
      <p:sp>
        <p:nvSpPr>
          <p:cNvPr id="52" name="Text Placeholder 17">
            <a:extLst>
              <a:ext uri="{FF2B5EF4-FFF2-40B4-BE49-F238E27FC236}">
                <a16:creationId xmlns:a16="http://schemas.microsoft.com/office/drawing/2014/main" id="{B1AAC15F-0501-4CB6-BA46-F9C01D493E97}"/>
              </a:ext>
            </a:extLst>
          </p:cNvPr>
          <p:cNvSpPr>
            <a:spLocks noGrp="1"/>
          </p:cNvSpPr>
          <p:nvPr>
            <p:ph type="body" sz="quarter" idx="51" hasCustomPrompt="1"/>
          </p:nvPr>
        </p:nvSpPr>
        <p:spPr>
          <a:xfrm>
            <a:off x="6323796" y="5000337"/>
            <a:ext cx="2069691" cy="476403"/>
          </a:xfrm>
          <a:prstGeom prst="rect">
            <a:avLst/>
          </a:prstGeom>
        </p:spPr>
        <p:txBody>
          <a:bodyPr anchor="b"/>
          <a:lstStyle>
            <a:lvl1pPr marL="0" indent="0" algn="ctr">
              <a:buNone/>
              <a:defRPr sz="1600" cap="all" spc="200" baseline="0">
                <a:solidFill>
                  <a:schemeClr val="bg1"/>
                </a:solidFill>
                <a:latin typeface="+mj-lt"/>
              </a:defRPr>
            </a:lvl1pPr>
          </a:lstStyle>
          <a:p>
            <a:pPr lvl="0"/>
            <a:r>
              <a:rPr lang="en-US" dirty="0"/>
              <a:t>Click to add name</a:t>
            </a:r>
          </a:p>
        </p:txBody>
      </p:sp>
      <p:sp>
        <p:nvSpPr>
          <p:cNvPr id="53" name="Text Placeholder 17">
            <a:extLst>
              <a:ext uri="{FF2B5EF4-FFF2-40B4-BE49-F238E27FC236}">
                <a16:creationId xmlns:a16="http://schemas.microsoft.com/office/drawing/2014/main" id="{2C0B84A3-071D-46B3-B912-276ED1F152E9}"/>
              </a:ext>
            </a:extLst>
          </p:cNvPr>
          <p:cNvSpPr>
            <a:spLocks noGrp="1"/>
          </p:cNvSpPr>
          <p:nvPr>
            <p:ph type="body" sz="quarter" idx="52" hasCustomPrompt="1"/>
          </p:nvPr>
        </p:nvSpPr>
        <p:spPr>
          <a:xfrm>
            <a:off x="6323796" y="5475780"/>
            <a:ext cx="2069691" cy="556795"/>
          </a:xfrm>
          <a:prstGeom prst="rect">
            <a:avLst/>
          </a:prstGeom>
        </p:spPr>
        <p:txBody>
          <a:bodyPr/>
          <a:lstStyle>
            <a:lvl1pPr marL="0" indent="0" algn="ctr">
              <a:lnSpc>
                <a:spcPct val="100000"/>
              </a:lnSpc>
              <a:buNone/>
              <a:defRPr sz="1200" b="0" i="0" cap="none" spc="100" baseline="0">
                <a:solidFill>
                  <a:schemeClr val="bg1"/>
                </a:solidFill>
              </a:defRPr>
            </a:lvl1pPr>
          </a:lstStyle>
          <a:p>
            <a:pPr lvl="0"/>
            <a:r>
              <a:rPr lang="en-US" dirty="0"/>
              <a:t>Click to add title</a:t>
            </a:r>
          </a:p>
        </p:txBody>
      </p:sp>
      <p:sp>
        <p:nvSpPr>
          <p:cNvPr id="46" name="Picture Placeholder 9">
            <a:extLst>
              <a:ext uri="{FF2B5EF4-FFF2-40B4-BE49-F238E27FC236}">
                <a16:creationId xmlns:a16="http://schemas.microsoft.com/office/drawing/2014/main" id="{447CE363-8048-45D8-BC95-4E89354EF492}"/>
              </a:ext>
            </a:extLst>
          </p:cNvPr>
          <p:cNvSpPr>
            <a:spLocks noGrp="1"/>
          </p:cNvSpPr>
          <p:nvPr>
            <p:ph type="pic" sz="quarter" idx="48" hasCustomPrompt="1"/>
          </p:nvPr>
        </p:nvSpPr>
        <p:spPr>
          <a:xfrm>
            <a:off x="9174860" y="3853061"/>
            <a:ext cx="1412049" cy="1147276"/>
          </a:xfrm>
          <a:prstGeom prst="rect">
            <a:avLst/>
          </a:prstGeom>
        </p:spPr>
        <p:txBody>
          <a:bodyPr/>
          <a:lstStyle>
            <a:lvl1pPr marL="0" indent="0" algn="ctr">
              <a:buNone/>
              <a:defRPr/>
            </a:lvl1pPr>
          </a:lstStyle>
          <a:p>
            <a:r>
              <a:rPr lang="en-US" dirty="0"/>
              <a:t>Click to add photo</a:t>
            </a:r>
          </a:p>
        </p:txBody>
      </p:sp>
      <p:sp>
        <p:nvSpPr>
          <p:cNvPr id="54" name="Text Placeholder 17">
            <a:extLst>
              <a:ext uri="{FF2B5EF4-FFF2-40B4-BE49-F238E27FC236}">
                <a16:creationId xmlns:a16="http://schemas.microsoft.com/office/drawing/2014/main" id="{EEB77DBC-08C4-4B28-9828-330891407619}"/>
              </a:ext>
            </a:extLst>
          </p:cNvPr>
          <p:cNvSpPr>
            <a:spLocks noGrp="1"/>
          </p:cNvSpPr>
          <p:nvPr>
            <p:ph type="body" sz="quarter" idx="53" hasCustomPrompt="1"/>
          </p:nvPr>
        </p:nvSpPr>
        <p:spPr>
          <a:xfrm>
            <a:off x="8846039" y="4999377"/>
            <a:ext cx="2069691" cy="476403"/>
          </a:xfrm>
          <a:prstGeom prst="rect">
            <a:avLst/>
          </a:prstGeom>
        </p:spPr>
        <p:txBody>
          <a:bodyPr anchor="b"/>
          <a:lstStyle>
            <a:lvl1pPr marL="0" indent="0" algn="ctr">
              <a:buNone/>
              <a:defRPr sz="1600" cap="all" spc="200" baseline="0">
                <a:solidFill>
                  <a:schemeClr val="bg1"/>
                </a:solidFill>
                <a:latin typeface="+mj-lt"/>
              </a:defRPr>
            </a:lvl1pPr>
          </a:lstStyle>
          <a:p>
            <a:pPr lvl="0"/>
            <a:r>
              <a:rPr lang="en-US" dirty="0"/>
              <a:t>Click to add name</a:t>
            </a:r>
          </a:p>
        </p:txBody>
      </p:sp>
      <p:sp>
        <p:nvSpPr>
          <p:cNvPr id="55" name="Text Placeholder 17">
            <a:extLst>
              <a:ext uri="{FF2B5EF4-FFF2-40B4-BE49-F238E27FC236}">
                <a16:creationId xmlns:a16="http://schemas.microsoft.com/office/drawing/2014/main" id="{C4D2FA18-AB3C-482C-AA57-12C2463265A6}"/>
              </a:ext>
            </a:extLst>
          </p:cNvPr>
          <p:cNvSpPr>
            <a:spLocks noGrp="1"/>
          </p:cNvSpPr>
          <p:nvPr>
            <p:ph type="body" sz="quarter" idx="54" hasCustomPrompt="1"/>
          </p:nvPr>
        </p:nvSpPr>
        <p:spPr>
          <a:xfrm>
            <a:off x="8846039" y="5474820"/>
            <a:ext cx="2069691" cy="556795"/>
          </a:xfrm>
          <a:prstGeom prst="rect">
            <a:avLst/>
          </a:prstGeom>
        </p:spPr>
        <p:txBody>
          <a:bodyPr/>
          <a:lstStyle>
            <a:lvl1pPr marL="0" indent="0" algn="ctr">
              <a:lnSpc>
                <a:spcPct val="100000"/>
              </a:lnSpc>
              <a:buNone/>
              <a:defRPr sz="1200" b="0" i="0" cap="none" spc="100" baseline="0">
                <a:solidFill>
                  <a:schemeClr val="bg1"/>
                </a:solidFill>
              </a:defRPr>
            </a:lvl1pPr>
          </a:lstStyle>
          <a:p>
            <a:pPr lvl="0"/>
            <a:r>
              <a:rPr lang="en-US" dirty="0"/>
              <a:t>Click to add title</a:t>
            </a:r>
          </a:p>
        </p:txBody>
      </p:sp>
      <p:sp>
        <p:nvSpPr>
          <p:cNvPr id="7" name="Slide Number Placeholder 6">
            <a:extLst>
              <a:ext uri="{FF2B5EF4-FFF2-40B4-BE49-F238E27FC236}">
                <a16:creationId xmlns:a16="http://schemas.microsoft.com/office/drawing/2014/main" id="{485FF793-7D5A-4D82-9EB0-6D4ED7DE952A}"/>
              </a:ext>
            </a:extLst>
          </p:cNvPr>
          <p:cNvSpPr>
            <a:spLocks noGrp="1"/>
          </p:cNvSpPr>
          <p:nvPr>
            <p:ph type="sldNum" sz="quarter" idx="12"/>
          </p:nvPr>
        </p:nvSpPr>
        <p:spPr/>
        <p:txBody>
          <a:bodyPr/>
          <a:lstStyle>
            <a:lvl1pPr>
              <a:defRPr>
                <a:solidFill>
                  <a:schemeClr val="bg1"/>
                </a:solidFill>
              </a:defRPr>
            </a:lvl1pPr>
          </a:lstStyle>
          <a:p>
            <a:fld id="{7A9E80BB-C0DF-4F1B-8821-E3FD53412EFF}" type="slidenum">
              <a:rPr lang="en-US" smtClean="0"/>
              <a:pPr/>
              <a:t>‹#›</a:t>
            </a:fld>
            <a:endParaRPr lang="en-US" dirty="0"/>
          </a:p>
        </p:txBody>
      </p:sp>
      <p:sp>
        <p:nvSpPr>
          <p:cNvPr id="6" name="Footer Placeholder 5">
            <a:extLst>
              <a:ext uri="{FF2B5EF4-FFF2-40B4-BE49-F238E27FC236}">
                <a16:creationId xmlns:a16="http://schemas.microsoft.com/office/drawing/2014/main" id="{489EE964-1EA4-4134-AB68-1D151221340E}"/>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Date Placeholder 4">
            <a:extLst>
              <a:ext uri="{FF2B5EF4-FFF2-40B4-BE49-F238E27FC236}">
                <a16:creationId xmlns:a16="http://schemas.microsoft.com/office/drawing/2014/main" id="{F8DAF8D0-8415-4A9D-B4F5-92650ECA219C}"/>
              </a:ext>
            </a:extLst>
          </p:cNvPr>
          <p:cNvSpPr>
            <a:spLocks noGrp="1"/>
          </p:cNvSpPr>
          <p:nvPr>
            <p:ph type="dt" sz="half" idx="10"/>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112780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242C545-ABF3-4111-9C70-0C513622F8E9}"/>
              </a:ext>
            </a:extLst>
          </p:cNvPr>
          <p:cNvSpPr>
            <a:spLocks noGrp="1"/>
          </p:cNvSpPr>
          <p:nvPr>
            <p:ph type="dt" sz="half" idx="2"/>
          </p:nvPr>
        </p:nvSpPr>
        <p:spPr>
          <a:xfrm>
            <a:off x="8952390" y="6356350"/>
            <a:ext cx="2743200" cy="365125"/>
          </a:xfrm>
          <a:prstGeom prst="rect">
            <a:avLst/>
          </a:prstGeom>
        </p:spPr>
        <p:txBody>
          <a:bodyPr vert="horz" lIns="91440" tIns="45720" rIns="91440" bIns="45720" rtlCol="0" anchor="ctr"/>
          <a:lstStyle>
            <a:lvl1pPr algn="r">
              <a:defRPr sz="1000" cap="all" spc="200" baseline="0">
                <a:solidFill>
                  <a:schemeClr val="tx1"/>
                </a:solidFill>
                <a:latin typeface="+mj-lt"/>
              </a:defRPr>
            </a:lvl1pPr>
          </a:lstStyle>
          <a:p>
            <a:endParaRPr lang="en-US" dirty="0"/>
          </a:p>
        </p:txBody>
      </p:sp>
      <p:sp>
        <p:nvSpPr>
          <p:cNvPr id="5" name="Footer Placeholder 4">
            <a:extLst>
              <a:ext uri="{FF2B5EF4-FFF2-40B4-BE49-F238E27FC236}">
                <a16:creationId xmlns:a16="http://schemas.microsoft.com/office/drawing/2014/main" id="{C2EA851B-24D4-40F7-88DA-C06AE17096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cap="all" spc="200" baseline="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2B107E50-40B2-4772-B85C-0CC91BEBC202}"/>
              </a:ext>
            </a:extLst>
          </p:cNvPr>
          <p:cNvSpPr>
            <a:spLocks noGrp="1"/>
          </p:cNvSpPr>
          <p:nvPr>
            <p:ph type="sldNum" sz="quarter" idx="4"/>
          </p:nvPr>
        </p:nvSpPr>
        <p:spPr>
          <a:xfrm>
            <a:off x="753862" y="6356350"/>
            <a:ext cx="2743200" cy="365125"/>
          </a:xfrm>
          <a:prstGeom prst="rect">
            <a:avLst/>
          </a:prstGeom>
        </p:spPr>
        <p:txBody>
          <a:bodyPr vert="horz" lIns="91440" tIns="45720" rIns="91440" bIns="45720" rtlCol="0" anchor="ctr"/>
          <a:lstStyle>
            <a:lvl1pPr algn="l">
              <a:defRPr sz="1000" b="0" spc="200" baseline="0">
                <a:solidFill>
                  <a:schemeClr val="tx1"/>
                </a:solidFill>
                <a:latin typeface="+mj-lt"/>
              </a:defRPr>
            </a:lvl1pPr>
          </a:lstStyle>
          <a:p>
            <a:fld id="{7A9E80BB-C0DF-4F1B-8821-E3FD53412EFF}" type="slidenum">
              <a:rPr lang="en-US" smtClean="0"/>
              <a:pPr/>
              <a:t>‹#›</a:t>
            </a:fld>
            <a:endParaRPr lang="en-US" dirty="0"/>
          </a:p>
        </p:txBody>
      </p:sp>
    </p:spTree>
    <p:extLst>
      <p:ext uri="{BB962C8B-B14F-4D97-AF65-F5344CB8AC3E}">
        <p14:creationId xmlns:p14="http://schemas.microsoft.com/office/powerpoint/2010/main" val="1100496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hyperlink" Target="http://www.apbahome.net/" TargetMode="External"/><Relationship Id="rId4" Type="http://schemas.openxmlformats.org/officeDocument/2006/relationships/hyperlink" Target="http://www.abacodes.or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hyperlink" Target="http://www.abacodes.org/" TargetMode="Externa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18.xml"/><Relationship Id="rId5" Type="http://schemas.openxmlformats.org/officeDocument/2006/relationships/image" Target="../media/image14.jpe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www.abacodes.org/" TargetMode="Externa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xml.rels><?xml version="1.0" encoding="UTF-8" standalone="yes"?>
<Relationships xmlns="http://schemas.openxmlformats.org/package/2006/relationships"><Relationship Id="rId2" Type="http://schemas.openxmlformats.org/officeDocument/2006/relationships/hyperlink" Target="http://www.abacodes.org/" TargetMode="Externa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639408-272E-204D-A3BA-F48DA39FA286}"/>
              </a:ext>
            </a:extLst>
          </p:cNvPr>
          <p:cNvSpPr/>
          <p:nvPr/>
        </p:nvSpPr>
        <p:spPr>
          <a:xfrm>
            <a:off x="1798535" y="2548178"/>
            <a:ext cx="8319242" cy="1015663"/>
          </a:xfrm>
          <a:prstGeom prst="rect">
            <a:avLst/>
          </a:prstGeom>
        </p:spPr>
        <p:txBody>
          <a:bodyPr wrap="square" lIns="91440" tIns="45720" rIns="91440" bIns="45720" anchor="t">
            <a:spAutoFit/>
          </a:bodyPr>
          <a:lstStyle/>
          <a:p>
            <a:pPr algn="ctr"/>
            <a:endParaRPr lang="en-US" sz="2400" b="1" dirty="0">
              <a:solidFill>
                <a:srgbClr val="082C73"/>
              </a:solidFill>
              <a:latin typeface="Helvetica" pitchFamily="2" charset="0"/>
            </a:endParaRPr>
          </a:p>
          <a:p>
            <a:pPr algn="ctr"/>
            <a:r>
              <a:rPr lang="en-US" sz="3600" b="1" dirty="0">
                <a:solidFill>
                  <a:srgbClr val="082C73"/>
                </a:solidFill>
                <a:latin typeface="Helvetica"/>
                <a:cs typeface="Helvetica"/>
              </a:rPr>
              <a:t>Updates</a:t>
            </a:r>
          </a:p>
        </p:txBody>
      </p:sp>
      <p:pic>
        <p:nvPicPr>
          <p:cNvPr id="3" name="Picture 2" descr="A close up of a sign&#10;&#10;Description automatically generated">
            <a:extLst>
              <a:ext uri="{FF2B5EF4-FFF2-40B4-BE49-F238E27FC236}">
                <a16:creationId xmlns:a16="http://schemas.microsoft.com/office/drawing/2014/main" id="{17360503-B360-3E4A-BF24-39B9EE147B1C}"/>
              </a:ext>
            </a:extLst>
          </p:cNvPr>
          <p:cNvPicPr>
            <a:picLocks noChangeAspect="1"/>
          </p:cNvPicPr>
          <p:nvPr/>
        </p:nvPicPr>
        <p:blipFill>
          <a:blip r:embed="rId3"/>
          <a:stretch>
            <a:fillRect/>
          </a:stretch>
        </p:blipFill>
        <p:spPr>
          <a:xfrm>
            <a:off x="2919227" y="102711"/>
            <a:ext cx="6077857" cy="2453244"/>
          </a:xfrm>
          <a:prstGeom prst="rect">
            <a:avLst/>
          </a:prstGeom>
        </p:spPr>
      </p:pic>
      <p:sp>
        <p:nvSpPr>
          <p:cNvPr id="6" name="Rectangle 5">
            <a:extLst>
              <a:ext uri="{FF2B5EF4-FFF2-40B4-BE49-F238E27FC236}">
                <a16:creationId xmlns:a16="http://schemas.microsoft.com/office/drawing/2014/main" id="{F11346A8-C381-1844-9D5F-8984C4BE94AE}"/>
              </a:ext>
            </a:extLst>
          </p:cNvPr>
          <p:cNvSpPr/>
          <p:nvPr/>
        </p:nvSpPr>
        <p:spPr>
          <a:xfrm>
            <a:off x="0" y="3950929"/>
            <a:ext cx="12192000" cy="2924827"/>
          </a:xfrm>
          <a:prstGeom prst="rect">
            <a:avLst/>
          </a:prstGeom>
          <a:solidFill>
            <a:srgbClr val="092D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Helvetica" pitchFamily="2" charset="0"/>
              </a:rPr>
              <a:t>Autism Law Summit</a:t>
            </a:r>
          </a:p>
          <a:p>
            <a:pPr algn="ctr"/>
            <a:r>
              <a:rPr lang="en-US" sz="1800" dirty="0">
                <a:solidFill>
                  <a:schemeClr val="bg1"/>
                </a:solidFill>
                <a:latin typeface="Helvetica" pitchFamily="2" charset="0"/>
              </a:rPr>
              <a:t>Milwaukee, WI</a:t>
            </a:r>
          </a:p>
          <a:p>
            <a:pPr algn="ctr"/>
            <a:endParaRPr lang="en-US" dirty="0">
              <a:solidFill>
                <a:schemeClr val="bg1"/>
              </a:solidFill>
              <a:latin typeface="Helvetica" pitchFamily="2" charset="0"/>
            </a:endParaRPr>
          </a:p>
          <a:p>
            <a:pPr algn="ctr"/>
            <a:r>
              <a:rPr lang="en-US" dirty="0">
                <a:solidFill>
                  <a:schemeClr val="bg1"/>
                </a:solidFill>
                <a:latin typeface="Helvetica" pitchFamily="2" charset="0"/>
              </a:rPr>
              <a:t>October 13, 2023</a:t>
            </a:r>
            <a:endParaRPr lang="en-US" sz="1600" dirty="0">
              <a:solidFill>
                <a:schemeClr val="bg1"/>
              </a:solidFill>
              <a:latin typeface="Helvetica" pitchFamily="2" charset="0"/>
            </a:endParaRPr>
          </a:p>
        </p:txBody>
      </p:sp>
      <p:sp>
        <p:nvSpPr>
          <p:cNvPr id="13" name="Rectangle 12">
            <a:extLst>
              <a:ext uri="{FF2B5EF4-FFF2-40B4-BE49-F238E27FC236}">
                <a16:creationId xmlns:a16="http://schemas.microsoft.com/office/drawing/2014/main" id="{5B146B79-8778-9C49-80EB-B77177C8C91E}"/>
              </a:ext>
            </a:extLst>
          </p:cNvPr>
          <p:cNvSpPr/>
          <p:nvPr/>
        </p:nvSpPr>
        <p:spPr>
          <a:xfrm>
            <a:off x="0" y="4488366"/>
            <a:ext cx="12192000" cy="954107"/>
          </a:xfrm>
          <a:prstGeom prst="rect">
            <a:avLst/>
          </a:prstGeom>
        </p:spPr>
        <p:txBody>
          <a:bodyPr wrap="square">
            <a:spAutoFit/>
          </a:bodyPr>
          <a:lstStyle/>
          <a:p>
            <a:pPr lvl="1" algn="ctr"/>
            <a:endParaRPr lang="en-US" sz="3200" dirty="0">
              <a:solidFill>
                <a:schemeClr val="bg1"/>
              </a:solidFill>
              <a:latin typeface="Helvetica" pitchFamily="2" charset="0"/>
            </a:endParaRPr>
          </a:p>
          <a:p>
            <a:pPr lvl="1"/>
            <a:endParaRPr lang="en-US" sz="2400" b="1" dirty="0">
              <a:solidFill>
                <a:schemeClr val="bg1"/>
              </a:solidFill>
              <a:latin typeface="Helvetica" pitchFamily="2" charset="0"/>
            </a:endParaRPr>
          </a:p>
        </p:txBody>
      </p:sp>
    </p:spTree>
    <p:extLst>
      <p:ext uri="{BB962C8B-B14F-4D97-AF65-F5344CB8AC3E}">
        <p14:creationId xmlns:p14="http://schemas.microsoft.com/office/powerpoint/2010/main" val="3947967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A1C10E8-2CD4-C740-8EDF-D66D0206EF43}"/>
              </a:ext>
            </a:extLst>
          </p:cNvPr>
          <p:cNvPicPr>
            <a:picLocks noGrp="1" noChangeAspect="1"/>
          </p:cNvPicPr>
          <p:nvPr>
            <p:ph idx="1"/>
          </p:nvPr>
        </p:nvPicPr>
        <p:blipFill>
          <a:blip r:embed="rId2"/>
          <a:stretch>
            <a:fillRect/>
          </a:stretch>
        </p:blipFill>
        <p:spPr>
          <a:xfrm>
            <a:off x="1711867" y="289965"/>
            <a:ext cx="8670374" cy="6280019"/>
          </a:xfrm>
        </p:spPr>
      </p:pic>
    </p:spTree>
    <p:extLst>
      <p:ext uri="{BB962C8B-B14F-4D97-AF65-F5344CB8AC3E}">
        <p14:creationId xmlns:p14="http://schemas.microsoft.com/office/powerpoint/2010/main" val="1222608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6CF0BCA-82BA-0146-8EAA-151E9C0AAECE}"/>
              </a:ext>
            </a:extLst>
          </p:cNvPr>
          <p:cNvPicPr>
            <a:picLocks noGrp="1" noChangeAspect="1"/>
          </p:cNvPicPr>
          <p:nvPr>
            <p:ph idx="1"/>
          </p:nvPr>
        </p:nvPicPr>
        <p:blipFill>
          <a:blip r:embed="rId2"/>
          <a:stretch>
            <a:fillRect/>
          </a:stretch>
        </p:blipFill>
        <p:spPr>
          <a:xfrm>
            <a:off x="2091972" y="206583"/>
            <a:ext cx="7815980" cy="6132381"/>
          </a:xfrm>
        </p:spPr>
      </p:pic>
    </p:spTree>
    <p:extLst>
      <p:ext uri="{BB962C8B-B14F-4D97-AF65-F5344CB8AC3E}">
        <p14:creationId xmlns:p14="http://schemas.microsoft.com/office/powerpoint/2010/main" val="2487814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927C9-9ABB-4A47-80AE-3DF74F399E76}"/>
              </a:ext>
            </a:extLst>
          </p:cNvPr>
          <p:cNvSpPr>
            <a:spLocks noGrp="1"/>
          </p:cNvSpPr>
          <p:nvPr>
            <p:ph type="title"/>
          </p:nvPr>
        </p:nvSpPr>
        <p:spPr>
          <a:xfrm>
            <a:off x="320478" y="241166"/>
            <a:ext cx="10515600" cy="650873"/>
          </a:xfrm>
        </p:spPr>
        <p:txBody>
          <a:bodyPr lIns="91440" tIns="45720" rIns="91440" bIns="45720" anchor="t"/>
          <a:lstStyle/>
          <a:p>
            <a:r>
              <a:rPr lang="en-US" sz="3600" b="1" dirty="0">
                <a:solidFill>
                  <a:schemeClr val="tx2">
                    <a:lumMod val="75000"/>
                  </a:schemeClr>
                </a:solidFill>
                <a:latin typeface="Franklin Gothic Demi Cond"/>
              </a:rPr>
              <a:t>KEY RESOURCES AT WWW.ABACODES.ORG</a:t>
            </a:r>
            <a:endParaRPr lang="en-US" sz="3600" dirty="0">
              <a:solidFill>
                <a:schemeClr val="tx2">
                  <a:lumMod val="75000"/>
                </a:schemeClr>
              </a:solidFill>
              <a:latin typeface="Franklin Gothic Demi Cond"/>
            </a:endParaRPr>
          </a:p>
        </p:txBody>
      </p:sp>
      <p:sp>
        <p:nvSpPr>
          <p:cNvPr id="3" name="Content Placeholder 2">
            <a:extLst>
              <a:ext uri="{FF2B5EF4-FFF2-40B4-BE49-F238E27FC236}">
                <a16:creationId xmlns:a16="http://schemas.microsoft.com/office/drawing/2014/main" id="{D888ED25-5F76-4741-BFBC-487010B2054A}"/>
              </a:ext>
            </a:extLst>
          </p:cNvPr>
          <p:cNvSpPr>
            <a:spLocks noGrp="1"/>
          </p:cNvSpPr>
          <p:nvPr>
            <p:ph idx="1"/>
          </p:nvPr>
        </p:nvSpPr>
        <p:spPr>
          <a:xfrm>
            <a:off x="838200" y="1016000"/>
            <a:ext cx="10515600" cy="1402080"/>
          </a:xfrm>
        </p:spPr>
        <p:txBody>
          <a:bodyPr/>
          <a:lstStyle/>
          <a:p>
            <a:r>
              <a:rPr lang="fr-FR" b="1" i="0" dirty="0" err="1">
                <a:solidFill>
                  <a:schemeClr val="tx2">
                    <a:lumMod val="75000"/>
                  </a:schemeClr>
                </a:solidFill>
                <a:effectLst/>
                <a:latin typeface="Arial" panose="020B0604020202020204" pitchFamily="34" charset="0"/>
              </a:rPr>
              <a:t>Supplemental</a:t>
            </a:r>
            <a:r>
              <a:rPr lang="fr-FR" b="1" i="0" dirty="0">
                <a:solidFill>
                  <a:schemeClr val="tx2">
                    <a:lumMod val="75000"/>
                  </a:schemeClr>
                </a:solidFill>
                <a:effectLst/>
                <a:latin typeface="Arial" panose="020B0604020202020204" pitchFamily="34" charset="0"/>
              </a:rPr>
              <a:t> Guidance article</a:t>
            </a:r>
          </a:p>
          <a:p>
            <a:pPr lvl="1"/>
            <a:r>
              <a:rPr lang="en-US" dirty="0">
                <a:solidFill>
                  <a:schemeClr val="tx2">
                    <a:lumMod val="75000"/>
                  </a:schemeClr>
                </a:solidFill>
                <a:latin typeface="Helvetica Neue"/>
              </a:rPr>
              <a:t>W</a:t>
            </a:r>
            <a:r>
              <a:rPr lang="en-US" b="0" i="0" dirty="0">
                <a:solidFill>
                  <a:schemeClr val="tx2">
                    <a:lumMod val="75000"/>
                  </a:schemeClr>
                </a:solidFill>
                <a:effectLst/>
                <a:latin typeface="Helvetica Neue"/>
              </a:rPr>
              <a:t>ritten by former ABA Services Work Group Steering Committee to assist providers, billers, and payers in using the 2019 CPT codes</a:t>
            </a:r>
          </a:p>
          <a:p>
            <a:pPr marL="0" indent="0">
              <a:buNone/>
            </a:pPr>
            <a:endParaRPr lang="en-US" dirty="0"/>
          </a:p>
        </p:txBody>
      </p:sp>
      <p:pic>
        <p:nvPicPr>
          <p:cNvPr id="5" name="Picture 4">
            <a:extLst>
              <a:ext uri="{FF2B5EF4-FFF2-40B4-BE49-F238E27FC236}">
                <a16:creationId xmlns:a16="http://schemas.microsoft.com/office/drawing/2014/main" id="{C1481C0E-8A79-4828-A2F0-3AEB3293BBE2}"/>
              </a:ext>
            </a:extLst>
          </p:cNvPr>
          <p:cNvPicPr>
            <a:picLocks noChangeAspect="1"/>
          </p:cNvPicPr>
          <p:nvPr/>
        </p:nvPicPr>
        <p:blipFill rotWithShape="1">
          <a:blip r:embed="rId2"/>
          <a:srcRect l="23082" t="21548" r="24637" b="27579"/>
          <a:stretch/>
        </p:blipFill>
        <p:spPr>
          <a:xfrm>
            <a:off x="2483152" y="2265680"/>
            <a:ext cx="7072133" cy="3870960"/>
          </a:xfrm>
          <a:prstGeom prst="rect">
            <a:avLst/>
          </a:prstGeom>
        </p:spPr>
      </p:pic>
    </p:spTree>
    <p:extLst>
      <p:ext uri="{BB962C8B-B14F-4D97-AF65-F5344CB8AC3E}">
        <p14:creationId xmlns:p14="http://schemas.microsoft.com/office/powerpoint/2010/main" val="2275848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2B0B91-EE8B-12D1-5A21-ACDE7F4FC285}"/>
              </a:ext>
            </a:extLst>
          </p:cNvPr>
          <p:cNvSpPr>
            <a:spLocks noGrp="1"/>
          </p:cNvSpPr>
          <p:nvPr>
            <p:ph type="title"/>
          </p:nvPr>
        </p:nvSpPr>
        <p:spPr>
          <a:xfrm>
            <a:off x="414720" y="565461"/>
            <a:ext cx="10515600" cy="501852"/>
          </a:xfrm>
        </p:spPr>
        <p:txBody>
          <a:bodyPr lIns="91440" tIns="45720" rIns="91440" bIns="45720" anchor="t"/>
          <a:lstStyle/>
          <a:p>
            <a:r>
              <a:rPr lang="fr-FR" sz="3600" b="1" i="0" dirty="0" err="1">
                <a:effectLst/>
              </a:rPr>
              <a:t>Supplemental</a:t>
            </a:r>
            <a:r>
              <a:rPr lang="fr-FR" sz="3600" b="1" i="0" dirty="0">
                <a:effectLst/>
              </a:rPr>
              <a:t> Guidance article </a:t>
            </a:r>
            <a:r>
              <a:rPr lang="fr-FR" sz="3600" b="1" i="0" dirty="0" err="1">
                <a:effectLst/>
              </a:rPr>
              <a:t>includes</a:t>
            </a:r>
            <a:r>
              <a:rPr lang="fr-FR" b="1" i="0" dirty="0">
                <a:effectLst/>
              </a:rPr>
              <a:t> </a:t>
            </a:r>
            <a:br>
              <a:rPr lang="fr-FR" b="1" i="0" dirty="0">
                <a:effectLst/>
              </a:rPr>
            </a:br>
            <a:endParaRPr lang="en-US" dirty="0"/>
          </a:p>
        </p:txBody>
      </p:sp>
      <p:sp>
        <p:nvSpPr>
          <p:cNvPr id="3" name="Content Placeholder 2">
            <a:extLst>
              <a:ext uri="{FF2B5EF4-FFF2-40B4-BE49-F238E27FC236}">
                <a16:creationId xmlns:a16="http://schemas.microsoft.com/office/drawing/2014/main" id="{B2B55D52-D4FE-41C0-AABB-81D694B35EC6}"/>
              </a:ext>
            </a:extLst>
          </p:cNvPr>
          <p:cNvSpPr>
            <a:spLocks noGrp="1"/>
          </p:cNvSpPr>
          <p:nvPr>
            <p:ph sz="quarter" idx="15"/>
          </p:nvPr>
        </p:nvSpPr>
        <p:spPr>
          <a:xfrm>
            <a:off x="838200" y="1711213"/>
            <a:ext cx="10771847" cy="4959982"/>
          </a:xfrm>
        </p:spPr>
        <p:txBody>
          <a:bodyPr lIns="91440" tIns="45720" rIns="91440" bIns="45720" anchor="t">
            <a:noAutofit/>
          </a:bodyPr>
          <a:lstStyle/>
          <a:p>
            <a:pPr marL="800100" lvl="1" indent="-342900">
              <a:buFont typeface="Arial" panose="020B0604020202020204" pitchFamily="34" charset="0"/>
              <a:buChar char="•"/>
            </a:pPr>
            <a:r>
              <a:rPr lang="fr-FR" sz="2600" dirty="0">
                <a:solidFill>
                  <a:schemeClr val="bg1"/>
                </a:solidFill>
                <a:latin typeface="Arial"/>
                <a:cs typeface="Arial"/>
              </a:rPr>
              <a:t>Code </a:t>
            </a:r>
            <a:r>
              <a:rPr lang="fr-FR" sz="2600" err="1">
                <a:solidFill>
                  <a:schemeClr val="bg1"/>
                </a:solidFill>
                <a:latin typeface="Arial"/>
                <a:cs typeface="Arial"/>
              </a:rPr>
              <a:t>descriptors</a:t>
            </a:r>
            <a:r>
              <a:rPr lang="fr-FR" sz="2600" dirty="0">
                <a:solidFill>
                  <a:schemeClr val="bg1"/>
                </a:solidFill>
                <a:latin typeface="Arial"/>
                <a:cs typeface="Arial"/>
              </a:rPr>
              <a:t> </a:t>
            </a:r>
          </a:p>
          <a:p>
            <a:pPr marL="800100" lvl="1" indent="-342900">
              <a:buFont typeface="Arial" panose="020B0604020202020204" pitchFamily="34" charset="0"/>
              <a:buChar char="•"/>
            </a:pPr>
            <a:endParaRPr lang="fr-FR" sz="2600" dirty="0">
              <a:solidFill>
                <a:schemeClr val="bg1"/>
              </a:solidFill>
              <a:latin typeface="Arial"/>
              <a:cs typeface="Arial"/>
            </a:endParaRPr>
          </a:p>
          <a:p>
            <a:pPr marL="800100" lvl="1" indent="-342900">
              <a:buFont typeface="Arial" panose="020B0604020202020204" pitchFamily="34" charset="0"/>
              <a:buChar char="•"/>
            </a:pPr>
            <a:r>
              <a:rPr lang="fr-FR" sz="2600" err="1">
                <a:solidFill>
                  <a:schemeClr val="bg1"/>
                </a:solidFill>
                <a:latin typeface="Arial"/>
                <a:cs typeface="Arial"/>
              </a:rPr>
              <a:t>Clinical</a:t>
            </a:r>
            <a:r>
              <a:rPr lang="fr-FR" sz="2600" dirty="0">
                <a:solidFill>
                  <a:schemeClr val="bg1"/>
                </a:solidFill>
                <a:latin typeface="Arial"/>
                <a:cs typeface="Arial"/>
              </a:rPr>
              <a:t> </a:t>
            </a:r>
            <a:r>
              <a:rPr lang="fr-FR" sz="2600" err="1">
                <a:solidFill>
                  <a:schemeClr val="bg1"/>
                </a:solidFill>
                <a:latin typeface="Arial"/>
                <a:cs typeface="Arial"/>
              </a:rPr>
              <a:t>examples</a:t>
            </a:r>
            <a:r>
              <a:rPr lang="fr-FR" sz="2600" dirty="0">
                <a:solidFill>
                  <a:schemeClr val="bg1"/>
                </a:solidFill>
                <a:latin typeface="Arial"/>
                <a:cs typeface="Arial"/>
              </a:rPr>
              <a:t>, </a:t>
            </a:r>
            <a:r>
              <a:rPr lang="fr-FR" sz="2600" err="1">
                <a:solidFill>
                  <a:schemeClr val="bg1"/>
                </a:solidFill>
                <a:latin typeface="Arial"/>
                <a:cs typeface="Arial"/>
              </a:rPr>
              <a:t>including</a:t>
            </a:r>
            <a:r>
              <a:rPr lang="fr-FR" sz="2600" dirty="0">
                <a:solidFill>
                  <a:schemeClr val="bg1"/>
                </a:solidFill>
                <a:latin typeface="Arial"/>
                <a:cs typeface="Arial"/>
              </a:rPr>
              <a:t> direct and indirect components of </a:t>
            </a:r>
            <a:r>
              <a:rPr lang="fr-FR" sz="2600" err="1">
                <a:solidFill>
                  <a:schemeClr val="bg1"/>
                </a:solidFill>
                <a:latin typeface="Arial"/>
                <a:cs typeface="Arial"/>
              </a:rPr>
              <a:t>each</a:t>
            </a:r>
            <a:r>
              <a:rPr lang="fr-FR" sz="2600" dirty="0">
                <a:solidFill>
                  <a:schemeClr val="bg1"/>
                </a:solidFill>
                <a:latin typeface="Arial"/>
                <a:cs typeface="Arial"/>
              </a:rPr>
              <a:t> service/code. </a:t>
            </a:r>
          </a:p>
          <a:p>
            <a:pPr marL="800100" lvl="1" indent="-342900">
              <a:buFont typeface="Arial" panose="020B0604020202020204" pitchFamily="34" charset="0"/>
              <a:buChar char="•"/>
            </a:pPr>
            <a:endParaRPr lang="fr-FR" sz="2600" i="0" dirty="0">
              <a:solidFill>
                <a:schemeClr val="bg1"/>
              </a:solidFill>
              <a:effectLst/>
              <a:latin typeface="Arial"/>
              <a:cs typeface="Arial"/>
            </a:endParaRPr>
          </a:p>
          <a:p>
            <a:pPr marL="800100" lvl="1" indent="-342900">
              <a:buFont typeface="Arial" panose="020B0604020202020204" pitchFamily="34" charset="0"/>
              <a:buChar char="•"/>
            </a:pPr>
            <a:r>
              <a:rPr lang="fr-FR" sz="2600" i="0" err="1">
                <a:solidFill>
                  <a:schemeClr val="bg1"/>
                </a:solidFill>
                <a:effectLst/>
                <a:latin typeface="Arial"/>
                <a:cs typeface="Arial"/>
              </a:rPr>
              <a:t>Typical</a:t>
            </a:r>
            <a:r>
              <a:rPr lang="fr-FR" sz="2600" i="0" dirty="0">
                <a:solidFill>
                  <a:schemeClr val="bg1"/>
                </a:solidFill>
                <a:effectLst/>
                <a:latin typeface="Arial"/>
                <a:cs typeface="Arial"/>
              </a:rPr>
              <a:t> patient vignettes</a:t>
            </a:r>
          </a:p>
          <a:p>
            <a:pPr marL="800100" lvl="1" indent="-342900">
              <a:buFont typeface="Arial" panose="020B0604020202020204" pitchFamily="34" charset="0"/>
              <a:buChar char="•"/>
            </a:pPr>
            <a:endParaRPr lang="fr-FR" sz="2600" dirty="0">
              <a:solidFill>
                <a:schemeClr val="bg1"/>
              </a:solidFill>
              <a:latin typeface="Arial"/>
              <a:cs typeface="Arial"/>
            </a:endParaRPr>
          </a:p>
          <a:p>
            <a:pPr marL="800100" lvl="1" indent="-342900">
              <a:buFont typeface="Arial" panose="020B0604020202020204" pitchFamily="34" charset="0"/>
              <a:buChar char="•"/>
            </a:pPr>
            <a:r>
              <a:rPr lang="fr-FR" sz="2600" err="1">
                <a:solidFill>
                  <a:schemeClr val="bg1"/>
                </a:solidFill>
                <a:latin typeface="Arial"/>
                <a:cs typeface="Arial"/>
              </a:rPr>
              <a:t>FAQs</a:t>
            </a:r>
            <a:r>
              <a:rPr lang="fr-FR" sz="2600" dirty="0">
                <a:solidFill>
                  <a:schemeClr val="bg1"/>
                </a:solidFill>
                <a:latin typeface="Arial"/>
                <a:cs typeface="Arial"/>
              </a:rPr>
              <a:t> on </a:t>
            </a:r>
            <a:r>
              <a:rPr lang="fr-FR" sz="2600" err="1">
                <a:solidFill>
                  <a:schemeClr val="bg1"/>
                </a:solidFill>
                <a:latin typeface="Arial"/>
                <a:cs typeface="Arial"/>
              </a:rPr>
              <a:t>individual</a:t>
            </a:r>
            <a:r>
              <a:rPr lang="fr-FR" sz="2600" dirty="0">
                <a:solidFill>
                  <a:schemeClr val="bg1"/>
                </a:solidFill>
                <a:latin typeface="Arial"/>
                <a:cs typeface="Arial"/>
              </a:rPr>
              <a:t> codes as </a:t>
            </a:r>
            <a:r>
              <a:rPr lang="fr-FR" sz="2600" err="1">
                <a:solidFill>
                  <a:schemeClr val="bg1"/>
                </a:solidFill>
                <a:latin typeface="Arial"/>
                <a:cs typeface="Arial"/>
              </a:rPr>
              <a:t>well</a:t>
            </a:r>
            <a:r>
              <a:rPr lang="fr-FR" sz="2600" dirty="0">
                <a:solidFill>
                  <a:schemeClr val="bg1"/>
                </a:solidFill>
                <a:latin typeface="Arial"/>
                <a:cs typeface="Arial"/>
              </a:rPr>
              <a:t> as </a:t>
            </a:r>
            <a:r>
              <a:rPr lang="fr-FR" sz="2600" err="1">
                <a:solidFill>
                  <a:schemeClr val="bg1"/>
                </a:solidFill>
                <a:latin typeface="Arial"/>
                <a:cs typeface="Arial"/>
              </a:rPr>
              <a:t>broader</a:t>
            </a:r>
            <a:r>
              <a:rPr lang="fr-FR" sz="2600" dirty="0">
                <a:solidFill>
                  <a:schemeClr val="bg1"/>
                </a:solidFill>
                <a:latin typeface="Arial"/>
                <a:cs typeface="Arial"/>
              </a:rPr>
              <a:t> concepts </a:t>
            </a:r>
            <a:r>
              <a:rPr lang="fr-FR" sz="2600" err="1">
                <a:solidFill>
                  <a:schemeClr val="bg1"/>
                </a:solidFill>
                <a:latin typeface="Arial"/>
                <a:cs typeface="Arial"/>
              </a:rPr>
              <a:t>around</a:t>
            </a:r>
            <a:r>
              <a:rPr lang="fr-FR" sz="2600" dirty="0">
                <a:solidFill>
                  <a:schemeClr val="bg1"/>
                </a:solidFill>
                <a:latin typeface="Arial"/>
                <a:cs typeface="Arial"/>
              </a:rPr>
              <a:t> </a:t>
            </a:r>
            <a:r>
              <a:rPr lang="fr-FR" sz="2600" err="1">
                <a:solidFill>
                  <a:schemeClr val="bg1"/>
                </a:solidFill>
                <a:latin typeface="Arial"/>
                <a:cs typeface="Arial"/>
              </a:rPr>
              <a:t>reporting</a:t>
            </a:r>
            <a:r>
              <a:rPr lang="fr-FR" sz="2600" dirty="0">
                <a:solidFill>
                  <a:schemeClr val="bg1"/>
                </a:solidFill>
                <a:latin typeface="Arial"/>
                <a:cs typeface="Arial"/>
              </a:rPr>
              <a:t> the codes</a:t>
            </a:r>
          </a:p>
          <a:p>
            <a:pPr marL="800100" lvl="1" indent="-342900">
              <a:buFont typeface="Arial" panose="020B0604020202020204" pitchFamily="34" charset="0"/>
              <a:buChar char="•"/>
            </a:pPr>
            <a:endParaRPr lang="fr-FR" sz="2600" i="1" dirty="0">
              <a:solidFill>
                <a:schemeClr val="bg1"/>
              </a:solidFill>
              <a:latin typeface="Arial"/>
              <a:cs typeface="Arial"/>
            </a:endParaRPr>
          </a:p>
          <a:p>
            <a:pPr marL="800100" lvl="1" indent="-342900">
              <a:buFont typeface="Arial" panose="020B0604020202020204" pitchFamily="34" charset="0"/>
              <a:buChar char="•"/>
            </a:pPr>
            <a:r>
              <a:rPr lang="fr-FR" sz="2600" i="1" dirty="0">
                <a:solidFill>
                  <a:schemeClr val="bg1"/>
                </a:solidFill>
                <a:latin typeface="Arial"/>
                <a:cs typeface="Arial"/>
              </a:rPr>
              <a:t>NOTE: Code </a:t>
            </a:r>
            <a:r>
              <a:rPr lang="fr-FR" sz="2600" i="1" err="1">
                <a:solidFill>
                  <a:schemeClr val="bg1"/>
                </a:solidFill>
                <a:latin typeface="Arial"/>
                <a:cs typeface="Arial"/>
              </a:rPr>
              <a:t>descriptors</a:t>
            </a:r>
            <a:r>
              <a:rPr lang="fr-FR" sz="2600" i="1" dirty="0">
                <a:solidFill>
                  <a:schemeClr val="bg1"/>
                </a:solidFill>
                <a:latin typeface="Arial"/>
                <a:cs typeface="Arial"/>
              </a:rPr>
              <a:t>, </a:t>
            </a:r>
            <a:r>
              <a:rPr lang="fr-FR" sz="2600" i="1" err="1">
                <a:solidFill>
                  <a:schemeClr val="bg1"/>
                </a:solidFill>
                <a:latin typeface="Arial"/>
                <a:cs typeface="Arial"/>
              </a:rPr>
              <a:t>clinical</a:t>
            </a:r>
            <a:r>
              <a:rPr lang="fr-FR" sz="2600" i="1" dirty="0">
                <a:solidFill>
                  <a:schemeClr val="bg1"/>
                </a:solidFill>
                <a:latin typeface="Arial"/>
                <a:cs typeface="Arial"/>
              </a:rPr>
              <a:t> </a:t>
            </a:r>
            <a:r>
              <a:rPr lang="fr-FR" sz="2600" i="1" err="1">
                <a:solidFill>
                  <a:schemeClr val="bg1"/>
                </a:solidFill>
                <a:latin typeface="Arial"/>
                <a:cs typeface="Arial"/>
              </a:rPr>
              <a:t>examples</a:t>
            </a:r>
            <a:r>
              <a:rPr lang="fr-FR" sz="2600" i="1" dirty="0">
                <a:solidFill>
                  <a:schemeClr val="bg1"/>
                </a:solidFill>
                <a:latin typeface="Arial"/>
                <a:cs typeface="Arial"/>
              </a:rPr>
              <a:t>, and vignettes are not </a:t>
            </a:r>
            <a:r>
              <a:rPr lang="fr-FR" sz="2600" i="1" err="1">
                <a:solidFill>
                  <a:schemeClr val="bg1"/>
                </a:solidFill>
                <a:latin typeface="Arial"/>
                <a:cs typeface="Arial"/>
              </a:rPr>
              <a:t>specific</a:t>
            </a:r>
            <a:r>
              <a:rPr lang="fr-FR" sz="2600" i="1" dirty="0">
                <a:solidFill>
                  <a:schemeClr val="bg1"/>
                </a:solidFill>
                <a:latin typeface="Arial"/>
                <a:cs typeface="Arial"/>
              </a:rPr>
              <a:t> to </a:t>
            </a:r>
            <a:r>
              <a:rPr lang="fr-FR" sz="2600" i="1" err="1">
                <a:solidFill>
                  <a:schemeClr val="bg1"/>
                </a:solidFill>
                <a:latin typeface="Arial"/>
                <a:cs typeface="Arial"/>
              </a:rPr>
              <a:t>any</a:t>
            </a:r>
            <a:r>
              <a:rPr lang="fr-FR" sz="2600" i="1" dirty="0">
                <a:solidFill>
                  <a:schemeClr val="bg1"/>
                </a:solidFill>
                <a:latin typeface="Arial"/>
                <a:cs typeface="Arial"/>
              </a:rPr>
              <a:t> diagnoses or patient populations</a:t>
            </a:r>
            <a:r>
              <a:rPr lang="fr-FR" sz="2600" i="1" dirty="0">
                <a:latin typeface="Arial"/>
                <a:cs typeface="Arial"/>
              </a:rPr>
              <a:t>. </a:t>
            </a:r>
            <a:endParaRPr lang="fr-FR" sz="2600" i="1" dirty="0">
              <a:effectLst/>
              <a:latin typeface="Arial"/>
              <a:cs typeface="Arial"/>
            </a:endParaRPr>
          </a:p>
          <a:p>
            <a:pPr marL="0" indent="0">
              <a:buNone/>
            </a:pPr>
            <a:endParaRPr lang="en-US" sz="2600" dirty="0"/>
          </a:p>
        </p:txBody>
      </p:sp>
      <p:sp>
        <p:nvSpPr>
          <p:cNvPr id="6" name="Slide Number Placeholder 3">
            <a:extLst>
              <a:ext uri="{FF2B5EF4-FFF2-40B4-BE49-F238E27FC236}">
                <a16:creationId xmlns:a16="http://schemas.microsoft.com/office/drawing/2014/main" id="{74C3CA8D-5E35-2DB9-7E38-FA06E3C3CC26}"/>
              </a:ext>
            </a:extLst>
          </p:cNvPr>
          <p:cNvSpPr>
            <a:spLocks noGrp="1"/>
          </p:cNvSpPr>
          <p:nvPr>
            <p:ph type="sldNum" sz="quarter" idx="12"/>
          </p:nvPr>
        </p:nvSpPr>
        <p:spPr>
          <a:xfrm>
            <a:off x="753862" y="6356350"/>
            <a:ext cx="2743200" cy="365125"/>
          </a:xfrm>
        </p:spPr>
        <p:txBody>
          <a:bodyPr/>
          <a:lstStyle/>
          <a:p>
            <a:pPr>
              <a:spcAft>
                <a:spcPts val="600"/>
              </a:spcAft>
            </a:pPr>
            <a:fld id="{7A9E80BB-C0DF-4F1B-8821-E3FD53412EFF}" type="slidenum">
              <a:rPr lang="en-US" smtClean="0"/>
              <a:pPr>
                <a:spcAft>
                  <a:spcPts val="600"/>
                </a:spcAft>
              </a:pPr>
              <a:t>13</a:t>
            </a:fld>
            <a:endParaRPr lang="en-US"/>
          </a:p>
        </p:txBody>
      </p:sp>
    </p:spTree>
    <p:extLst>
      <p:ext uri="{BB962C8B-B14F-4D97-AF65-F5344CB8AC3E}">
        <p14:creationId xmlns:p14="http://schemas.microsoft.com/office/powerpoint/2010/main" val="124168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EFE7A70B-77C6-954B-BFC6-4B0F9D908DDD}"/>
              </a:ext>
            </a:extLst>
          </p:cNvPr>
          <p:cNvPicPr>
            <a:picLocks noChangeAspect="1"/>
          </p:cNvPicPr>
          <p:nvPr/>
        </p:nvPicPr>
        <p:blipFill>
          <a:blip r:embed="rId3"/>
          <a:stretch>
            <a:fillRect/>
          </a:stretch>
        </p:blipFill>
        <p:spPr>
          <a:xfrm>
            <a:off x="1172978" y="240020"/>
            <a:ext cx="5050022" cy="6481455"/>
          </a:xfrm>
          <a:prstGeom prst="rect">
            <a:avLst/>
          </a:prstGeom>
          <a:effectLst>
            <a:outerShdw blurRad="63500" algn="ctr" rotWithShape="0">
              <a:prstClr val="black">
                <a:alpha val="40000"/>
              </a:prstClr>
            </a:outerShdw>
          </a:effectLst>
        </p:spPr>
      </p:pic>
      <p:sp>
        <p:nvSpPr>
          <p:cNvPr id="9" name="TextBox 8"/>
          <p:cNvSpPr txBox="1"/>
          <p:nvPr/>
        </p:nvSpPr>
        <p:spPr>
          <a:xfrm>
            <a:off x="6627400" y="1448656"/>
            <a:ext cx="4940204" cy="4401205"/>
          </a:xfrm>
          <a:prstGeom prst="rect">
            <a:avLst/>
          </a:prstGeom>
          <a:noFill/>
        </p:spPr>
        <p:txBody>
          <a:bodyPr wrap="square" rtlCol="0">
            <a:spAutoFit/>
          </a:bodyPr>
          <a:lstStyle/>
          <a:p>
            <a:pPr algn="ctr"/>
            <a:r>
              <a:rPr lang="en-US" sz="4000" dirty="0"/>
              <a:t>Available under Resources at </a:t>
            </a:r>
            <a:r>
              <a:rPr lang="en-US" sz="4000" dirty="0">
                <a:hlinkClick r:id="rId4"/>
              </a:rPr>
              <a:t>www.abacodes.org</a:t>
            </a:r>
            <a:r>
              <a:rPr lang="en-US" sz="4000" dirty="0"/>
              <a:t> and Practice Guidelines at </a:t>
            </a:r>
            <a:r>
              <a:rPr lang="en-US" sz="4000" dirty="0">
                <a:hlinkClick r:id="rId5"/>
              </a:rPr>
              <a:t>www.apbahome.net</a:t>
            </a:r>
            <a:endParaRPr lang="en-US" sz="4000" dirty="0"/>
          </a:p>
          <a:p>
            <a:pPr algn="ctr"/>
            <a:endParaRPr lang="en-US" sz="4000" dirty="0"/>
          </a:p>
        </p:txBody>
      </p:sp>
      <p:sp>
        <p:nvSpPr>
          <p:cNvPr id="2" name="Slide Number Placeholder 1"/>
          <p:cNvSpPr>
            <a:spLocks noGrp="1"/>
          </p:cNvSpPr>
          <p:nvPr>
            <p:ph type="sldNum" sz="quarter" idx="4"/>
          </p:nvPr>
        </p:nvSpPr>
        <p:spPr/>
        <p:txBody>
          <a:bodyPr/>
          <a:lstStyle/>
          <a:p>
            <a:r>
              <a:rPr lang="en-US"/>
              <a:t>WWW.APBAHOME.NET  |  </a:t>
            </a:r>
            <a:fld id="{95208EC9-2EE1-BF4F-9244-C52088BD9652}" type="slidenum">
              <a:rPr lang="en-US" smtClean="0"/>
              <a:pPr/>
              <a:t>14</a:t>
            </a:fld>
            <a:endParaRPr lang="en-US" dirty="0"/>
          </a:p>
        </p:txBody>
      </p:sp>
    </p:spTree>
    <p:extLst>
      <p:ext uri="{BB962C8B-B14F-4D97-AF65-F5344CB8AC3E}">
        <p14:creationId xmlns:p14="http://schemas.microsoft.com/office/powerpoint/2010/main" val="2380320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2B0B91-EE8B-12D1-5A21-ACDE7F4FC285}"/>
              </a:ext>
            </a:extLst>
          </p:cNvPr>
          <p:cNvSpPr>
            <a:spLocks noGrp="1"/>
          </p:cNvSpPr>
          <p:nvPr>
            <p:ph type="title"/>
          </p:nvPr>
        </p:nvSpPr>
        <p:spPr>
          <a:xfrm>
            <a:off x="480347" y="551248"/>
            <a:ext cx="10515600" cy="495300"/>
          </a:xfrm>
        </p:spPr>
        <p:txBody>
          <a:bodyPr lIns="91440" tIns="45720" rIns="91440" bIns="45720" anchor="ctr">
            <a:noAutofit/>
          </a:bodyPr>
          <a:lstStyle/>
          <a:p>
            <a:r>
              <a:rPr lang="en-US" sz="3600" b="1" dirty="0"/>
              <a:t>Model Coverage Policies</a:t>
            </a:r>
            <a:endParaRPr lang="en-US" sz="3600" dirty="0"/>
          </a:p>
        </p:txBody>
      </p:sp>
      <p:sp>
        <p:nvSpPr>
          <p:cNvPr id="3" name="Content Placeholder 2">
            <a:extLst>
              <a:ext uri="{FF2B5EF4-FFF2-40B4-BE49-F238E27FC236}">
                <a16:creationId xmlns:a16="http://schemas.microsoft.com/office/drawing/2014/main" id="{B2B55D52-D4FE-41C0-AABB-81D694B35EC6}"/>
              </a:ext>
            </a:extLst>
          </p:cNvPr>
          <p:cNvSpPr>
            <a:spLocks noGrp="1"/>
          </p:cNvSpPr>
          <p:nvPr>
            <p:ph sz="quarter" idx="15"/>
          </p:nvPr>
        </p:nvSpPr>
        <p:spPr>
          <a:xfrm>
            <a:off x="753862" y="2025650"/>
            <a:ext cx="10580888" cy="4005263"/>
          </a:xfrm>
        </p:spPr>
        <p:txBody>
          <a:bodyPr lIns="91440" tIns="45720" rIns="91440" bIns="45720" anchor="t">
            <a:normAutofit/>
          </a:bodyPr>
          <a:lstStyle/>
          <a:p>
            <a:pPr marL="457200" indent="-457200">
              <a:spcAft>
                <a:spcPts val="600"/>
              </a:spcAft>
              <a:buFont typeface="Arial"/>
              <a:buChar char="•"/>
            </a:pPr>
            <a:r>
              <a:rPr lang="en-US" sz="3000" dirty="0">
                <a:solidFill>
                  <a:schemeClr val="bg1"/>
                </a:solidFill>
                <a:latin typeface="Arial"/>
                <a:cs typeface="Arial"/>
              </a:rPr>
              <a:t>Outline optimal coverage parameters for healthcare procedures or therapies that may be new or unfamiliar to health plans for payers, providers, and billers.  </a:t>
            </a:r>
          </a:p>
          <a:p>
            <a:pPr marL="457200" indent="-457200">
              <a:spcAft>
                <a:spcPts val="600"/>
              </a:spcAft>
              <a:buFont typeface="Arial"/>
              <a:buChar char="•"/>
            </a:pPr>
            <a:r>
              <a:rPr lang="en-US" sz="3000" dirty="0">
                <a:solidFill>
                  <a:schemeClr val="bg1"/>
                </a:solidFill>
                <a:latin typeface="Arial"/>
                <a:cs typeface="Arial"/>
              </a:rPr>
              <a:t> Are often developed by national specialty societies in the absence of a Centers for Medicare &amp; Medicaid Services (CMS) local or national coverage policy, or in response to wide variance in payer coverage policies for a specific service or specialization.</a:t>
            </a:r>
            <a:r>
              <a:rPr lang="en-US" sz="3000" dirty="0">
                <a:latin typeface="Arial"/>
                <a:cs typeface="Arial"/>
              </a:rPr>
              <a:t> </a:t>
            </a:r>
          </a:p>
          <a:p>
            <a:pPr marL="0" indent="0">
              <a:buNone/>
            </a:pPr>
            <a:endParaRPr lang="en-US" dirty="0"/>
          </a:p>
        </p:txBody>
      </p:sp>
      <p:sp>
        <p:nvSpPr>
          <p:cNvPr id="6" name="Slide Number Placeholder 3">
            <a:extLst>
              <a:ext uri="{FF2B5EF4-FFF2-40B4-BE49-F238E27FC236}">
                <a16:creationId xmlns:a16="http://schemas.microsoft.com/office/drawing/2014/main" id="{74C3CA8D-5E35-2DB9-7E38-FA06E3C3CC26}"/>
              </a:ext>
            </a:extLst>
          </p:cNvPr>
          <p:cNvSpPr>
            <a:spLocks noGrp="1"/>
          </p:cNvSpPr>
          <p:nvPr>
            <p:ph type="sldNum" sz="quarter" idx="12"/>
          </p:nvPr>
        </p:nvSpPr>
        <p:spPr>
          <a:xfrm>
            <a:off x="753862" y="6356350"/>
            <a:ext cx="2743200" cy="365125"/>
          </a:xfrm>
        </p:spPr>
        <p:txBody>
          <a:bodyPr anchor="ctr">
            <a:normAutofit/>
          </a:bodyPr>
          <a:lstStyle/>
          <a:p>
            <a:pPr>
              <a:spcAft>
                <a:spcPts val="600"/>
              </a:spcAft>
            </a:pPr>
            <a:fld id="{7A9E80BB-C0DF-4F1B-8821-E3FD53412EFF}" type="slidenum">
              <a:rPr lang="en-US" smtClean="0"/>
              <a:pPr>
                <a:spcAft>
                  <a:spcPts val="600"/>
                </a:spcAft>
              </a:pPr>
              <a:t>15</a:t>
            </a:fld>
            <a:endParaRPr lang="en-US"/>
          </a:p>
        </p:txBody>
      </p:sp>
    </p:spTree>
    <p:extLst>
      <p:ext uri="{BB962C8B-B14F-4D97-AF65-F5344CB8AC3E}">
        <p14:creationId xmlns:p14="http://schemas.microsoft.com/office/powerpoint/2010/main" val="217937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2B0B91-EE8B-12D1-5A21-ACDE7F4FC285}"/>
              </a:ext>
            </a:extLst>
          </p:cNvPr>
          <p:cNvSpPr>
            <a:spLocks noGrp="1"/>
          </p:cNvSpPr>
          <p:nvPr>
            <p:ph type="title"/>
          </p:nvPr>
        </p:nvSpPr>
        <p:spPr>
          <a:xfrm>
            <a:off x="618892" y="543957"/>
            <a:ext cx="10515600" cy="495300"/>
          </a:xfrm>
        </p:spPr>
        <p:txBody>
          <a:bodyPr lIns="91440" tIns="45720" rIns="91440" bIns="45720" anchor="ctr">
            <a:noAutofit/>
          </a:bodyPr>
          <a:lstStyle/>
          <a:p>
            <a:r>
              <a:rPr lang="en-US" sz="3600" b="1" dirty="0"/>
              <a:t>Model Coverage Policies</a:t>
            </a:r>
            <a:endParaRPr lang="en-US" sz="3600" dirty="0"/>
          </a:p>
        </p:txBody>
      </p:sp>
      <p:sp>
        <p:nvSpPr>
          <p:cNvPr id="3" name="Content Placeholder 2">
            <a:extLst>
              <a:ext uri="{FF2B5EF4-FFF2-40B4-BE49-F238E27FC236}">
                <a16:creationId xmlns:a16="http://schemas.microsoft.com/office/drawing/2014/main" id="{B2B55D52-D4FE-41C0-AABB-81D694B35EC6}"/>
              </a:ext>
            </a:extLst>
          </p:cNvPr>
          <p:cNvSpPr>
            <a:spLocks noGrp="1"/>
          </p:cNvSpPr>
          <p:nvPr>
            <p:ph sz="quarter" idx="15"/>
          </p:nvPr>
        </p:nvSpPr>
        <p:spPr>
          <a:xfrm>
            <a:off x="753862" y="2025650"/>
            <a:ext cx="10580888" cy="4005263"/>
          </a:xfrm>
        </p:spPr>
        <p:txBody>
          <a:bodyPr lIns="91440" tIns="45720" rIns="91440" bIns="45720" anchor="t">
            <a:normAutofit/>
          </a:bodyPr>
          <a:lstStyle/>
          <a:p>
            <a:pPr marL="457200" indent="-457200">
              <a:spcAft>
                <a:spcPts val="600"/>
              </a:spcAft>
              <a:buFont typeface="Arial"/>
              <a:buChar char="•"/>
            </a:pPr>
            <a:r>
              <a:rPr lang="en-US" sz="3000" dirty="0">
                <a:solidFill>
                  <a:schemeClr val="bg1"/>
                </a:solidFill>
                <a:latin typeface="Arial"/>
                <a:cs typeface="Arial"/>
              </a:rPr>
              <a:t>Benefits of a model coverage policy:</a:t>
            </a:r>
          </a:p>
          <a:p>
            <a:pPr marL="914400" lvl="1" indent="-457200">
              <a:spcAft>
                <a:spcPts val="600"/>
              </a:spcAft>
              <a:buFont typeface="Wingdings" pitchFamily="2" charset="2"/>
              <a:buChar char="§"/>
            </a:pPr>
            <a:r>
              <a:rPr lang="en-US" sz="3000" dirty="0">
                <a:solidFill>
                  <a:schemeClr val="bg1"/>
                </a:solidFill>
                <a:latin typeface="Arial"/>
                <a:cs typeface="Arial"/>
              </a:rPr>
              <a:t>Provides detail a contract cannot</a:t>
            </a:r>
          </a:p>
          <a:p>
            <a:pPr marL="914400" lvl="1" indent="-457200">
              <a:spcAft>
                <a:spcPts val="1200"/>
              </a:spcAft>
              <a:buFont typeface="Wingdings" pitchFamily="2" charset="2"/>
              <a:buChar char="§"/>
            </a:pPr>
            <a:r>
              <a:rPr lang="en-US" sz="3000" dirty="0">
                <a:solidFill>
                  <a:schemeClr val="bg1"/>
                </a:solidFill>
                <a:latin typeface="Arial"/>
                <a:cs typeface="Arial"/>
              </a:rPr>
              <a:t>Serves as a road map for the day-to-day delivery of services and reporting of claims</a:t>
            </a:r>
          </a:p>
          <a:p>
            <a:pPr marL="914400" lvl="1" indent="-457200">
              <a:spcAft>
                <a:spcPts val="600"/>
              </a:spcAft>
              <a:buFont typeface="Wingdings" pitchFamily="2" charset="2"/>
              <a:buChar char="§"/>
            </a:pPr>
            <a:r>
              <a:rPr lang="en-US" sz="3000" dirty="0">
                <a:solidFill>
                  <a:schemeClr val="bg1"/>
                </a:solidFill>
                <a:latin typeface="Arial"/>
                <a:cs typeface="Arial"/>
              </a:rPr>
              <a:t>Serves as a guide for providers on initial authorizations, parameters around delivery of care, claims submission, and payment or appeal processes.</a:t>
            </a:r>
          </a:p>
          <a:p>
            <a:pPr marL="0" indent="0">
              <a:buNone/>
            </a:pPr>
            <a:endParaRPr lang="en-US" dirty="0"/>
          </a:p>
        </p:txBody>
      </p:sp>
      <p:sp>
        <p:nvSpPr>
          <p:cNvPr id="6" name="Slide Number Placeholder 3">
            <a:extLst>
              <a:ext uri="{FF2B5EF4-FFF2-40B4-BE49-F238E27FC236}">
                <a16:creationId xmlns:a16="http://schemas.microsoft.com/office/drawing/2014/main" id="{74C3CA8D-5E35-2DB9-7E38-FA06E3C3CC26}"/>
              </a:ext>
            </a:extLst>
          </p:cNvPr>
          <p:cNvSpPr>
            <a:spLocks noGrp="1"/>
          </p:cNvSpPr>
          <p:nvPr>
            <p:ph type="sldNum" sz="quarter" idx="12"/>
          </p:nvPr>
        </p:nvSpPr>
        <p:spPr>
          <a:xfrm>
            <a:off x="753862" y="6356350"/>
            <a:ext cx="2743200" cy="365125"/>
          </a:xfrm>
        </p:spPr>
        <p:txBody>
          <a:bodyPr anchor="ctr">
            <a:normAutofit/>
          </a:bodyPr>
          <a:lstStyle/>
          <a:p>
            <a:pPr>
              <a:spcAft>
                <a:spcPts val="600"/>
              </a:spcAft>
            </a:pPr>
            <a:fld id="{7A9E80BB-C0DF-4F1B-8821-E3FD53412EFF}" type="slidenum">
              <a:rPr lang="en-US" smtClean="0"/>
              <a:pPr>
                <a:spcAft>
                  <a:spcPts val="600"/>
                </a:spcAft>
              </a:pPr>
              <a:t>16</a:t>
            </a:fld>
            <a:endParaRPr lang="en-US"/>
          </a:p>
        </p:txBody>
      </p:sp>
    </p:spTree>
    <p:extLst>
      <p:ext uri="{BB962C8B-B14F-4D97-AF65-F5344CB8AC3E}">
        <p14:creationId xmlns:p14="http://schemas.microsoft.com/office/powerpoint/2010/main" val="117230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7D07AA-5D08-4A45-BCFC-A0ACF1439E57}"/>
              </a:ext>
            </a:extLst>
          </p:cNvPr>
          <p:cNvSpPr>
            <a:spLocks noGrp="1"/>
          </p:cNvSpPr>
          <p:nvPr>
            <p:ph type="title"/>
          </p:nvPr>
        </p:nvSpPr>
        <p:spPr>
          <a:xfrm>
            <a:off x="487639" y="543957"/>
            <a:ext cx="10515600" cy="495300"/>
          </a:xfrm>
        </p:spPr>
        <p:txBody>
          <a:bodyPr lIns="91440" tIns="45720" rIns="91440" bIns="45720" anchor="ctr">
            <a:noAutofit/>
          </a:bodyPr>
          <a:lstStyle/>
          <a:p>
            <a:r>
              <a:rPr lang="en-US" sz="3600" b="1" dirty="0"/>
              <a:t>ABA Coding Coalition Model Coverage Policy</a:t>
            </a:r>
          </a:p>
        </p:txBody>
      </p:sp>
      <p:sp>
        <p:nvSpPr>
          <p:cNvPr id="3" name="Content Placeholder 2"/>
          <p:cNvSpPr>
            <a:spLocks noGrp="1"/>
          </p:cNvSpPr>
          <p:nvPr>
            <p:ph sz="quarter" idx="15"/>
          </p:nvPr>
        </p:nvSpPr>
        <p:spPr>
          <a:xfrm>
            <a:off x="699915" y="1896149"/>
            <a:ext cx="10580888" cy="4905375"/>
          </a:xfrm>
        </p:spPr>
        <p:txBody>
          <a:bodyPr lIns="91440" tIns="45720" rIns="91440" bIns="45720" anchor="t">
            <a:normAutofit lnSpcReduction="10000"/>
          </a:bodyPr>
          <a:lstStyle/>
          <a:p>
            <a:pPr marL="342900" indent="-342900">
              <a:spcAft>
                <a:spcPts val="600"/>
              </a:spcAft>
              <a:buChar char="•"/>
            </a:pPr>
            <a:r>
              <a:rPr lang="en-US" sz="2400" dirty="0">
                <a:latin typeface="Arial"/>
                <a:cs typeface="Arial"/>
              </a:rPr>
              <a:t> </a:t>
            </a:r>
            <a:r>
              <a:rPr lang="en-US" sz="2400" dirty="0">
                <a:solidFill>
                  <a:schemeClr val="bg1"/>
                </a:solidFill>
                <a:latin typeface="Arial"/>
                <a:cs typeface="Arial"/>
              </a:rPr>
              <a:t>Designed to guide providers, billers, and payers in working with the 2019 CPT codes for adaptive behavior/ABA services to develop appropriate coverage policies and monitor utilization </a:t>
            </a:r>
            <a:r>
              <a:rPr lang="en-US" sz="2400" i="1" dirty="0">
                <a:solidFill>
                  <a:schemeClr val="bg1"/>
                </a:solidFill>
                <a:latin typeface="Arial"/>
                <a:cs typeface="Arial"/>
              </a:rPr>
              <a:t>for any patients for whom the services are medically necessary.</a:t>
            </a:r>
            <a:endParaRPr lang="en-US" sz="2400">
              <a:solidFill>
                <a:schemeClr val="bg1"/>
              </a:solidFill>
              <a:latin typeface="Arial"/>
              <a:cs typeface="Arial"/>
            </a:endParaRPr>
          </a:p>
          <a:p>
            <a:pPr marL="342900" indent="-342900">
              <a:buChar char="•"/>
            </a:pPr>
            <a:r>
              <a:rPr lang="en-US" sz="2400" dirty="0">
                <a:solidFill>
                  <a:schemeClr val="bg1"/>
                </a:solidFill>
                <a:latin typeface="Arial"/>
                <a:cs typeface="Arial"/>
              </a:rPr>
              <a:t> Includes: </a:t>
            </a:r>
          </a:p>
          <a:p>
            <a:pPr lvl="1"/>
            <a:r>
              <a:rPr lang="en-US" dirty="0">
                <a:solidFill>
                  <a:schemeClr val="bg1"/>
                </a:solidFill>
                <a:latin typeface="Arial"/>
                <a:cs typeface="Arial"/>
              </a:rPr>
              <a:t>indications </a:t>
            </a:r>
          </a:p>
          <a:p>
            <a:pPr lvl="1"/>
            <a:r>
              <a:rPr lang="en-US" dirty="0">
                <a:solidFill>
                  <a:schemeClr val="bg1"/>
                </a:solidFill>
                <a:latin typeface="Arial"/>
                <a:cs typeface="Arial"/>
              </a:rPr>
              <a:t>limitations </a:t>
            </a:r>
          </a:p>
          <a:p>
            <a:pPr lvl="1"/>
            <a:r>
              <a:rPr lang="en-US" dirty="0">
                <a:solidFill>
                  <a:schemeClr val="bg1"/>
                </a:solidFill>
                <a:latin typeface="Arial"/>
                <a:cs typeface="Arial"/>
              </a:rPr>
              <a:t>billing codes </a:t>
            </a:r>
          </a:p>
          <a:p>
            <a:pPr lvl="1"/>
            <a:r>
              <a:rPr lang="en-US" dirty="0">
                <a:solidFill>
                  <a:schemeClr val="bg1"/>
                </a:solidFill>
                <a:latin typeface="Arial"/>
                <a:cs typeface="Arial"/>
              </a:rPr>
              <a:t>provider qualifications </a:t>
            </a:r>
          </a:p>
          <a:p>
            <a:pPr lvl="1"/>
            <a:r>
              <a:rPr lang="en-US" dirty="0">
                <a:solidFill>
                  <a:schemeClr val="bg1"/>
                </a:solidFill>
                <a:latin typeface="Arial"/>
                <a:cs typeface="Arial"/>
              </a:rPr>
              <a:t>documentation requirements</a:t>
            </a:r>
          </a:p>
          <a:p>
            <a:pPr lvl="1"/>
            <a:r>
              <a:rPr lang="en-US" dirty="0">
                <a:solidFill>
                  <a:schemeClr val="bg1"/>
                </a:solidFill>
                <a:latin typeface="Arial"/>
                <a:cs typeface="Arial"/>
              </a:rPr>
              <a:t>other general information </a:t>
            </a:r>
          </a:p>
          <a:p>
            <a:pPr lvl="1"/>
            <a:r>
              <a:rPr lang="en-US" dirty="0">
                <a:solidFill>
                  <a:schemeClr val="bg1"/>
                </a:solidFill>
                <a:latin typeface="Arial"/>
                <a:cs typeface="Arial"/>
              </a:rPr>
              <a:t>a bibliography of research on the efficacy of ABA services for several patient populations.</a:t>
            </a:r>
            <a:r>
              <a:rPr lang="en-US" sz="1900" dirty="0">
                <a:latin typeface="Arial"/>
                <a:cs typeface="Arial"/>
              </a:rPr>
              <a:t> </a:t>
            </a:r>
          </a:p>
          <a:p>
            <a:endParaRPr lang="en-US" sz="1900"/>
          </a:p>
        </p:txBody>
      </p:sp>
      <p:sp>
        <p:nvSpPr>
          <p:cNvPr id="4" name="Slide Number Placeholder 3"/>
          <p:cNvSpPr>
            <a:spLocks noGrp="1"/>
          </p:cNvSpPr>
          <p:nvPr>
            <p:ph type="sldNum" sz="quarter" idx="12"/>
          </p:nvPr>
        </p:nvSpPr>
        <p:spPr>
          <a:xfrm>
            <a:off x="753862" y="6356350"/>
            <a:ext cx="2743200" cy="365125"/>
          </a:xfr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fld id="{8A6E2D46-057A-624D-B60E-8BC11C675016}" type="slidenum">
              <a:rPr lang="en-US" sz="1000" smtClean="0">
                <a:solidFill>
                  <a:schemeClr val="bg1"/>
                </a:solidFill>
              </a:rPr>
              <a:pPr algn="l">
                <a:spcAft>
                  <a:spcPts val="600"/>
                </a:spcAft>
              </a:pPr>
              <a:t>17</a:t>
            </a:fld>
            <a:endParaRPr lang="en-US" sz="1000">
              <a:solidFill>
                <a:schemeClr val="bg1"/>
              </a:solidFill>
            </a:endParaRPr>
          </a:p>
        </p:txBody>
      </p:sp>
    </p:spTree>
    <p:extLst>
      <p:ext uri="{BB962C8B-B14F-4D97-AF65-F5344CB8AC3E}">
        <p14:creationId xmlns:p14="http://schemas.microsoft.com/office/powerpoint/2010/main" val="101571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561F3-1E23-D44F-9ECC-3BD2E29EC076}"/>
              </a:ext>
            </a:extLst>
          </p:cNvPr>
          <p:cNvSpPr>
            <a:spLocks noGrp="1"/>
          </p:cNvSpPr>
          <p:nvPr>
            <p:ph type="title"/>
          </p:nvPr>
        </p:nvSpPr>
        <p:spPr>
          <a:xfrm>
            <a:off x="609287" y="634757"/>
            <a:ext cx="10018713" cy="899451"/>
          </a:xfrm>
        </p:spPr>
        <p:txBody>
          <a:bodyPr lIns="91440" tIns="45720" rIns="91440" bIns="45720" anchor="t">
            <a:normAutofit/>
          </a:bodyPr>
          <a:lstStyle/>
          <a:p>
            <a:r>
              <a:rPr lang="en-US" sz="3600" b="1" dirty="0"/>
              <a:t>General Coverage Requirements</a:t>
            </a:r>
          </a:p>
        </p:txBody>
      </p:sp>
      <p:sp>
        <p:nvSpPr>
          <p:cNvPr id="3" name="Content Placeholder 2">
            <a:extLst>
              <a:ext uri="{FF2B5EF4-FFF2-40B4-BE49-F238E27FC236}">
                <a16:creationId xmlns:a16="http://schemas.microsoft.com/office/drawing/2014/main" id="{40ABF0CD-1422-AB43-9247-19DAD4C60658}"/>
              </a:ext>
            </a:extLst>
          </p:cNvPr>
          <p:cNvSpPr>
            <a:spLocks noGrp="1"/>
          </p:cNvSpPr>
          <p:nvPr>
            <p:ph sz="half" idx="1"/>
          </p:nvPr>
        </p:nvSpPr>
        <p:spPr>
          <a:xfrm>
            <a:off x="390982" y="1535121"/>
            <a:ext cx="6176813" cy="4746990"/>
          </a:xfrm>
        </p:spPr>
        <p:txBody>
          <a:bodyPr lIns="91440" tIns="45720" rIns="91440" bIns="45720" anchor="t">
            <a:noAutofit/>
          </a:bodyPr>
          <a:lstStyle/>
          <a:p>
            <a:r>
              <a:rPr lang="en-US" sz="2000" dirty="0">
                <a:latin typeface="Arial"/>
                <a:cs typeface="Arial"/>
              </a:rPr>
              <a:t>Requested services must be medically necessary.</a:t>
            </a:r>
          </a:p>
          <a:p>
            <a:pPr lvl="1">
              <a:spcAft>
                <a:spcPts val="600"/>
              </a:spcAft>
            </a:pPr>
            <a:r>
              <a:rPr lang="en-US" sz="2000" dirty="0">
                <a:latin typeface="Arial"/>
                <a:cs typeface="Arial"/>
              </a:rPr>
              <a:t>Needed to ameliorate symptoms of a diagnosed disorder, build adaptive behaviors, and/or reduce maladaptive behaviors to enhance the patient’s health, safety, and overall functioning and/or to prevent deterioration or regression.</a:t>
            </a:r>
          </a:p>
          <a:p>
            <a:pPr lvl="0"/>
            <a:r>
              <a:rPr lang="en-US" sz="2000" dirty="0">
                <a:latin typeface="Arial"/>
                <a:cs typeface="Arial"/>
              </a:rPr>
              <a:t>Determinations of medical necessity must not be based on hard, fixed, or arbitrary limits, but should be</a:t>
            </a:r>
          </a:p>
          <a:p>
            <a:pPr lvl="1"/>
            <a:r>
              <a:rPr lang="en-US" sz="2000" dirty="0">
                <a:latin typeface="Arial"/>
                <a:cs typeface="Arial"/>
              </a:rPr>
              <a:t>individualized and</a:t>
            </a:r>
          </a:p>
          <a:p>
            <a:pPr lvl="1"/>
            <a:r>
              <a:rPr lang="en-US" sz="2000" dirty="0">
                <a:latin typeface="Arial"/>
                <a:cs typeface="Arial"/>
              </a:rPr>
              <a:t>based on generally accepted standards of care.</a:t>
            </a:r>
          </a:p>
          <a:p>
            <a:pPr marL="457200" lvl="1" indent="0">
              <a:buNone/>
            </a:pPr>
            <a:endParaRPr lang="en-US" sz="1500" dirty="0"/>
          </a:p>
        </p:txBody>
      </p:sp>
      <p:sp>
        <p:nvSpPr>
          <p:cNvPr id="4" name="Slide Number Placeholder 3"/>
          <p:cNvSpPr>
            <a:spLocks noGrp="1"/>
          </p:cNvSpPr>
          <p:nvPr>
            <p:ph type="sldNum" sz="quarter" idx="12"/>
          </p:nvPr>
        </p:nvSpPr>
        <p:spPr>
          <a:xfrm>
            <a:off x="753862" y="6356350"/>
            <a:ext cx="2743200" cy="365125"/>
          </a:xfr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fld id="{8A6E2D46-057A-624D-B60E-8BC11C675016}" type="slidenum">
              <a:rPr lang="en-US" sz="1000" smtClean="0">
                <a:solidFill>
                  <a:schemeClr val="tx1"/>
                </a:solidFill>
              </a:rPr>
              <a:pPr algn="l">
                <a:spcAft>
                  <a:spcPts val="600"/>
                </a:spcAft>
              </a:pPr>
              <a:t>18</a:t>
            </a:fld>
            <a:endParaRPr lang="en-US" sz="1000">
              <a:solidFill>
                <a:schemeClr val="tx1"/>
              </a:solidFill>
            </a:endParaRPr>
          </a:p>
        </p:txBody>
      </p:sp>
      <p:pic>
        <p:nvPicPr>
          <p:cNvPr id="5" name="Picture 4" descr="A crossword puzzle with black and white letters&#10;&#10;Description automatically generated">
            <a:extLst>
              <a:ext uri="{FF2B5EF4-FFF2-40B4-BE49-F238E27FC236}">
                <a16:creationId xmlns:a16="http://schemas.microsoft.com/office/drawing/2014/main" id="{88D74B67-8C80-781C-95B1-50B183CDC930}"/>
              </a:ext>
            </a:extLst>
          </p:cNvPr>
          <p:cNvPicPr>
            <a:picLocks noChangeAspect="1"/>
          </p:cNvPicPr>
          <p:nvPr/>
        </p:nvPicPr>
        <p:blipFill>
          <a:blip r:embed="rId2"/>
          <a:stretch>
            <a:fillRect/>
          </a:stretch>
        </p:blipFill>
        <p:spPr>
          <a:xfrm>
            <a:off x="6682847" y="1535695"/>
            <a:ext cx="5307154" cy="3808674"/>
          </a:xfrm>
          <a:prstGeom prst="rect">
            <a:avLst/>
          </a:prstGeom>
        </p:spPr>
      </p:pic>
    </p:spTree>
    <p:extLst>
      <p:ext uri="{BB962C8B-B14F-4D97-AF65-F5344CB8AC3E}">
        <p14:creationId xmlns:p14="http://schemas.microsoft.com/office/powerpoint/2010/main" val="236262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DBCBB5-4B64-CB40-B9A8-97DDFEEE3BC8}"/>
              </a:ext>
            </a:extLst>
          </p:cNvPr>
          <p:cNvSpPr/>
          <p:nvPr/>
        </p:nvSpPr>
        <p:spPr>
          <a:xfrm>
            <a:off x="194428" y="312970"/>
            <a:ext cx="7121174" cy="495301"/>
          </a:xfrm>
          <a:prstGeom prst="rect">
            <a:avLst/>
          </a:prstGeom>
        </p:spPr>
        <p:txBody>
          <a:bodyPr lIns="91440" tIns="45720" rIns="91440" bIns="45720" anchor="t">
            <a:noAutofit/>
          </a:bodyPr>
          <a:lstStyle/>
          <a:p>
            <a:pPr>
              <a:lnSpc>
                <a:spcPct val="90000"/>
              </a:lnSpc>
              <a:spcBef>
                <a:spcPct val="0"/>
              </a:spcBef>
              <a:spcAft>
                <a:spcPts val="600"/>
              </a:spcAft>
            </a:pPr>
            <a:r>
              <a:rPr lang="en-US" sz="3200" b="1" kern="1200" cap="all" spc="200" baseline="0" dirty="0">
                <a:solidFill>
                  <a:schemeClr val="bg1"/>
                </a:solidFill>
                <a:latin typeface="+mj-lt"/>
                <a:ea typeface="+mj-ea"/>
                <a:cs typeface="+mj-cs"/>
              </a:rPr>
              <a:t>Using the Model Coverage Policy</a:t>
            </a:r>
            <a:endParaRPr lang="en-US" sz="3200" kern="1200" cap="all" spc="200" baseline="0" dirty="0">
              <a:solidFill>
                <a:schemeClr val="bg1"/>
              </a:solidFill>
              <a:latin typeface="+mj-lt"/>
              <a:ea typeface="+mj-ea"/>
              <a:cs typeface="+mj-cs"/>
            </a:endParaRPr>
          </a:p>
        </p:txBody>
      </p:sp>
      <p:sp>
        <p:nvSpPr>
          <p:cNvPr id="11" name="Rectangle 10">
            <a:extLst>
              <a:ext uri="{FF2B5EF4-FFF2-40B4-BE49-F238E27FC236}">
                <a16:creationId xmlns:a16="http://schemas.microsoft.com/office/drawing/2014/main" id="{6C4774E5-2B56-A641-A7F0-87E408CFF5BB}"/>
              </a:ext>
            </a:extLst>
          </p:cNvPr>
          <p:cNvSpPr/>
          <p:nvPr/>
        </p:nvSpPr>
        <p:spPr>
          <a:xfrm>
            <a:off x="532949" y="977067"/>
            <a:ext cx="6450013" cy="4128733"/>
          </a:xfrm>
          <a:prstGeom prst="rect">
            <a:avLst/>
          </a:prstGeom>
        </p:spPr>
        <p:txBody>
          <a:bodyPr lIns="91440" tIns="45720" rIns="91440" bIns="45720" anchor="t">
            <a:normAutofit lnSpcReduction="10000"/>
          </a:bodyPr>
          <a:lstStyle/>
          <a:p>
            <a:pPr marL="342900" indent="-342900">
              <a:lnSpc>
                <a:spcPct val="90000"/>
              </a:lnSpc>
              <a:spcBef>
                <a:spcPts val="1000"/>
              </a:spcBef>
              <a:buFont typeface="Arial"/>
              <a:buChar char="•"/>
            </a:pPr>
            <a:r>
              <a:rPr lang="en-US" sz="1900" b="1" kern="1200" dirty="0">
                <a:solidFill>
                  <a:schemeClr val="bg1"/>
                </a:solidFill>
                <a:latin typeface="Arial"/>
                <a:cs typeface="Arial"/>
              </a:rPr>
              <a:t>Payers</a:t>
            </a:r>
            <a:r>
              <a:rPr lang="en-US" sz="1900" b="1" dirty="0">
                <a:solidFill>
                  <a:schemeClr val="bg1"/>
                </a:solidFill>
                <a:latin typeface="Arial"/>
                <a:cs typeface="Arial"/>
              </a:rPr>
              <a:t>:</a:t>
            </a:r>
            <a:endParaRPr lang="en-US">
              <a:solidFill>
                <a:schemeClr val="bg1"/>
              </a:solidFill>
              <a:latin typeface="Arial"/>
              <a:cs typeface="Arial"/>
            </a:endParaRPr>
          </a:p>
          <a:p>
            <a:pPr marL="800100" lvl="1" indent="-342900">
              <a:lnSpc>
                <a:spcPct val="90000"/>
              </a:lnSpc>
              <a:spcBef>
                <a:spcPts val="1000"/>
              </a:spcBef>
              <a:spcAft>
                <a:spcPts val="1200"/>
              </a:spcAft>
              <a:buFont typeface="Arial"/>
              <a:buChar char="•"/>
            </a:pPr>
            <a:r>
              <a:rPr lang="en-US" sz="1900" kern="1200" dirty="0">
                <a:solidFill>
                  <a:schemeClr val="bg1"/>
                </a:solidFill>
                <a:latin typeface="Arial"/>
                <a:cs typeface="Arial"/>
              </a:rPr>
              <a:t>Consider implementing the model coverage policy in place of existing policies or to enhance existing policies.</a:t>
            </a:r>
            <a:endParaRPr lang="en-US" altLang="en-US" sz="1900" kern="1200">
              <a:solidFill>
                <a:schemeClr val="bg1"/>
              </a:solidFill>
              <a:latin typeface="Arial"/>
              <a:cs typeface="Arial"/>
            </a:endParaRPr>
          </a:p>
          <a:p>
            <a:pPr marL="342900" indent="-342900">
              <a:lnSpc>
                <a:spcPct val="90000"/>
              </a:lnSpc>
              <a:spcBef>
                <a:spcPts val="1000"/>
              </a:spcBef>
              <a:buFont typeface="Arial"/>
              <a:buChar char="•"/>
            </a:pPr>
            <a:r>
              <a:rPr lang="en-US" sz="1900" b="1" kern="1200" dirty="0">
                <a:solidFill>
                  <a:schemeClr val="bg1"/>
                </a:solidFill>
                <a:latin typeface="Arial"/>
                <a:cs typeface="Arial"/>
              </a:rPr>
              <a:t>Providers</a:t>
            </a:r>
            <a:r>
              <a:rPr lang="en-US" sz="1900" b="1" dirty="0">
                <a:solidFill>
                  <a:schemeClr val="bg1"/>
                </a:solidFill>
                <a:latin typeface="Arial"/>
                <a:cs typeface="Arial"/>
              </a:rPr>
              <a:t>:</a:t>
            </a:r>
            <a:endParaRPr lang="en-US" sz="1900" b="1" kern="1200" dirty="0">
              <a:solidFill>
                <a:schemeClr val="bg1"/>
              </a:solidFill>
              <a:latin typeface="Arial"/>
              <a:cs typeface="Arial"/>
            </a:endParaRPr>
          </a:p>
          <a:p>
            <a:pPr marL="800100" lvl="1" indent="-342900">
              <a:lnSpc>
                <a:spcPct val="90000"/>
              </a:lnSpc>
              <a:spcBef>
                <a:spcPts val="1000"/>
              </a:spcBef>
              <a:spcAft>
                <a:spcPts val="1200"/>
              </a:spcAft>
              <a:buFont typeface="Arial"/>
              <a:buChar char="•"/>
            </a:pPr>
            <a:r>
              <a:rPr lang="en-US" sz="1900" kern="1200" dirty="0">
                <a:solidFill>
                  <a:schemeClr val="bg1"/>
                </a:solidFill>
                <a:latin typeface="Arial"/>
                <a:cs typeface="Arial"/>
              </a:rPr>
              <a:t>Use it in communicating with payers about coverage determinations, profession’s standards of care.</a:t>
            </a:r>
          </a:p>
          <a:p>
            <a:pPr marL="342900" indent="-342900">
              <a:lnSpc>
                <a:spcPct val="90000"/>
              </a:lnSpc>
              <a:spcBef>
                <a:spcPts val="1000"/>
              </a:spcBef>
              <a:buFont typeface="Arial"/>
              <a:buChar char="•"/>
            </a:pPr>
            <a:r>
              <a:rPr lang="en-US" sz="1900" b="1" kern="1200" dirty="0">
                <a:solidFill>
                  <a:schemeClr val="bg1"/>
                </a:solidFill>
                <a:latin typeface="Arial"/>
                <a:cs typeface="Arial"/>
              </a:rPr>
              <a:t>EMR companies and billers</a:t>
            </a:r>
            <a:r>
              <a:rPr lang="en-US" sz="1900" b="1" dirty="0">
                <a:solidFill>
                  <a:schemeClr val="bg1"/>
                </a:solidFill>
                <a:latin typeface="Arial"/>
                <a:cs typeface="Arial"/>
              </a:rPr>
              <a:t>:</a:t>
            </a:r>
            <a:endParaRPr lang="en-US" sz="1900" b="1" kern="1200" dirty="0">
              <a:solidFill>
                <a:schemeClr val="bg1"/>
              </a:solidFill>
              <a:latin typeface="Arial"/>
              <a:cs typeface="Arial"/>
            </a:endParaRPr>
          </a:p>
          <a:p>
            <a:pPr marL="800100" lvl="1" indent="-342900">
              <a:lnSpc>
                <a:spcPct val="90000"/>
              </a:lnSpc>
              <a:spcBef>
                <a:spcPts val="1000"/>
              </a:spcBef>
              <a:buFont typeface="Arial"/>
              <a:buChar char="•"/>
            </a:pPr>
            <a:r>
              <a:rPr lang="en-US" sz="1900" kern="1200" dirty="0">
                <a:solidFill>
                  <a:schemeClr val="bg1"/>
                </a:solidFill>
                <a:latin typeface="Arial"/>
                <a:cs typeface="Arial"/>
              </a:rPr>
              <a:t>Read it, learn it, integrate it into your systems.</a:t>
            </a:r>
            <a:r>
              <a:rPr lang="en-US" sz="1900" dirty="0">
                <a:solidFill>
                  <a:schemeClr val="bg1"/>
                </a:solidFill>
                <a:latin typeface="Arial"/>
                <a:cs typeface="Arial"/>
              </a:rPr>
              <a:t>  </a:t>
            </a:r>
            <a:endParaRPr lang="en-US" sz="1900" kern="1200" dirty="0">
              <a:solidFill>
                <a:schemeClr val="bg1"/>
              </a:solidFill>
              <a:latin typeface="Arial"/>
              <a:cs typeface="Arial"/>
            </a:endParaRPr>
          </a:p>
          <a:p>
            <a:pPr marL="800100" lvl="1" indent="-342900">
              <a:lnSpc>
                <a:spcPct val="90000"/>
              </a:lnSpc>
              <a:spcBef>
                <a:spcPts val="1000"/>
              </a:spcBef>
              <a:buFont typeface="Arial"/>
              <a:buChar char="•"/>
            </a:pPr>
            <a:r>
              <a:rPr lang="en-US" sz="1900" kern="1200" dirty="0">
                <a:solidFill>
                  <a:schemeClr val="bg1"/>
                </a:solidFill>
                <a:latin typeface="Arial"/>
                <a:cs typeface="Arial"/>
              </a:rPr>
              <a:t>Have it at the ready when working with health plans</a:t>
            </a:r>
            <a:r>
              <a:rPr lang="en-US" sz="1900" kern="1200" dirty="0">
                <a:solidFill>
                  <a:schemeClr val="bg1"/>
                </a:solidFill>
                <a:latin typeface="+mn-lt"/>
                <a:ea typeface="+mn-ea"/>
                <a:cs typeface="+mn-cs"/>
              </a:rPr>
              <a:t>.</a:t>
            </a:r>
            <a:endParaRPr lang="en-US" sz="1900" kern="1200" dirty="0">
              <a:solidFill>
                <a:schemeClr val="bg1"/>
              </a:solidFill>
              <a:latin typeface="+mn-lt"/>
            </a:endParaRPr>
          </a:p>
          <a:p>
            <a:pPr>
              <a:lnSpc>
                <a:spcPct val="90000"/>
              </a:lnSpc>
              <a:spcBef>
                <a:spcPts val="1000"/>
              </a:spcBef>
            </a:pPr>
            <a:endParaRPr lang="en-US" sz="1900" kern="1200" dirty="0">
              <a:solidFill>
                <a:schemeClr val="bg1"/>
              </a:solidFill>
              <a:latin typeface="+mn-lt"/>
            </a:endParaRPr>
          </a:p>
        </p:txBody>
      </p:sp>
      <p:sp>
        <p:nvSpPr>
          <p:cNvPr id="2" name="Slide Number Placeholder 1"/>
          <p:cNvSpPr>
            <a:spLocks noGrp="1"/>
          </p:cNvSpPr>
          <p:nvPr>
            <p:ph type="sldNum" sz="quarter" idx="12"/>
          </p:nvPr>
        </p:nvSpPr>
        <p:spPr>
          <a:xfrm>
            <a:off x="753862" y="6356350"/>
            <a:ext cx="2743200" cy="365125"/>
          </a:xfr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fld id="{8A6E2D46-057A-624D-B60E-8BC11C675016}" type="slidenum">
              <a:rPr lang="en-US" sz="1000" dirty="0" smtClean="0">
                <a:solidFill>
                  <a:schemeClr val="bg1"/>
                </a:solidFill>
                <a:latin typeface="+mj-lt"/>
              </a:rPr>
              <a:pPr algn="l">
                <a:spcAft>
                  <a:spcPts val="600"/>
                </a:spcAft>
              </a:pPr>
              <a:t>19</a:t>
            </a:fld>
            <a:endParaRPr lang="en-US" sz="1000" dirty="0">
              <a:solidFill>
                <a:schemeClr val="bg1"/>
              </a:solidFill>
              <a:latin typeface="+mj-lt"/>
            </a:endParaRPr>
          </a:p>
        </p:txBody>
      </p:sp>
      <p:pic>
        <p:nvPicPr>
          <p:cNvPr id="6" name="Picture Placeholder 5" descr="Close-up of a health insurance claim form&#10;&#10;Description automatically generated">
            <a:extLst>
              <a:ext uri="{FF2B5EF4-FFF2-40B4-BE49-F238E27FC236}">
                <a16:creationId xmlns:a16="http://schemas.microsoft.com/office/drawing/2014/main" id="{127CAA01-99E1-05C5-2254-9556E2924AC5}"/>
              </a:ext>
            </a:extLst>
          </p:cNvPr>
          <p:cNvPicPr>
            <a:picLocks noGrp="1" noChangeAspect="1"/>
          </p:cNvPicPr>
          <p:nvPr>
            <p:ph type="pic" sz="quarter" idx="13"/>
          </p:nvPr>
        </p:nvPicPr>
        <p:blipFill>
          <a:blip r:embed="rId2"/>
          <a:srcRect l="33438" r="33438"/>
          <a:stretch/>
        </p:blipFill>
        <p:spPr>
          <a:xfrm>
            <a:off x="8162416" y="-4509"/>
            <a:ext cx="4029586" cy="6853491"/>
          </a:xfrm>
        </p:spPr>
      </p:pic>
    </p:spTree>
    <p:extLst>
      <p:ext uri="{BB962C8B-B14F-4D97-AF65-F5344CB8AC3E}">
        <p14:creationId xmlns:p14="http://schemas.microsoft.com/office/powerpoint/2010/main" val="88234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9E1F6-7ACB-024C-BDCF-FEC25950AA1A}"/>
              </a:ext>
            </a:extLst>
          </p:cNvPr>
          <p:cNvSpPr>
            <a:spLocks noGrp="1"/>
          </p:cNvSpPr>
          <p:nvPr>
            <p:ph type="title"/>
          </p:nvPr>
        </p:nvSpPr>
        <p:spPr>
          <a:xfrm>
            <a:off x="735562" y="514418"/>
            <a:ext cx="10515600" cy="501852"/>
          </a:xfrm>
        </p:spPr>
        <p:txBody>
          <a:bodyPr lIns="91440" tIns="45720" rIns="91440" bIns="45720" anchor="t">
            <a:noAutofit/>
          </a:bodyPr>
          <a:lstStyle/>
          <a:p>
            <a:r>
              <a:rPr lang="en-US" sz="3600" b="1" dirty="0"/>
              <a:t>Topics</a:t>
            </a:r>
          </a:p>
        </p:txBody>
      </p:sp>
      <p:sp>
        <p:nvSpPr>
          <p:cNvPr id="3" name="Content Placeholder 2">
            <a:extLst>
              <a:ext uri="{FF2B5EF4-FFF2-40B4-BE49-F238E27FC236}">
                <a16:creationId xmlns:a16="http://schemas.microsoft.com/office/drawing/2014/main" id="{D4BEE475-78B3-244D-A22D-C5D3D80ADCF6}"/>
              </a:ext>
            </a:extLst>
          </p:cNvPr>
          <p:cNvSpPr>
            <a:spLocks noGrp="1"/>
          </p:cNvSpPr>
          <p:nvPr>
            <p:ph sz="quarter" idx="15"/>
          </p:nvPr>
        </p:nvSpPr>
        <p:spPr>
          <a:xfrm>
            <a:off x="838200" y="1846079"/>
            <a:ext cx="10515600" cy="5074051"/>
          </a:xfrm>
        </p:spPr>
        <p:txBody>
          <a:bodyPr lIns="91440" tIns="45720" rIns="91440" bIns="45720" anchor="t">
            <a:noAutofit/>
          </a:bodyPr>
          <a:lstStyle/>
          <a:p>
            <a:pPr marL="342900" indent="-342900">
              <a:buFont typeface="Arial" panose="020B0604020202020204" pitchFamily="34" charset="0"/>
              <a:buChar char="•"/>
            </a:pPr>
            <a:r>
              <a:rPr lang="en-US" sz="3200" dirty="0">
                <a:solidFill>
                  <a:schemeClr val="bg1"/>
                </a:solidFill>
                <a:latin typeface="Arial"/>
                <a:cs typeface="Arial"/>
              </a:rPr>
              <a:t>Overview of the ABA Coding Coalition </a:t>
            </a:r>
          </a:p>
          <a:p>
            <a:pPr marL="800100" lvl="1" indent="-342900">
              <a:buFont typeface="Arial" panose="020B0604020202020204" pitchFamily="34" charset="0"/>
              <a:buChar char="•"/>
            </a:pPr>
            <a:r>
              <a:rPr lang="en-US" sz="3200" dirty="0">
                <a:solidFill>
                  <a:schemeClr val="bg1"/>
                </a:solidFill>
                <a:latin typeface="Arial"/>
                <a:cs typeface="Arial"/>
              </a:rPr>
              <a:t>Composition and aims</a:t>
            </a:r>
          </a:p>
          <a:p>
            <a:pPr marL="800100" lvl="1" indent="-342900">
              <a:buFont typeface="Arial" panose="020B0604020202020204" pitchFamily="34" charset="0"/>
              <a:buChar char="•"/>
            </a:pPr>
            <a:r>
              <a:rPr lang="en-US" sz="3200" dirty="0">
                <a:solidFill>
                  <a:schemeClr val="bg1"/>
                </a:solidFill>
                <a:latin typeface="Arial"/>
                <a:cs typeface="Arial"/>
              </a:rPr>
              <a:t>Website</a:t>
            </a:r>
          </a:p>
          <a:p>
            <a:pPr marL="342900" indent="-342900">
              <a:buFont typeface="Arial" panose="020B0604020202020204" pitchFamily="34" charset="0"/>
              <a:buChar char="•"/>
            </a:pPr>
            <a:r>
              <a:rPr lang="en-US" sz="3200" dirty="0">
                <a:solidFill>
                  <a:schemeClr val="bg1"/>
                </a:solidFill>
                <a:latin typeface="Arial"/>
                <a:cs typeface="Arial"/>
              </a:rPr>
              <a:t>Key resources</a:t>
            </a:r>
          </a:p>
          <a:p>
            <a:pPr marL="342900" indent="-342900">
              <a:buFont typeface="Arial" panose="020B0604020202020204" pitchFamily="34" charset="0"/>
              <a:buChar char="•"/>
            </a:pPr>
            <a:r>
              <a:rPr lang="en-US" sz="3200" dirty="0">
                <a:solidFill>
                  <a:schemeClr val="bg1"/>
                </a:solidFill>
                <a:latin typeface="Arial"/>
                <a:cs typeface="Arial"/>
              </a:rPr>
              <a:t>Recent activities</a:t>
            </a:r>
          </a:p>
          <a:p>
            <a:pPr marL="342900" indent="-342900">
              <a:buFont typeface="Arial" panose="020B0604020202020204" pitchFamily="34" charset="0"/>
              <a:buChar char="•"/>
            </a:pPr>
            <a:r>
              <a:rPr lang="en-US" sz="3200" dirty="0">
                <a:solidFill>
                  <a:schemeClr val="bg1"/>
                </a:solidFill>
                <a:latin typeface="Arial"/>
                <a:cs typeface="Arial"/>
              </a:rPr>
              <a:t>Updates</a:t>
            </a:r>
          </a:p>
          <a:p>
            <a:endParaRPr lang="en-US" sz="3200" dirty="0">
              <a:solidFill>
                <a:schemeClr val="bg1"/>
              </a:solidFill>
              <a:latin typeface="Arial"/>
              <a:cs typeface="Arial"/>
            </a:endParaRPr>
          </a:p>
        </p:txBody>
      </p:sp>
      <p:sp>
        <p:nvSpPr>
          <p:cNvPr id="8" name="Slide Number Placeholder 3">
            <a:extLst>
              <a:ext uri="{FF2B5EF4-FFF2-40B4-BE49-F238E27FC236}">
                <a16:creationId xmlns:a16="http://schemas.microsoft.com/office/drawing/2014/main" id="{FC309001-6EFB-BBF5-3957-80A89B6607B0}"/>
              </a:ext>
            </a:extLst>
          </p:cNvPr>
          <p:cNvSpPr>
            <a:spLocks noGrp="1"/>
          </p:cNvSpPr>
          <p:nvPr>
            <p:ph type="sldNum" sz="quarter" idx="12"/>
          </p:nvPr>
        </p:nvSpPr>
        <p:spPr>
          <a:xfrm>
            <a:off x="753862" y="6356350"/>
            <a:ext cx="2743200" cy="365125"/>
          </a:xfrm>
        </p:spPr>
        <p:txBody>
          <a:bodyPr/>
          <a:lstStyle/>
          <a:p>
            <a:pPr>
              <a:spcAft>
                <a:spcPts val="600"/>
              </a:spcAft>
            </a:pPr>
            <a:fld id="{7A9E80BB-C0DF-4F1B-8821-E3FD53412EFF}" type="slidenum">
              <a:rPr lang="en-US" smtClean="0"/>
              <a:pPr>
                <a:spcAft>
                  <a:spcPts val="600"/>
                </a:spcAft>
              </a:pPr>
              <a:t>2</a:t>
            </a:fld>
            <a:endParaRPr lang="en-US"/>
          </a:p>
        </p:txBody>
      </p:sp>
    </p:spTree>
    <p:extLst>
      <p:ext uri="{BB962C8B-B14F-4D97-AF65-F5344CB8AC3E}">
        <p14:creationId xmlns:p14="http://schemas.microsoft.com/office/powerpoint/2010/main" val="394535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3FC8B-1ECB-4400-B046-D4621E60B96D}"/>
              </a:ext>
            </a:extLst>
          </p:cNvPr>
          <p:cNvSpPr>
            <a:spLocks noGrp="1"/>
          </p:cNvSpPr>
          <p:nvPr>
            <p:ph type="title"/>
          </p:nvPr>
        </p:nvSpPr>
        <p:spPr>
          <a:xfrm>
            <a:off x="500686" y="364013"/>
            <a:ext cx="7121174" cy="495301"/>
          </a:xfrm>
        </p:spPr>
        <p:txBody>
          <a:bodyPr lIns="91440" tIns="45720" rIns="91440" bIns="45720" anchor="t">
            <a:noAutofit/>
          </a:bodyPr>
          <a:lstStyle/>
          <a:p>
            <a:r>
              <a:rPr lang="en-US" b="1" dirty="0"/>
              <a:t>Other Key Resources</a:t>
            </a:r>
          </a:p>
        </p:txBody>
      </p:sp>
      <p:sp>
        <p:nvSpPr>
          <p:cNvPr id="3" name="Content Placeholder 2">
            <a:extLst>
              <a:ext uri="{FF2B5EF4-FFF2-40B4-BE49-F238E27FC236}">
                <a16:creationId xmlns:a16="http://schemas.microsoft.com/office/drawing/2014/main" id="{63370ECD-33D2-4ADE-819C-4BC2C41C2DB4}"/>
              </a:ext>
            </a:extLst>
          </p:cNvPr>
          <p:cNvSpPr>
            <a:spLocks noGrp="1"/>
          </p:cNvSpPr>
          <p:nvPr>
            <p:ph sz="quarter" idx="15"/>
          </p:nvPr>
        </p:nvSpPr>
        <p:spPr>
          <a:xfrm>
            <a:off x="556050" y="988876"/>
            <a:ext cx="7164615" cy="5404465"/>
          </a:xfrm>
        </p:spPr>
        <p:txBody>
          <a:bodyPr lIns="91440" tIns="45720" rIns="91440" bIns="45720" anchor="t">
            <a:normAutofit/>
          </a:bodyPr>
          <a:lstStyle/>
          <a:p>
            <a:r>
              <a:rPr lang="fr-FR" b="1" i="0" err="1">
                <a:effectLst/>
                <a:latin typeface="Arial"/>
                <a:cs typeface="Arial"/>
              </a:rPr>
              <a:t>November</a:t>
            </a:r>
            <a:r>
              <a:rPr lang="fr-FR" b="1" i="0" dirty="0">
                <a:effectLst/>
                <a:latin typeface="Arial"/>
                <a:cs typeface="Arial"/>
              </a:rPr>
              <a:t> 2018 </a:t>
            </a:r>
            <a:r>
              <a:rPr lang="fr-FR" b="1" i="1" dirty="0">
                <a:effectLst/>
                <a:latin typeface="Arial"/>
                <a:cs typeface="Arial"/>
              </a:rPr>
              <a:t>CPT®️ Assistant </a:t>
            </a:r>
            <a:r>
              <a:rPr lang="fr-FR" b="1" i="0" dirty="0">
                <a:effectLst/>
                <a:latin typeface="Arial"/>
                <a:cs typeface="Arial"/>
              </a:rPr>
              <a:t>article</a:t>
            </a:r>
          </a:p>
          <a:p>
            <a:pPr marL="800100" lvl="1" indent="-342900">
              <a:buFont typeface="Arial" panose="020B0604020202020204" pitchFamily="34" charset="0"/>
              <a:buChar char="•"/>
            </a:pPr>
            <a:r>
              <a:rPr lang="en-US" sz="2000" i="1" dirty="0">
                <a:solidFill>
                  <a:schemeClr val="bg1"/>
                </a:solidFill>
                <a:latin typeface="Arial"/>
                <a:cs typeface="Arial"/>
              </a:rPr>
              <a:t>CPT®️ Assistant: </a:t>
            </a:r>
            <a:r>
              <a:rPr lang="en-US" sz="2000" dirty="0">
                <a:solidFill>
                  <a:schemeClr val="bg1"/>
                </a:solidFill>
                <a:latin typeface="Arial"/>
                <a:cs typeface="Arial"/>
              </a:rPr>
              <a:t>N</a:t>
            </a:r>
            <a:r>
              <a:rPr lang="en-US" sz="2000" b="0" i="0" dirty="0">
                <a:solidFill>
                  <a:schemeClr val="bg1"/>
                </a:solidFill>
                <a:effectLst/>
                <a:latin typeface="Arial"/>
                <a:cs typeface="Arial"/>
              </a:rPr>
              <a:t>ewsletter published by the AMA</a:t>
            </a:r>
            <a:r>
              <a:rPr lang="en-US" sz="2000" dirty="0">
                <a:solidFill>
                  <a:schemeClr val="bg1"/>
                </a:solidFill>
                <a:latin typeface="Arial"/>
                <a:cs typeface="Arial"/>
              </a:rPr>
              <a:t>; </a:t>
            </a:r>
            <a:r>
              <a:rPr lang="en-US" sz="2000" b="0" i="0" dirty="0">
                <a:solidFill>
                  <a:schemeClr val="bg1"/>
                </a:solidFill>
                <a:effectLst/>
                <a:latin typeface="Arial"/>
                <a:cs typeface="Arial"/>
              </a:rPr>
              <a:t>provides guidance to providers around coding changes or development of new CPT codes to ensure proper and accurate reporting (beyond what appears in the AMA code book).</a:t>
            </a:r>
          </a:p>
          <a:p>
            <a:pPr marL="800100" lvl="1" indent="-342900">
              <a:buFont typeface="Arial" panose="020B0604020202020204" pitchFamily="34" charset="0"/>
              <a:buChar char="•"/>
            </a:pPr>
            <a:endParaRPr lang="en-US" sz="2000" b="0" i="0" dirty="0">
              <a:solidFill>
                <a:schemeClr val="bg1"/>
              </a:solidFill>
              <a:effectLst/>
              <a:latin typeface="Arial"/>
              <a:cs typeface="Arial"/>
            </a:endParaRPr>
          </a:p>
          <a:p>
            <a:pPr marL="800100" lvl="1" indent="-342900">
              <a:buFont typeface="Arial" panose="020B0604020202020204" pitchFamily="34" charset="0"/>
              <a:buChar char="•"/>
            </a:pPr>
            <a:r>
              <a:rPr lang="en-US" sz="2000" dirty="0">
                <a:solidFill>
                  <a:schemeClr val="bg1"/>
                </a:solidFill>
                <a:latin typeface="Arial"/>
                <a:cs typeface="Arial"/>
              </a:rPr>
              <a:t>November 2018 issue</a:t>
            </a:r>
            <a:r>
              <a:rPr lang="en-US" sz="2000" b="0" i="0" dirty="0">
                <a:solidFill>
                  <a:schemeClr val="bg1"/>
                </a:solidFill>
                <a:effectLst/>
                <a:latin typeface="Arial"/>
                <a:cs typeface="Arial"/>
              </a:rPr>
              <a:t> includes article about the 2019 CPT</a:t>
            </a:r>
            <a:r>
              <a:rPr lang="en-US" sz="2000" baseline="30000" dirty="0">
                <a:solidFill>
                  <a:schemeClr val="bg1"/>
                </a:solidFill>
                <a:latin typeface="Arial"/>
                <a:cs typeface="Arial"/>
              </a:rPr>
              <a:t> </a:t>
            </a:r>
            <a:r>
              <a:rPr lang="en-US" sz="2000" b="0" i="0" dirty="0">
                <a:solidFill>
                  <a:schemeClr val="bg1"/>
                </a:solidFill>
                <a:effectLst/>
                <a:latin typeface="Arial"/>
                <a:cs typeface="Arial"/>
              </a:rPr>
              <a:t>codes for adaptive behavior/ABA services that is an </a:t>
            </a:r>
            <a:r>
              <a:rPr lang="en-US" sz="2000" b="0" i="0" u="sng" dirty="0">
                <a:solidFill>
                  <a:schemeClr val="bg1"/>
                </a:solidFill>
                <a:effectLst/>
                <a:latin typeface="Arial"/>
                <a:cs typeface="Arial"/>
              </a:rPr>
              <a:t>essential resource </a:t>
            </a:r>
            <a:r>
              <a:rPr lang="en-US" sz="2000" b="0" i="0" dirty="0">
                <a:solidFill>
                  <a:schemeClr val="bg1"/>
                </a:solidFill>
                <a:effectLst/>
                <a:latin typeface="Arial"/>
                <a:cs typeface="Arial"/>
              </a:rPr>
              <a:t>for everyone who bills health plans for ABA services.</a:t>
            </a:r>
            <a:r>
              <a:rPr lang="en-US" sz="2000" dirty="0">
                <a:solidFill>
                  <a:schemeClr val="bg1"/>
                </a:solidFill>
                <a:latin typeface="Arial"/>
                <a:cs typeface="Arial"/>
              </a:rPr>
              <a:t> </a:t>
            </a:r>
            <a:endParaRPr lang="en-US" sz="2000" b="0" i="0" dirty="0">
              <a:solidFill>
                <a:schemeClr val="bg1"/>
              </a:solidFill>
              <a:effectLst/>
              <a:latin typeface="Arial"/>
              <a:cs typeface="Arial"/>
            </a:endParaRPr>
          </a:p>
          <a:p>
            <a:pPr marL="800100" lvl="1" indent="-342900">
              <a:buFont typeface="Arial" panose="020B0604020202020204" pitchFamily="34" charset="0"/>
              <a:buChar char="•"/>
            </a:pPr>
            <a:endParaRPr lang="en-US" sz="2000" b="0" i="0" dirty="0">
              <a:solidFill>
                <a:schemeClr val="bg1"/>
              </a:solidFill>
              <a:effectLst/>
              <a:latin typeface="Arial"/>
              <a:cs typeface="Arial"/>
            </a:endParaRPr>
          </a:p>
          <a:p>
            <a:pPr marL="800100" lvl="1" indent="-342900">
              <a:buFont typeface="Arial" panose="020B0604020202020204" pitchFamily="34" charset="0"/>
              <a:buChar char="•"/>
            </a:pPr>
            <a:r>
              <a:rPr lang="en-US" sz="2000" b="0" i="0" dirty="0">
                <a:solidFill>
                  <a:schemeClr val="bg1"/>
                </a:solidFill>
                <a:effectLst/>
                <a:latin typeface="Arial"/>
                <a:cs typeface="Arial"/>
              </a:rPr>
              <a:t>AMA has granted the Association of Professional Behavior Analysts (APBA) permission to make that issue available to its members free of charge in the Members Only section of www.apbahome.net.</a:t>
            </a:r>
            <a:endParaRPr lang="en-US" sz="2000" dirty="0">
              <a:solidFill>
                <a:schemeClr val="bg1"/>
              </a:solidFill>
              <a:latin typeface="Arial"/>
              <a:cs typeface="Arial"/>
            </a:endParaRPr>
          </a:p>
        </p:txBody>
      </p:sp>
      <p:sp>
        <p:nvSpPr>
          <p:cNvPr id="9" name="Slide Number Placeholder 4">
            <a:extLst>
              <a:ext uri="{FF2B5EF4-FFF2-40B4-BE49-F238E27FC236}">
                <a16:creationId xmlns:a16="http://schemas.microsoft.com/office/drawing/2014/main" id="{07F79994-33F3-25AB-4225-98A0F8DA64FF}"/>
              </a:ext>
            </a:extLst>
          </p:cNvPr>
          <p:cNvSpPr>
            <a:spLocks noGrp="1"/>
          </p:cNvSpPr>
          <p:nvPr>
            <p:ph type="sldNum" sz="quarter" idx="12"/>
          </p:nvPr>
        </p:nvSpPr>
        <p:spPr>
          <a:xfrm>
            <a:off x="753862" y="6356350"/>
            <a:ext cx="2743200" cy="365125"/>
          </a:xfrm>
        </p:spPr>
        <p:txBody>
          <a:bodyPr anchor="ctr">
            <a:normAutofit/>
          </a:bodyPr>
          <a:lstStyle/>
          <a:p>
            <a:pPr>
              <a:spcAft>
                <a:spcPts val="600"/>
              </a:spcAft>
            </a:pPr>
            <a:fld id="{7A9E80BB-C0DF-4F1B-8821-E3FD53412EFF}" type="slidenum">
              <a:rPr lang="en-US" smtClean="0"/>
              <a:pPr>
                <a:spcAft>
                  <a:spcPts val="600"/>
                </a:spcAft>
              </a:pPr>
              <a:t>20</a:t>
            </a:fld>
            <a:endParaRPr lang="en-US"/>
          </a:p>
        </p:txBody>
      </p:sp>
      <p:pic>
        <p:nvPicPr>
          <p:cNvPr id="4" name="Picture 3" descr="A person and a child holding a teddy bear&#10;&#10;Description automatically generated">
            <a:extLst>
              <a:ext uri="{FF2B5EF4-FFF2-40B4-BE49-F238E27FC236}">
                <a16:creationId xmlns:a16="http://schemas.microsoft.com/office/drawing/2014/main" id="{57132E7D-3353-CEF1-952D-62EEE65FFCFC}"/>
              </a:ext>
            </a:extLst>
          </p:cNvPr>
          <p:cNvPicPr>
            <a:picLocks noChangeAspect="1"/>
          </p:cNvPicPr>
          <p:nvPr/>
        </p:nvPicPr>
        <p:blipFill>
          <a:blip r:embed="rId2"/>
          <a:stretch>
            <a:fillRect/>
          </a:stretch>
        </p:blipFill>
        <p:spPr>
          <a:xfrm>
            <a:off x="8151146" y="734256"/>
            <a:ext cx="4041754" cy="5191095"/>
          </a:xfrm>
          <a:prstGeom prst="rect">
            <a:avLst/>
          </a:prstGeom>
        </p:spPr>
      </p:pic>
    </p:spTree>
    <p:extLst>
      <p:ext uri="{BB962C8B-B14F-4D97-AF65-F5344CB8AC3E}">
        <p14:creationId xmlns:p14="http://schemas.microsoft.com/office/powerpoint/2010/main" val="124863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FE58CE81-79F8-4E88-A7B1-6103D70D01B6}"/>
              </a:ext>
            </a:extLst>
          </p:cNvPr>
          <p:cNvSpPr>
            <a:spLocks noGrp="1"/>
          </p:cNvSpPr>
          <p:nvPr>
            <p:ph type="title"/>
          </p:nvPr>
        </p:nvSpPr>
        <p:spPr>
          <a:xfrm>
            <a:off x="537145" y="378597"/>
            <a:ext cx="7121174" cy="4397165"/>
          </a:xfrm>
        </p:spPr>
        <p:txBody>
          <a:bodyPr lIns="91440" tIns="45720" rIns="91440" bIns="45720" anchor="t">
            <a:normAutofit/>
          </a:bodyPr>
          <a:lstStyle/>
          <a:p>
            <a:r>
              <a:rPr lang="en-US" sz="5700" dirty="0"/>
              <a:t>ABA CODING COALITION recent ACTIVITES</a:t>
            </a:r>
          </a:p>
        </p:txBody>
      </p:sp>
      <p:sp>
        <p:nvSpPr>
          <p:cNvPr id="5" name="Slide Number Placeholder 4">
            <a:extLst>
              <a:ext uri="{FF2B5EF4-FFF2-40B4-BE49-F238E27FC236}">
                <a16:creationId xmlns:a16="http://schemas.microsoft.com/office/drawing/2014/main" id="{44084D5E-27CA-4C1F-A2EC-760AE93FE4D9}"/>
              </a:ext>
            </a:extLst>
          </p:cNvPr>
          <p:cNvSpPr>
            <a:spLocks noGrp="1"/>
          </p:cNvSpPr>
          <p:nvPr>
            <p:ph type="sldNum" sz="quarter" idx="12"/>
          </p:nvPr>
        </p:nvSpPr>
        <p:spPr>
          <a:xfrm>
            <a:off x="753862" y="6356350"/>
            <a:ext cx="2743200" cy="365125"/>
          </a:xfrm>
        </p:spPr>
        <p:txBody>
          <a:bodyPr anchor="ctr">
            <a:normAutofit/>
          </a:bodyPr>
          <a:lstStyle/>
          <a:p>
            <a:pPr>
              <a:spcAft>
                <a:spcPts val="600"/>
              </a:spcAft>
            </a:pPr>
            <a:fld id="{7A9E80BB-C0DF-4F1B-8821-E3FD53412EFF}" type="slidenum">
              <a:rPr lang="en-US" smtClean="0"/>
              <a:pPr>
                <a:spcAft>
                  <a:spcPts val="600"/>
                </a:spcAft>
              </a:pPr>
              <a:t>21</a:t>
            </a:fld>
            <a:endParaRPr lang="en-US"/>
          </a:p>
        </p:txBody>
      </p:sp>
      <p:pic>
        <p:nvPicPr>
          <p:cNvPr id="8" name="Picture Placeholder 7" descr="Rolls of Newspaper">
            <a:extLst>
              <a:ext uri="{FF2B5EF4-FFF2-40B4-BE49-F238E27FC236}">
                <a16:creationId xmlns:a16="http://schemas.microsoft.com/office/drawing/2014/main" id="{D100A0FD-C488-4726-8EF3-3E53B4E7A7BF}"/>
              </a:ext>
              <a:ext uri="{C183D7F6-B498-43B3-948B-1728B52AA6E4}">
                <adec:decorative xmlns:adec="http://schemas.microsoft.com/office/drawing/2017/decorative" val="0"/>
              </a:ext>
            </a:extLst>
          </p:cNvPr>
          <p:cNvPicPr>
            <a:picLocks noGrp="1" noChangeAspect="1"/>
          </p:cNvPicPr>
          <p:nvPr>
            <p:ph type="pic" sz="quarter" idx="13"/>
          </p:nvPr>
        </p:nvPicPr>
        <p:blipFill>
          <a:blip r:embed="rId2"/>
          <a:srcRect/>
          <a:stretch/>
        </p:blipFill>
        <p:spPr>
          <a:xfrm>
            <a:off x="8153398" y="377707"/>
            <a:ext cx="4038602" cy="5978643"/>
          </a:xfrm>
          <a:noFill/>
        </p:spPr>
      </p:pic>
    </p:spTree>
    <p:extLst>
      <p:ext uri="{BB962C8B-B14F-4D97-AF65-F5344CB8AC3E}">
        <p14:creationId xmlns:p14="http://schemas.microsoft.com/office/powerpoint/2010/main" val="1885825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6A774-EF0B-4C6E-14A3-6C9A722230A7}"/>
              </a:ext>
            </a:extLst>
          </p:cNvPr>
          <p:cNvSpPr>
            <a:spLocks noGrp="1"/>
          </p:cNvSpPr>
          <p:nvPr>
            <p:ph type="title"/>
          </p:nvPr>
        </p:nvSpPr>
        <p:spPr>
          <a:xfrm>
            <a:off x="342060" y="670783"/>
            <a:ext cx="10515600" cy="501852"/>
          </a:xfrm>
        </p:spPr>
        <p:txBody>
          <a:bodyPr lIns="91440" tIns="45720" rIns="91440" bIns="45720" anchor="t"/>
          <a:lstStyle/>
          <a:p>
            <a:r>
              <a:rPr lang="en-US" sz="4000" dirty="0">
                <a:ea typeface="+mj-lt"/>
                <a:cs typeface="+mj-lt"/>
              </a:rPr>
              <a:t>OUTREACH</a:t>
            </a:r>
            <a:r>
              <a:rPr lang="en-US" sz="3600" dirty="0">
                <a:ea typeface="+mj-lt"/>
                <a:cs typeface="+mj-lt"/>
              </a:rPr>
              <a:t> </a:t>
            </a:r>
            <a:endParaRPr lang="en-US" sz="3600"/>
          </a:p>
        </p:txBody>
      </p:sp>
      <p:sp>
        <p:nvSpPr>
          <p:cNvPr id="3" name="Content Placeholder 2">
            <a:extLst>
              <a:ext uri="{FF2B5EF4-FFF2-40B4-BE49-F238E27FC236}">
                <a16:creationId xmlns:a16="http://schemas.microsoft.com/office/drawing/2014/main" id="{37F9F8D2-C43A-E55E-1D63-432B80E84FF6}"/>
              </a:ext>
            </a:extLst>
          </p:cNvPr>
          <p:cNvSpPr>
            <a:spLocks noGrp="1"/>
          </p:cNvSpPr>
          <p:nvPr>
            <p:ph sz="quarter" idx="15"/>
          </p:nvPr>
        </p:nvSpPr>
        <p:spPr>
          <a:xfrm>
            <a:off x="342224" y="1572076"/>
            <a:ext cx="10515600" cy="4649788"/>
          </a:xfrm>
        </p:spPr>
        <p:txBody>
          <a:bodyPr lIns="91440" tIns="45720" rIns="91440" bIns="45720" anchor="t"/>
          <a:lstStyle/>
          <a:p>
            <a:pPr marL="342900" indent="-342900">
              <a:buChar char="•"/>
            </a:pPr>
            <a:r>
              <a:rPr lang="en-US" sz="2800" dirty="0">
                <a:solidFill>
                  <a:schemeClr val="bg1"/>
                </a:solidFill>
                <a:latin typeface="Arial"/>
                <a:cs typeface="Arial"/>
              </a:rPr>
              <a:t>Coalition </a:t>
            </a:r>
            <a:endParaRPr lang="en-US" sz="2800" dirty="0">
              <a:solidFill>
                <a:schemeClr val="bg1"/>
              </a:solidFill>
              <a:latin typeface="Univers Light"/>
              <a:cs typeface="Arial"/>
            </a:endParaRPr>
          </a:p>
          <a:p>
            <a:pPr marL="800100" lvl="1" indent="-342900">
              <a:buChar char="•"/>
            </a:pPr>
            <a:r>
              <a:rPr lang="en-US" sz="2600" dirty="0">
                <a:solidFill>
                  <a:schemeClr val="bg1"/>
                </a:solidFill>
                <a:latin typeface="Arial"/>
                <a:cs typeface="Arial"/>
              </a:rPr>
              <a:t>Advocates for payers to implement the 2019 code set as intended by the authors and issued by the AMA</a:t>
            </a:r>
            <a:endParaRPr lang="en-US" sz="2600" dirty="0">
              <a:solidFill>
                <a:schemeClr val="bg1"/>
              </a:solidFill>
              <a:latin typeface="Univers Light"/>
              <a:cs typeface="Arial"/>
            </a:endParaRPr>
          </a:p>
          <a:p>
            <a:pPr marL="800100" lvl="1" indent="-342900">
              <a:buChar char="•"/>
            </a:pPr>
            <a:r>
              <a:rPr lang="en-US" sz="2600" dirty="0">
                <a:solidFill>
                  <a:schemeClr val="bg1"/>
                </a:solidFill>
                <a:latin typeface="Arial"/>
                <a:cs typeface="Arial"/>
              </a:rPr>
              <a:t> Welcomes questions from and opportunities to collaborate with payers, and has met or corresponded with many since the current code set was issued.</a:t>
            </a:r>
            <a:endParaRPr lang="en-US" sz="2600" dirty="0">
              <a:solidFill>
                <a:schemeClr val="bg1"/>
              </a:solidFill>
            </a:endParaRPr>
          </a:p>
          <a:p>
            <a:pPr marL="342900" indent="-342900">
              <a:buChar char="•"/>
            </a:pPr>
            <a:r>
              <a:rPr lang="en-US" sz="2800" dirty="0">
                <a:solidFill>
                  <a:schemeClr val="bg1"/>
                </a:solidFill>
                <a:latin typeface="Arial"/>
                <a:cs typeface="Arial"/>
              </a:rPr>
              <a:t>Since the last Summit, Coalition has worked/is working with</a:t>
            </a:r>
            <a:endParaRPr lang="en-US" sz="2800" dirty="0">
              <a:solidFill>
                <a:schemeClr val="bg1"/>
              </a:solidFill>
              <a:latin typeface="Univers Light"/>
              <a:cs typeface="Arial"/>
            </a:endParaRPr>
          </a:p>
          <a:p>
            <a:pPr marL="800100" lvl="1" indent="-342900">
              <a:buChar char="•"/>
            </a:pPr>
            <a:r>
              <a:rPr lang="en-US" sz="2800" dirty="0">
                <a:solidFill>
                  <a:schemeClr val="bg1"/>
                </a:solidFill>
              </a:rPr>
              <a:t>Aetna</a:t>
            </a:r>
          </a:p>
          <a:p>
            <a:pPr marL="800100" lvl="1" indent="-342900">
              <a:buChar char="•"/>
            </a:pPr>
            <a:r>
              <a:rPr lang="en-US" sz="2800" dirty="0">
                <a:solidFill>
                  <a:schemeClr val="bg1"/>
                </a:solidFill>
              </a:rPr>
              <a:t>FL Medicaid</a:t>
            </a:r>
          </a:p>
          <a:p>
            <a:pPr marL="800100" lvl="1" indent="-342900">
              <a:buChar char="•"/>
            </a:pPr>
            <a:r>
              <a:rPr lang="en-US" sz="2800" dirty="0">
                <a:solidFill>
                  <a:schemeClr val="bg1"/>
                </a:solidFill>
              </a:rPr>
              <a:t>HI Medicaid</a:t>
            </a:r>
          </a:p>
          <a:p>
            <a:pPr marL="800100" lvl="1" indent="-342900">
              <a:buChar char="•"/>
            </a:pPr>
            <a:r>
              <a:rPr lang="en-US" sz="2800" dirty="0">
                <a:solidFill>
                  <a:schemeClr val="bg1"/>
                </a:solidFill>
              </a:rPr>
              <a:t>KS Medicaid</a:t>
            </a:r>
          </a:p>
          <a:p>
            <a:pPr marL="800100" lvl="1" indent="-342900">
              <a:buChar char="•"/>
            </a:pPr>
            <a:r>
              <a:rPr lang="en-US" sz="2800" dirty="0">
                <a:solidFill>
                  <a:schemeClr val="bg1"/>
                </a:solidFill>
              </a:rPr>
              <a:t>ND Medicaid</a:t>
            </a:r>
          </a:p>
          <a:p>
            <a:pPr marL="342900" indent="-342900">
              <a:buChar char="•"/>
            </a:pPr>
            <a:endParaRPr lang="en-US" dirty="0">
              <a:solidFill>
                <a:schemeClr val="bg1"/>
              </a:solidFill>
            </a:endParaRPr>
          </a:p>
          <a:p>
            <a:endParaRPr lang="en-US" dirty="0">
              <a:solidFill>
                <a:schemeClr val="bg1"/>
              </a:solidFill>
            </a:endParaRPr>
          </a:p>
          <a:p>
            <a:pPr marL="342900" indent="-342900">
              <a:buChar char="•"/>
            </a:pPr>
            <a:endParaRPr lang="en-US" dirty="0">
              <a:solidFill>
                <a:schemeClr val="bg1"/>
              </a:solidFill>
            </a:endParaRPr>
          </a:p>
          <a:p>
            <a:pPr marL="342900" indent="-342900">
              <a:buChar char="•"/>
            </a:pPr>
            <a:endParaRPr lang="en-US" dirty="0">
              <a:solidFill>
                <a:schemeClr val="bg1"/>
              </a:solidFill>
            </a:endParaRPr>
          </a:p>
          <a:p>
            <a:pPr marL="342900" indent="-342900">
              <a:buChar char="•"/>
            </a:pPr>
            <a:endParaRPr lang="en-US" dirty="0">
              <a:solidFill>
                <a:schemeClr val="bg1"/>
              </a:solidFill>
            </a:endParaRPr>
          </a:p>
        </p:txBody>
      </p:sp>
      <p:sp>
        <p:nvSpPr>
          <p:cNvPr id="4" name="Slide Number Placeholder 3">
            <a:extLst>
              <a:ext uri="{FF2B5EF4-FFF2-40B4-BE49-F238E27FC236}">
                <a16:creationId xmlns:a16="http://schemas.microsoft.com/office/drawing/2014/main" id="{1D16980E-D232-EB20-B1F6-3941A7E0A25A}"/>
              </a:ext>
            </a:extLst>
          </p:cNvPr>
          <p:cNvSpPr>
            <a:spLocks noGrp="1"/>
          </p:cNvSpPr>
          <p:nvPr>
            <p:ph type="sldNum" sz="quarter" idx="12"/>
          </p:nvPr>
        </p:nvSpPr>
        <p:spPr/>
        <p:txBody>
          <a:bodyPr/>
          <a:lstStyle/>
          <a:p>
            <a:fld id="{7A9E80BB-C0DF-4F1B-8821-E3FD53412EFF}" type="slidenum">
              <a:rPr lang="en-US" smtClean="0"/>
              <a:pPr/>
              <a:t>22</a:t>
            </a:fld>
            <a:endParaRPr lang="en-US" dirty="0"/>
          </a:p>
        </p:txBody>
      </p:sp>
    </p:spTree>
    <p:extLst>
      <p:ext uri="{BB962C8B-B14F-4D97-AF65-F5344CB8AC3E}">
        <p14:creationId xmlns:p14="http://schemas.microsoft.com/office/powerpoint/2010/main" val="1754447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DBCBB5-4B64-CB40-B9A8-97DDFEEE3BC8}"/>
              </a:ext>
            </a:extLst>
          </p:cNvPr>
          <p:cNvSpPr/>
          <p:nvPr/>
        </p:nvSpPr>
        <p:spPr>
          <a:xfrm>
            <a:off x="312634" y="616505"/>
            <a:ext cx="10515600" cy="501852"/>
          </a:xfrm>
          <a:prstGeom prst="rect">
            <a:avLst/>
          </a:prstGeom>
        </p:spPr>
        <p:txBody>
          <a:bodyPr lIns="91440" tIns="45720" rIns="91440" bIns="45720" anchor="t">
            <a:noAutofit/>
          </a:bodyPr>
          <a:lstStyle/>
          <a:p>
            <a:pPr>
              <a:lnSpc>
                <a:spcPct val="90000"/>
              </a:lnSpc>
              <a:spcBef>
                <a:spcPct val="0"/>
              </a:spcBef>
              <a:spcAft>
                <a:spcPts val="600"/>
              </a:spcAft>
            </a:pPr>
            <a:r>
              <a:rPr lang="en-US" sz="3600" b="1" kern="1200" cap="all" spc="200" baseline="0" dirty="0">
                <a:solidFill>
                  <a:schemeClr val="accent1"/>
                </a:solidFill>
                <a:latin typeface="+mj-lt"/>
                <a:ea typeface="+mj-ea"/>
                <a:cs typeface="+mj-cs"/>
              </a:rPr>
              <a:t>Advocacy Efforts</a:t>
            </a:r>
            <a:endParaRPr lang="en-US" sz="3600" kern="1200" cap="all" spc="200" baseline="0" dirty="0">
              <a:solidFill>
                <a:schemeClr val="accent1"/>
              </a:solidFill>
              <a:latin typeface="+mj-lt"/>
              <a:ea typeface="+mj-ea"/>
              <a:cs typeface="+mj-cs"/>
            </a:endParaRPr>
          </a:p>
        </p:txBody>
      </p:sp>
      <p:sp>
        <p:nvSpPr>
          <p:cNvPr id="11" name="Rectangle 10">
            <a:extLst>
              <a:ext uri="{FF2B5EF4-FFF2-40B4-BE49-F238E27FC236}">
                <a16:creationId xmlns:a16="http://schemas.microsoft.com/office/drawing/2014/main" id="{6C4774E5-2B56-A641-A7F0-87E408CFF5BB}"/>
              </a:ext>
            </a:extLst>
          </p:cNvPr>
          <p:cNvSpPr/>
          <p:nvPr/>
        </p:nvSpPr>
        <p:spPr>
          <a:xfrm>
            <a:off x="225683" y="1597511"/>
            <a:ext cx="11740633" cy="5357303"/>
          </a:xfrm>
          <a:prstGeom prst="rect">
            <a:avLst/>
          </a:prstGeom>
        </p:spPr>
        <p:txBody>
          <a:bodyPr lIns="91440" tIns="45720" rIns="91440" bIns="45720" anchor="t">
            <a:normAutofit/>
          </a:bodyPr>
          <a:lstStyle/>
          <a:p>
            <a:pPr marL="342900" indent="-342900">
              <a:lnSpc>
                <a:spcPct val="90000"/>
              </a:lnSpc>
              <a:spcBef>
                <a:spcPts val="1000"/>
              </a:spcBef>
              <a:buFont typeface="Arial"/>
              <a:buChar char="•"/>
            </a:pPr>
            <a:r>
              <a:rPr lang="en-US" sz="2500" kern="1200" dirty="0">
                <a:solidFill>
                  <a:schemeClr val="bg1"/>
                </a:solidFill>
                <a:latin typeface="Arial"/>
                <a:cs typeface="Arial"/>
              </a:rPr>
              <a:t>Implementation of 2019 code set</a:t>
            </a:r>
            <a:endParaRPr lang="en-US" dirty="0">
              <a:solidFill>
                <a:schemeClr val="bg1"/>
              </a:solidFill>
              <a:latin typeface="Arial"/>
              <a:cs typeface="Arial"/>
            </a:endParaRPr>
          </a:p>
          <a:p>
            <a:pPr marL="800100" lvl="1" indent="-342900">
              <a:lnSpc>
                <a:spcPct val="90000"/>
              </a:lnSpc>
              <a:spcBef>
                <a:spcPts val="1000"/>
              </a:spcBef>
              <a:buFont typeface="Arial"/>
              <a:buChar char="•"/>
            </a:pPr>
            <a:r>
              <a:rPr lang="en-US" sz="2500" kern="1200" dirty="0">
                <a:solidFill>
                  <a:schemeClr val="bg1"/>
                </a:solidFill>
                <a:latin typeface="Arial"/>
                <a:cs typeface="Arial"/>
              </a:rPr>
              <a:t>Coalition has reached out to several payers to urge</a:t>
            </a:r>
            <a:r>
              <a:rPr lang="en-US" sz="2500" dirty="0">
                <a:solidFill>
                  <a:schemeClr val="bg1"/>
                </a:solidFill>
                <a:latin typeface="Arial"/>
                <a:cs typeface="Arial"/>
              </a:rPr>
              <a:t> </a:t>
            </a:r>
            <a:endParaRPr lang="en-US" sz="2500" kern="1200" dirty="0">
              <a:solidFill>
                <a:schemeClr val="bg1"/>
              </a:solidFill>
              <a:latin typeface="Arial"/>
              <a:cs typeface="Arial"/>
            </a:endParaRPr>
          </a:p>
          <a:p>
            <a:pPr marL="1257300" lvl="2" indent="-342900">
              <a:lnSpc>
                <a:spcPct val="90000"/>
              </a:lnSpc>
              <a:spcBef>
                <a:spcPts val="1000"/>
              </a:spcBef>
              <a:buFont typeface="Arial"/>
              <a:buChar char="•"/>
            </a:pPr>
            <a:r>
              <a:rPr lang="en-US" sz="2500" kern="1200" dirty="0">
                <a:solidFill>
                  <a:schemeClr val="bg1"/>
                </a:solidFill>
                <a:latin typeface="Arial"/>
                <a:cs typeface="Arial"/>
              </a:rPr>
              <a:t>Adoption of full code set as intended by authors and approved by AMA</a:t>
            </a:r>
          </a:p>
          <a:p>
            <a:pPr marL="1257300" lvl="2" indent="-342900">
              <a:lnSpc>
                <a:spcPct val="90000"/>
              </a:lnSpc>
              <a:spcBef>
                <a:spcPts val="1000"/>
              </a:spcBef>
              <a:buFont typeface="Arial"/>
              <a:buChar char="•"/>
            </a:pPr>
            <a:r>
              <a:rPr lang="en-US" sz="2500" kern="1200" dirty="0">
                <a:solidFill>
                  <a:schemeClr val="bg1"/>
                </a:solidFill>
                <a:latin typeface="Arial"/>
                <a:cs typeface="Arial"/>
              </a:rPr>
              <a:t>Authorization of 97152 (behavior identification supporting assessment by technician) to supplement assessment info gathered by behavior analyst under 97151 (behavior identification assessment by QHP)</a:t>
            </a:r>
          </a:p>
          <a:p>
            <a:pPr marL="1257300" lvl="2" indent="-342900">
              <a:lnSpc>
                <a:spcPct val="90000"/>
              </a:lnSpc>
              <a:spcBef>
                <a:spcPts val="1000"/>
              </a:spcBef>
              <a:buFont typeface="Arial"/>
              <a:buChar char="•"/>
            </a:pPr>
            <a:r>
              <a:rPr lang="en-US" sz="2500" kern="1200" dirty="0">
                <a:solidFill>
                  <a:schemeClr val="bg1"/>
                </a:solidFill>
                <a:latin typeface="Arial"/>
                <a:cs typeface="Arial"/>
              </a:rPr>
              <a:t>Concurrent billing, especially 97155 (adaptive behavior treatment with protocol modification/simultaneous direction of technician by QHP) and 97153 (adaptive behavior treatment by technician)</a:t>
            </a:r>
          </a:p>
          <a:p>
            <a:pPr marL="1257300" lvl="2" indent="-342900">
              <a:lnSpc>
                <a:spcPct val="90000"/>
              </a:lnSpc>
              <a:spcBef>
                <a:spcPts val="1000"/>
              </a:spcBef>
              <a:buFont typeface="Arial"/>
              <a:buChar char="•"/>
            </a:pPr>
            <a:r>
              <a:rPr lang="en-US" sz="2500" kern="1200" dirty="0">
                <a:solidFill>
                  <a:schemeClr val="bg1"/>
                </a:solidFill>
                <a:latin typeface="Arial"/>
                <a:cs typeface="Arial"/>
              </a:rPr>
              <a:t>Authorization of sufficient units to be consistent with scientific evidence, profession’s standards of care, medical necessity</a:t>
            </a:r>
          </a:p>
        </p:txBody>
      </p:sp>
      <p:sp>
        <p:nvSpPr>
          <p:cNvPr id="2" name="Slide Number Placeholder 1"/>
          <p:cNvSpPr>
            <a:spLocks noGrp="1"/>
          </p:cNvSpPr>
          <p:nvPr>
            <p:ph type="sldNum" sz="quarter" idx="12"/>
          </p:nvPr>
        </p:nvSpPr>
        <p:spPr>
          <a:xfrm>
            <a:off x="753862" y="6356350"/>
            <a:ext cx="2743200" cy="365125"/>
          </a:xfr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fld id="{8A6E2D46-057A-624D-B60E-8BC11C675016}" type="slidenum">
              <a:rPr lang="en-US" sz="1000" smtClean="0">
                <a:solidFill>
                  <a:schemeClr val="bg1"/>
                </a:solidFill>
                <a:latin typeface="+mj-lt"/>
              </a:rPr>
              <a:pPr algn="l">
                <a:spcAft>
                  <a:spcPts val="600"/>
                </a:spcAft>
              </a:pPr>
              <a:t>23</a:t>
            </a:fld>
            <a:endParaRPr lang="en-US" sz="1000">
              <a:solidFill>
                <a:schemeClr val="bg1"/>
              </a:solidFill>
              <a:latin typeface="+mj-lt"/>
            </a:endParaRPr>
          </a:p>
        </p:txBody>
      </p:sp>
    </p:spTree>
    <p:extLst>
      <p:ext uri="{BB962C8B-B14F-4D97-AF65-F5344CB8AC3E}">
        <p14:creationId xmlns:p14="http://schemas.microsoft.com/office/powerpoint/2010/main" val="41264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bldLvl="3"/>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DBCBB5-4B64-CB40-B9A8-97DDFEEE3BC8}"/>
              </a:ext>
            </a:extLst>
          </p:cNvPr>
          <p:cNvSpPr/>
          <p:nvPr/>
        </p:nvSpPr>
        <p:spPr>
          <a:xfrm>
            <a:off x="356385" y="652963"/>
            <a:ext cx="10515600" cy="501852"/>
          </a:xfrm>
          <a:prstGeom prst="rect">
            <a:avLst/>
          </a:prstGeom>
        </p:spPr>
        <p:txBody>
          <a:bodyPr lIns="91440" tIns="45720" rIns="91440" bIns="45720" anchor="t">
            <a:noAutofit/>
          </a:bodyPr>
          <a:lstStyle/>
          <a:p>
            <a:pPr>
              <a:lnSpc>
                <a:spcPct val="90000"/>
              </a:lnSpc>
              <a:spcBef>
                <a:spcPct val="0"/>
              </a:spcBef>
              <a:spcAft>
                <a:spcPts val="600"/>
              </a:spcAft>
            </a:pPr>
            <a:r>
              <a:rPr lang="en-US" sz="3600" b="1" kern="1200" cap="all" spc="200" baseline="0" dirty="0">
                <a:solidFill>
                  <a:schemeClr val="accent1"/>
                </a:solidFill>
                <a:latin typeface="+mj-lt"/>
                <a:ea typeface="+mj-ea"/>
                <a:cs typeface="+mj-cs"/>
              </a:rPr>
              <a:t>Advocacy Efforts</a:t>
            </a:r>
            <a:endParaRPr lang="en-US" sz="3600" kern="1200" cap="all" spc="200" baseline="0" dirty="0">
              <a:solidFill>
                <a:schemeClr val="accent1"/>
              </a:solidFill>
              <a:latin typeface="+mj-lt"/>
              <a:ea typeface="+mj-ea"/>
              <a:cs typeface="+mj-cs"/>
            </a:endParaRPr>
          </a:p>
        </p:txBody>
      </p:sp>
      <p:sp>
        <p:nvSpPr>
          <p:cNvPr id="11" name="Rectangle 10">
            <a:extLst>
              <a:ext uri="{FF2B5EF4-FFF2-40B4-BE49-F238E27FC236}">
                <a16:creationId xmlns:a16="http://schemas.microsoft.com/office/drawing/2014/main" id="{6C4774E5-2B56-A641-A7F0-87E408CFF5BB}"/>
              </a:ext>
            </a:extLst>
          </p:cNvPr>
          <p:cNvSpPr/>
          <p:nvPr/>
        </p:nvSpPr>
        <p:spPr>
          <a:xfrm>
            <a:off x="635899" y="1711212"/>
            <a:ext cx="10515600" cy="4649788"/>
          </a:xfrm>
          <a:prstGeom prst="rect">
            <a:avLst/>
          </a:prstGeom>
        </p:spPr>
        <p:txBody>
          <a:bodyPr lIns="91440" tIns="45720" rIns="91440" bIns="45720" anchor="t">
            <a:normAutofit fontScale="92500"/>
          </a:bodyPr>
          <a:lstStyle/>
          <a:p>
            <a:pPr marL="457200" indent="-457200">
              <a:buFont typeface="Wingdings" pitchFamily="2" charset="2"/>
              <a:buChar char="§"/>
            </a:pPr>
            <a:r>
              <a:rPr lang="en-US" sz="3200" b="1" dirty="0">
                <a:solidFill>
                  <a:schemeClr val="bg1"/>
                </a:solidFill>
                <a:latin typeface="Arial"/>
                <a:ea typeface="Helvetica" charset="0"/>
                <a:cs typeface="Helvetica"/>
              </a:rPr>
              <a:t>Medically Unlikely Edits </a:t>
            </a:r>
            <a:endParaRPr lang="en-US" sz="3200" b="1" dirty="0">
              <a:solidFill>
                <a:schemeClr val="bg1"/>
              </a:solidFill>
              <a:latin typeface="Arial"/>
              <a:ea typeface="Helvetica" charset="0"/>
              <a:cs typeface="Helvetica" charset="0"/>
            </a:endParaRPr>
          </a:p>
          <a:p>
            <a:pPr marL="800100" lvl="1" indent="-342900">
              <a:buFont typeface="Arial" panose="020B0604020202020204" pitchFamily="34" charset="0"/>
              <a:buChar char="•"/>
            </a:pPr>
            <a:r>
              <a:rPr lang="en-US" sz="2400" dirty="0">
                <a:solidFill>
                  <a:schemeClr val="bg1"/>
                </a:solidFill>
                <a:latin typeface="Arial"/>
                <a:cs typeface="Arial"/>
              </a:rPr>
              <a:t>Centers for Medicare &amp; Medicaid Services (CMS) contracts with National Correct Coding Initiative (NCCI) to establish coding edits. </a:t>
            </a:r>
          </a:p>
          <a:p>
            <a:pPr marL="742950" lvl="1" indent="-285750">
              <a:buFont typeface="Arial" panose="020B0604020202020204" pitchFamily="34" charset="0"/>
              <a:buChar char="•"/>
            </a:pPr>
            <a:r>
              <a:rPr lang="en-US" sz="2400" dirty="0">
                <a:solidFill>
                  <a:schemeClr val="bg1"/>
                </a:solidFill>
                <a:latin typeface="Arial"/>
                <a:cs typeface="Helvetica"/>
              </a:rPr>
              <a:t>Medically Unlikely Edits (MUEs): Maximum units of service that a provider would report under most circumstances for a single beneficiary on a single date of service. Not meant to be used as hard caps. </a:t>
            </a:r>
            <a:endParaRPr lang="en-US" sz="2400">
              <a:solidFill>
                <a:schemeClr val="bg1"/>
              </a:solidFill>
              <a:latin typeface="Arial"/>
              <a:cs typeface="Helvetica"/>
            </a:endParaRPr>
          </a:p>
          <a:p>
            <a:pPr marL="742950" lvl="1" indent="-285750">
              <a:buFont typeface="Arial" panose="020B0604020202020204" pitchFamily="34" charset="0"/>
              <a:buChar char="•"/>
            </a:pPr>
            <a:r>
              <a:rPr lang="en-US" sz="2400" dirty="0">
                <a:solidFill>
                  <a:schemeClr val="bg1"/>
                </a:solidFill>
                <a:latin typeface="Arial"/>
                <a:cs typeface="Arial"/>
              </a:rPr>
              <a:t>Many payers mirror Medicare MUEs, which often differ from Medicaid MUEs for the same codes.</a:t>
            </a:r>
          </a:p>
          <a:p>
            <a:pPr marL="742950" lvl="1" indent="-285750">
              <a:buFont typeface="Arial" panose="020B0604020202020204" pitchFamily="34" charset="0"/>
              <a:buChar char="•"/>
            </a:pPr>
            <a:r>
              <a:rPr lang="en-US" sz="2400" dirty="0">
                <a:solidFill>
                  <a:schemeClr val="bg1"/>
                </a:solidFill>
                <a:latin typeface="Arial"/>
                <a:cs typeface="Arial"/>
              </a:rPr>
              <a:t>ABA Coding Coalition advocates for use of </a:t>
            </a:r>
            <a:r>
              <a:rPr lang="en-US" sz="2400" u="sng" dirty="0">
                <a:solidFill>
                  <a:schemeClr val="bg1"/>
                </a:solidFill>
                <a:latin typeface="Arial"/>
                <a:cs typeface="Arial"/>
              </a:rPr>
              <a:t>Medicaid</a:t>
            </a:r>
            <a:r>
              <a:rPr lang="en-US" sz="2400" dirty="0">
                <a:solidFill>
                  <a:schemeClr val="bg1"/>
                </a:solidFill>
                <a:latin typeface="Arial"/>
                <a:cs typeface="Arial"/>
              </a:rPr>
              <a:t> rather than Medicare MUEs, as the former are more appropriate for ABA services and patients. </a:t>
            </a:r>
          </a:p>
          <a:p>
            <a:pPr marL="1200150" lvl="2" indent="-285750">
              <a:buFont typeface="Arial" panose="020B0604020202020204" pitchFamily="34" charset="0"/>
              <a:buChar char="•"/>
            </a:pPr>
            <a:r>
              <a:rPr lang="en-US" sz="2400" dirty="0">
                <a:solidFill>
                  <a:schemeClr val="bg1"/>
                </a:solidFill>
                <a:latin typeface="Arial"/>
                <a:cs typeface="Arial"/>
              </a:rPr>
              <a:t>But we also continue to advocate for CMS to increase Medicare MUEs for some ABA CPT codes (e.g., 97151). </a:t>
            </a:r>
          </a:p>
          <a:p>
            <a:pPr marL="742950" lvl="1" indent="-285750">
              <a:buFont typeface="Arial" panose="020B0604020202020204" pitchFamily="34" charset="0"/>
              <a:buChar char="•"/>
            </a:pPr>
            <a:r>
              <a:rPr lang="en-US" sz="2400" dirty="0">
                <a:solidFill>
                  <a:schemeClr val="bg1"/>
                </a:solidFill>
                <a:latin typeface="Arial"/>
                <a:ea typeface="Helvetica" charset="0"/>
                <a:cs typeface="Helvetica"/>
              </a:rPr>
              <a:t>See MUEs under Advocacy at </a:t>
            </a:r>
            <a:r>
              <a:rPr lang="en-US" sz="2400" dirty="0">
                <a:solidFill>
                  <a:schemeClr val="bg1"/>
                </a:solidFill>
                <a:latin typeface="Arial"/>
                <a:ea typeface="Helvetica" charset="0"/>
                <a:cs typeface="Helvetica"/>
                <a:hlinkClick r:id="rId2">
                  <a:extLst>
                    <a:ext uri="{A12FA001-AC4F-418D-AE19-62706E023703}">
                      <ahyp:hlinkClr xmlns:ahyp="http://schemas.microsoft.com/office/drawing/2018/hyperlinkcolor" val="tx"/>
                    </a:ext>
                  </a:extLst>
                </a:hlinkClick>
              </a:rPr>
              <a:t>www.abacodes.org</a:t>
            </a:r>
            <a:r>
              <a:rPr lang="en-US" sz="2400" dirty="0">
                <a:solidFill>
                  <a:schemeClr val="bg1"/>
                </a:solidFill>
                <a:latin typeface="Arial"/>
                <a:ea typeface="Helvetica" charset="0"/>
                <a:cs typeface="Helvetica"/>
              </a:rPr>
              <a:t>.</a:t>
            </a:r>
            <a:r>
              <a:rPr lang="en-US" sz="2400" dirty="0">
                <a:solidFill>
                  <a:schemeClr val="bg1"/>
                </a:solidFill>
                <a:latin typeface="Helvetica"/>
                <a:ea typeface="Helvetica" charset="0"/>
                <a:cs typeface="Helvetica"/>
              </a:rPr>
              <a:t> </a:t>
            </a:r>
            <a:endParaRPr lang="en-US" sz="2400" dirty="0">
              <a:solidFill>
                <a:schemeClr val="bg1"/>
              </a:solidFill>
              <a:latin typeface="Helvetica" charset="0"/>
              <a:ea typeface="Helvetica" charset="0"/>
              <a:cs typeface="Helvetica" charset="0"/>
            </a:endParaRPr>
          </a:p>
        </p:txBody>
      </p:sp>
      <p:sp>
        <p:nvSpPr>
          <p:cNvPr id="2" name="Slide Number Placeholder 1"/>
          <p:cNvSpPr>
            <a:spLocks noGrp="1"/>
          </p:cNvSpPr>
          <p:nvPr>
            <p:ph type="sldNum" sz="quarter" idx="12"/>
          </p:nvPr>
        </p:nvSpPr>
        <p:spPr>
          <a:xfrm>
            <a:off x="753862" y="6356350"/>
            <a:ext cx="2743200" cy="365125"/>
          </a:xfr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fld id="{8A6E2D46-057A-624D-B60E-8BC11C675016}" type="slidenum">
              <a:rPr lang="en-US" sz="1000" smtClean="0">
                <a:solidFill>
                  <a:schemeClr val="bg1"/>
                </a:solidFill>
                <a:latin typeface="+mj-lt"/>
              </a:rPr>
              <a:pPr algn="l">
                <a:spcAft>
                  <a:spcPts val="600"/>
                </a:spcAft>
              </a:pPr>
              <a:t>24</a:t>
            </a:fld>
            <a:endParaRPr lang="en-US" sz="1000">
              <a:solidFill>
                <a:schemeClr val="bg1"/>
              </a:solidFill>
              <a:latin typeface="+mj-lt"/>
            </a:endParaRPr>
          </a:p>
        </p:txBody>
      </p:sp>
    </p:spTree>
    <p:extLst>
      <p:ext uri="{BB962C8B-B14F-4D97-AF65-F5344CB8AC3E}">
        <p14:creationId xmlns:p14="http://schemas.microsoft.com/office/powerpoint/2010/main" val="261007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bldLvl="3"/>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DBCBB5-4B64-CB40-B9A8-97DDFEEE3BC8}"/>
              </a:ext>
            </a:extLst>
          </p:cNvPr>
          <p:cNvSpPr/>
          <p:nvPr/>
        </p:nvSpPr>
        <p:spPr>
          <a:xfrm>
            <a:off x="400136" y="674839"/>
            <a:ext cx="10515600" cy="501852"/>
          </a:xfrm>
          <a:prstGeom prst="rect">
            <a:avLst/>
          </a:prstGeom>
        </p:spPr>
        <p:txBody>
          <a:bodyPr lIns="91440" tIns="45720" rIns="91440" bIns="45720" anchor="t">
            <a:noAutofit/>
          </a:bodyPr>
          <a:lstStyle/>
          <a:p>
            <a:pPr>
              <a:lnSpc>
                <a:spcPct val="90000"/>
              </a:lnSpc>
              <a:spcBef>
                <a:spcPct val="0"/>
              </a:spcBef>
              <a:spcAft>
                <a:spcPts val="600"/>
              </a:spcAft>
            </a:pPr>
            <a:r>
              <a:rPr lang="en-US" sz="3600" b="1" cap="all" spc="200" dirty="0">
                <a:solidFill>
                  <a:schemeClr val="accent1"/>
                </a:solidFill>
                <a:latin typeface="+mj-lt"/>
                <a:ea typeface="+mj-ea"/>
                <a:cs typeface="+mj-cs"/>
              </a:rPr>
              <a:t>Updates</a:t>
            </a:r>
          </a:p>
          <a:p>
            <a:pPr>
              <a:lnSpc>
                <a:spcPct val="90000"/>
              </a:lnSpc>
              <a:spcBef>
                <a:spcPct val="0"/>
              </a:spcBef>
              <a:spcAft>
                <a:spcPts val="600"/>
              </a:spcAft>
            </a:pPr>
            <a:endParaRPr lang="en-US" sz="2700" kern="1200" cap="all" spc="200" baseline="0" dirty="0">
              <a:solidFill>
                <a:schemeClr val="accent1"/>
              </a:solidFill>
              <a:latin typeface="+mj-lt"/>
              <a:ea typeface="+mj-ea"/>
              <a:cs typeface="+mj-cs"/>
            </a:endParaRPr>
          </a:p>
        </p:txBody>
      </p:sp>
      <p:sp>
        <p:nvSpPr>
          <p:cNvPr id="11" name="Rectangle 10">
            <a:extLst>
              <a:ext uri="{FF2B5EF4-FFF2-40B4-BE49-F238E27FC236}">
                <a16:creationId xmlns:a16="http://schemas.microsoft.com/office/drawing/2014/main" id="{6C4774E5-2B56-A641-A7F0-87E408CFF5BB}"/>
              </a:ext>
            </a:extLst>
          </p:cNvPr>
          <p:cNvSpPr/>
          <p:nvPr/>
        </p:nvSpPr>
        <p:spPr>
          <a:xfrm>
            <a:off x="147083" y="1765160"/>
            <a:ext cx="11532093" cy="5226050"/>
          </a:xfrm>
          <a:prstGeom prst="rect">
            <a:avLst/>
          </a:prstGeom>
        </p:spPr>
        <p:txBody>
          <a:bodyPr lIns="91440" tIns="45720" rIns="91440" bIns="45720" anchor="t">
            <a:normAutofit fontScale="85000" lnSpcReduction="20000"/>
          </a:bodyPr>
          <a:lstStyle/>
          <a:p>
            <a:pPr marL="800100" lvl="1" indent="-342900">
              <a:buFont typeface="Arial" panose="020B0604020202020204" pitchFamily="34" charset="0"/>
              <a:buChar char="•"/>
            </a:pPr>
            <a:r>
              <a:rPr lang="en-US" sz="2400" dirty="0">
                <a:solidFill>
                  <a:schemeClr val="bg1"/>
                </a:solidFill>
                <a:latin typeface="Arial"/>
                <a:cs typeface="Helvetica"/>
              </a:rPr>
              <a:t>Added to website FAQs on 0362T and 0373T to clarify the meaning of “destructive behavior:”</a:t>
            </a:r>
            <a:endParaRPr lang="en-US" sz="2400" dirty="0">
              <a:solidFill>
                <a:schemeClr val="bg1"/>
              </a:solidFill>
              <a:latin typeface="Arial"/>
              <a:cs typeface="Arial"/>
            </a:endParaRPr>
          </a:p>
          <a:p>
            <a:pPr marL="800100" lvl="1" indent="-342900">
              <a:buFont typeface="Arial" panose="020B0604020202020204" pitchFamily="34" charset="0"/>
              <a:buChar char="•"/>
            </a:pPr>
            <a:endParaRPr lang="en-US" sz="2400" dirty="0">
              <a:solidFill>
                <a:schemeClr val="bg1"/>
              </a:solidFill>
              <a:latin typeface="Arial"/>
              <a:cs typeface="Arial"/>
            </a:endParaRPr>
          </a:p>
          <a:p>
            <a:pPr marL="800100" lvl="1" indent="-342900">
              <a:buFont typeface="Arial" panose="020B0604020202020204" pitchFamily="34" charset="0"/>
              <a:buChar char="•"/>
            </a:pPr>
            <a:r>
              <a:rPr lang="en-US" sz="2400" dirty="0">
                <a:solidFill>
                  <a:schemeClr val="bg1"/>
                </a:solidFill>
                <a:latin typeface="Arial"/>
                <a:cs typeface="Arial"/>
              </a:rPr>
              <a:t>Q:  What is meant by “destructive behavior”?  Is it limited to self-injury, property destruction, and the like?</a:t>
            </a:r>
          </a:p>
          <a:p>
            <a:pPr marL="800100" lvl="1" indent="-342900">
              <a:buFont typeface="Arial" panose="020B0604020202020204" pitchFamily="34" charset="0"/>
              <a:buChar char="•"/>
            </a:pPr>
            <a:endParaRPr lang="en-US" sz="2400" dirty="0">
              <a:solidFill>
                <a:schemeClr val="bg1"/>
              </a:solidFill>
              <a:latin typeface="Arial"/>
              <a:cs typeface="Arial"/>
            </a:endParaRPr>
          </a:p>
          <a:p>
            <a:pPr marL="800100" lvl="1" indent="-342900">
              <a:buFont typeface="Arial" panose="020B0604020202020204" pitchFamily="34" charset="0"/>
              <a:buChar char="•"/>
            </a:pPr>
            <a:r>
              <a:rPr lang="en-US" sz="2400" dirty="0">
                <a:solidFill>
                  <a:schemeClr val="bg1"/>
                </a:solidFill>
                <a:latin typeface="Arial"/>
                <a:cs typeface="Arial"/>
              </a:rPr>
              <a:t>A: As indicated in the article about the 2019 adaptive behavior/ABA services CPT codes in the November 2018 issue of the American Medical Association CPT® Assistant newsletter, destructive behaviors include but are not limited to “… self-injurious behavior, aggression, property destruction, pica, elopement, and other behaviors associated with high-risk medical consequences or property damage” (p. 4). That encompasses any behaviors that jeopardize a patient’s health or safety and for which research documents that ABA services are effective for preventing or reducing the risk of medical consequences, i.e., injuries and/or health problems. Examples in addition to those just listed include but are not limited to feeding difficulties, sleep difficulties, rumination, bruxism, mouthing objects, inadequate fluid intake, skin picking, resistance to or lack of cooperation with dental and medical care procedures, and other behaviors that may result in the need for medical treatment. CPT codes 0362T and 0373T are appropriate for reporting ABA assessment and treatment of such behaviors if all required elements of those codes are met (QHP/behavior analyst on site, two or more technicians, environment customized to patient’s behavior).</a:t>
            </a:r>
            <a:r>
              <a:rPr lang="en-US" sz="2400" i="1" dirty="0">
                <a:solidFill>
                  <a:schemeClr val="bg1"/>
                </a:solidFill>
                <a:latin typeface="Arial"/>
                <a:cs typeface="Arial"/>
              </a:rPr>
              <a:t> </a:t>
            </a:r>
          </a:p>
        </p:txBody>
      </p:sp>
      <p:sp>
        <p:nvSpPr>
          <p:cNvPr id="2" name="Slide Number Placeholder 1"/>
          <p:cNvSpPr>
            <a:spLocks noGrp="1"/>
          </p:cNvSpPr>
          <p:nvPr>
            <p:ph type="sldNum" sz="quarter" idx="12"/>
          </p:nvPr>
        </p:nvSpPr>
        <p:spPr>
          <a:xfrm>
            <a:off x="753862" y="6356350"/>
            <a:ext cx="2743200" cy="365125"/>
          </a:xfr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fld id="{8A6E2D46-057A-624D-B60E-8BC11C675016}" type="slidenum">
              <a:rPr lang="en-US" sz="1000" smtClean="0">
                <a:solidFill>
                  <a:schemeClr val="bg1"/>
                </a:solidFill>
                <a:latin typeface="+mj-lt"/>
              </a:rPr>
              <a:pPr algn="l">
                <a:spcAft>
                  <a:spcPts val="600"/>
                </a:spcAft>
              </a:pPr>
              <a:t>25</a:t>
            </a:fld>
            <a:endParaRPr lang="en-US" sz="1000">
              <a:solidFill>
                <a:schemeClr val="bg1"/>
              </a:solidFill>
              <a:latin typeface="+mj-lt"/>
            </a:endParaRPr>
          </a:p>
        </p:txBody>
      </p:sp>
    </p:spTree>
    <p:extLst>
      <p:ext uri="{BB962C8B-B14F-4D97-AF65-F5344CB8AC3E}">
        <p14:creationId xmlns:p14="http://schemas.microsoft.com/office/powerpoint/2010/main" val="137773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bldLvl="3"/>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DBCBB5-4B64-CB40-B9A8-97DDFEEE3BC8}"/>
              </a:ext>
            </a:extLst>
          </p:cNvPr>
          <p:cNvSpPr/>
          <p:nvPr/>
        </p:nvSpPr>
        <p:spPr>
          <a:xfrm>
            <a:off x="299951" y="750323"/>
            <a:ext cx="10497373" cy="517175"/>
          </a:xfrm>
          <a:prstGeom prst="rect">
            <a:avLst/>
          </a:prstGeom>
        </p:spPr>
        <p:txBody>
          <a:bodyPr lIns="91440" tIns="45720" rIns="91440" bIns="45720" anchor="ctr">
            <a:noAutofit/>
          </a:bodyPr>
          <a:lstStyle/>
          <a:p>
            <a:pPr>
              <a:lnSpc>
                <a:spcPct val="90000"/>
              </a:lnSpc>
              <a:spcBef>
                <a:spcPct val="0"/>
              </a:spcBef>
              <a:spcAft>
                <a:spcPts val="600"/>
              </a:spcAft>
            </a:pPr>
            <a:r>
              <a:rPr lang="en-US" sz="3600" b="1" kern="1200" cap="all" spc="200" baseline="0" dirty="0">
                <a:solidFill>
                  <a:schemeClr val="accent1"/>
                </a:solidFill>
                <a:latin typeface="+mj-lt"/>
                <a:ea typeface="+mj-ea"/>
                <a:cs typeface="+mj-cs"/>
              </a:rPr>
              <a:t>Important </a:t>
            </a:r>
            <a:r>
              <a:rPr lang="en-US" sz="3600" b="1" cap="all" spc="200" dirty="0">
                <a:solidFill>
                  <a:schemeClr val="accent1"/>
                </a:solidFill>
                <a:latin typeface="+mj-lt"/>
                <a:ea typeface="+mj-ea"/>
                <a:cs typeface="+mj-cs"/>
              </a:rPr>
              <a:t>update</a:t>
            </a:r>
            <a:r>
              <a:rPr lang="en-US" sz="3600" b="1" kern="1200" cap="all" spc="200" baseline="0" dirty="0">
                <a:solidFill>
                  <a:schemeClr val="accent1"/>
                </a:solidFill>
                <a:latin typeface="+mj-lt"/>
                <a:ea typeface="+mj-ea"/>
                <a:cs typeface="+mj-cs"/>
              </a:rPr>
              <a:t> - </a:t>
            </a:r>
            <a:r>
              <a:rPr lang="en-US" sz="3600" b="1" cap="all" spc="200" dirty="0">
                <a:solidFill>
                  <a:schemeClr val="accent1"/>
                </a:solidFill>
                <a:latin typeface="+mj-lt"/>
                <a:ea typeface="+mj-ea"/>
                <a:cs typeface="+mj-cs"/>
              </a:rPr>
              <a:t>2024 MPFS PROPOSAL RE: VALUATION OF ABA CODES</a:t>
            </a:r>
          </a:p>
        </p:txBody>
      </p:sp>
      <p:sp>
        <p:nvSpPr>
          <p:cNvPr id="11" name="Rectangle 10">
            <a:extLst>
              <a:ext uri="{FF2B5EF4-FFF2-40B4-BE49-F238E27FC236}">
                <a16:creationId xmlns:a16="http://schemas.microsoft.com/office/drawing/2014/main" id="{6C4774E5-2B56-A641-A7F0-87E408CFF5BB}"/>
              </a:ext>
            </a:extLst>
          </p:cNvPr>
          <p:cNvSpPr/>
          <p:nvPr/>
        </p:nvSpPr>
        <p:spPr>
          <a:xfrm>
            <a:off x="345517" y="1716141"/>
            <a:ext cx="11114288" cy="4857750"/>
          </a:xfrm>
          <a:prstGeom prst="rect">
            <a:avLst/>
          </a:prstGeom>
        </p:spPr>
        <p:txBody>
          <a:bodyPr lIns="91440" tIns="45720" rIns="91440" bIns="45720" anchor="t">
            <a:normAutofit/>
          </a:bodyPr>
          <a:lstStyle/>
          <a:p>
            <a:pPr>
              <a:lnSpc>
                <a:spcPct val="90000"/>
              </a:lnSpc>
              <a:spcBef>
                <a:spcPts val="1000"/>
              </a:spcBef>
            </a:pPr>
            <a:r>
              <a:rPr lang="en-US" sz="2400" b="0" i="0">
                <a:solidFill>
                  <a:schemeClr val="bg1"/>
                </a:solidFill>
                <a:effectLst/>
                <a:latin typeface="Arial"/>
                <a:cs typeface="Arial"/>
              </a:rPr>
              <a:t>In July 2023, the Centers for Medicare &amp; Medicaid Services (CMS) published the </a:t>
            </a:r>
            <a:r>
              <a:rPr lang="en-US" sz="2400" b="0" i="0" dirty="0">
                <a:solidFill>
                  <a:schemeClr val="bg1"/>
                </a:solidFill>
                <a:effectLst/>
                <a:latin typeface="Arial"/>
                <a:cs typeface="Arial"/>
              </a:rPr>
              <a:t>proposed</a:t>
            </a:r>
            <a:r>
              <a:rPr lang="en-US" sz="2400" b="1" i="1" dirty="0">
                <a:solidFill>
                  <a:schemeClr val="bg1"/>
                </a:solidFill>
                <a:effectLst/>
                <a:latin typeface="Arial"/>
                <a:cs typeface="Arial"/>
              </a:rPr>
              <a:t> </a:t>
            </a:r>
            <a:r>
              <a:rPr lang="en-US" sz="2400" b="0" i="0" dirty="0">
                <a:solidFill>
                  <a:schemeClr val="bg1"/>
                </a:solidFill>
                <a:effectLst/>
                <a:latin typeface="Arial"/>
                <a:cs typeface="Arial"/>
              </a:rPr>
              <a:t>Medicare Physician Fee Schedule (MPFS) and proposed rule changes for 2023. The agency is proposing that the CPT codes for adaptive behavior/ABA services (97151 – 97158, 0362T, 0373T) </a:t>
            </a:r>
            <a:r>
              <a:rPr lang="en-US" sz="2400" b="1" i="0" dirty="0">
                <a:solidFill>
                  <a:schemeClr val="bg1"/>
                </a:solidFill>
                <a:effectLst/>
                <a:latin typeface="Arial"/>
                <a:cs typeface="Arial"/>
              </a:rPr>
              <a:t>remain carrier-priced </a:t>
            </a:r>
            <a:r>
              <a:rPr lang="en-US" sz="2400" b="0" i="0" dirty="0">
                <a:solidFill>
                  <a:schemeClr val="bg1"/>
                </a:solidFill>
                <a:effectLst/>
                <a:latin typeface="Arial"/>
                <a:cs typeface="Arial"/>
              </a:rPr>
              <a:t>throughout 2024, as they have been since they went into effect January 1, 2019.</a:t>
            </a:r>
            <a:endParaRPr lang="en-US" sz="3600" b="1" i="0" cap="all" spc="200" dirty="0">
              <a:solidFill>
                <a:schemeClr val="bg1"/>
              </a:solidFill>
              <a:effectLst/>
              <a:latin typeface="Arial"/>
              <a:cs typeface="Arial"/>
            </a:endParaRPr>
          </a:p>
          <a:p>
            <a:pPr>
              <a:lnSpc>
                <a:spcPct val="90000"/>
              </a:lnSpc>
              <a:spcBef>
                <a:spcPts val="1000"/>
              </a:spcBef>
            </a:pPr>
            <a:endParaRPr lang="en-US" sz="2400" dirty="0">
              <a:solidFill>
                <a:schemeClr val="bg1"/>
              </a:solidFill>
              <a:latin typeface="Arial"/>
              <a:cs typeface="Arial"/>
            </a:endParaRPr>
          </a:p>
          <a:p>
            <a:pPr>
              <a:lnSpc>
                <a:spcPct val="90000"/>
              </a:lnSpc>
              <a:spcBef>
                <a:spcPts val="1000"/>
              </a:spcBef>
            </a:pPr>
            <a:r>
              <a:rPr lang="en-US" sz="2400" b="0" i="0" dirty="0">
                <a:solidFill>
                  <a:schemeClr val="bg1"/>
                </a:solidFill>
                <a:effectLst/>
                <a:latin typeface="Arial"/>
                <a:cs typeface="Arial"/>
              </a:rPr>
              <a:t>We anticipate that the final rules for the 2024 MPFS will be published in November and will post </a:t>
            </a:r>
            <a:r>
              <a:rPr lang="en-US" sz="2400" dirty="0">
                <a:solidFill>
                  <a:schemeClr val="bg1"/>
                </a:solidFill>
                <a:latin typeface="Arial"/>
                <a:cs typeface="Arial"/>
              </a:rPr>
              <a:t> an update</a:t>
            </a:r>
            <a:r>
              <a:rPr lang="en-US" sz="2400" b="0" i="0" dirty="0">
                <a:solidFill>
                  <a:schemeClr val="bg1"/>
                </a:solidFill>
                <a:effectLst/>
                <a:latin typeface="Arial"/>
                <a:cs typeface="Arial"/>
              </a:rPr>
              <a:t> </a:t>
            </a:r>
            <a:r>
              <a:rPr lang="en-US" sz="2400" dirty="0">
                <a:solidFill>
                  <a:schemeClr val="bg1"/>
                </a:solidFill>
                <a:latin typeface="Arial"/>
                <a:cs typeface="Arial"/>
              </a:rPr>
              <a:t>in Recent News on the website </a:t>
            </a:r>
            <a:r>
              <a:rPr lang="en-US" sz="2400" b="0" i="0" dirty="0">
                <a:solidFill>
                  <a:schemeClr val="bg1"/>
                </a:solidFill>
                <a:effectLst/>
                <a:latin typeface="Arial"/>
                <a:cs typeface="Arial"/>
              </a:rPr>
              <a:t>at that time.</a:t>
            </a:r>
          </a:p>
          <a:p>
            <a:pPr>
              <a:lnSpc>
                <a:spcPct val="90000"/>
              </a:lnSpc>
              <a:spcBef>
                <a:spcPts val="1000"/>
              </a:spcBef>
            </a:pPr>
            <a:endParaRPr lang="en-US" sz="2400" b="0" i="0" dirty="0">
              <a:solidFill>
                <a:schemeClr val="bg1"/>
              </a:solidFill>
              <a:effectLst/>
              <a:latin typeface="Helvetica Neue"/>
            </a:endParaRPr>
          </a:p>
          <a:p>
            <a:pPr>
              <a:lnSpc>
                <a:spcPct val="90000"/>
              </a:lnSpc>
              <a:spcBef>
                <a:spcPts val="1000"/>
              </a:spcBef>
            </a:pPr>
            <a:endParaRPr lang="en-US" sz="2400" kern="1200" dirty="0">
              <a:solidFill>
                <a:schemeClr val="bg1"/>
              </a:solidFill>
              <a:latin typeface="Helvetica Neue"/>
              <a:ea typeface="+mn-ea"/>
              <a:cs typeface="+mn-cs"/>
            </a:endParaRPr>
          </a:p>
        </p:txBody>
      </p:sp>
      <p:sp>
        <p:nvSpPr>
          <p:cNvPr id="24" name="Slide Number Placeholder 3">
            <a:extLst>
              <a:ext uri="{FF2B5EF4-FFF2-40B4-BE49-F238E27FC236}">
                <a16:creationId xmlns:a16="http://schemas.microsoft.com/office/drawing/2014/main" id="{81A89958-1B38-6097-5A11-F42ECE3EFB44}"/>
              </a:ext>
            </a:extLst>
          </p:cNvPr>
          <p:cNvSpPr>
            <a:spLocks noGrp="1"/>
          </p:cNvSpPr>
          <p:nvPr>
            <p:ph type="sldNum" sz="quarter" idx="12"/>
          </p:nvPr>
        </p:nvSpPr>
        <p:spPr>
          <a:xfrm>
            <a:off x="753862" y="6356350"/>
            <a:ext cx="2743200" cy="365125"/>
          </a:xfrm>
        </p:spPr>
        <p:txBody>
          <a:bodyPr/>
          <a:lstStyle/>
          <a:p>
            <a:pPr>
              <a:spcAft>
                <a:spcPts val="600"/>
              </a:spcAft>
            </a:pPr>
            <a:fld id="{7A9E80BB-C0DF-4F1B-8821-E3FD53412EFF}" type="slidenum">
              <a:rPr lang="en-US" smtClean="0"/>
              <a:pPr>
                <a:spcAft>
                  <a:spcPts val="600"/>
                </a:spcAft>
              </a:pPr>
              <a:t>26</a:t>
            </a:fld>
            <a:endParaRPr lang="en-US"/>
          </a:p>
        </p:txBody>
      </p:sp>
      <p:sp>
        <p:nvSpPr>
          <p:cNvPr id="2" name="Slide Number Placeholder 1"/>
          <p:cNvSpPr>
            <a:spLocks noGrp="1"/>
          </p:cNvSpPr>
          <p:nvPr>
            <p:ph type="sldNum" sz="quarter" idx="4294967295"/>
          </p:nvPr>
        </p:nvSpPr>
        <p:spPr/>
        <p:txBody>
          <a:bodyPr/>
          <a:lstStyle/>
          <a:p>
            <a:pPr>
              <a:spcAft>
                <a:spcPts val="600"/>
              </a:spcAft>
            </a:pPr>
            <a:fld id="{95208EC9-2EE1-BF4F-9244-C52088BD9652}" type="slidenum">
              <a:rPr lang="en-US" smtClean="0"/>
              <a:pPr>
                <a:spcAft>
                  <a:spcPts val="600"/>
                </a:spcAft>
              </a:pPr>
              <a:t>26</a:t>
            </a:fld>
            <a:endParaRPr lang="en-US"/>
          </a:p>
        </p:txBody>
      </p:sp>
    </p:spTree>
    <p:extLst>
      <p:ext uri="{BB962C8B-B14F-4D97-AF65-F5344CB8AC3E}">
        <p14:creationId xmlns:p14="http://schemas.microsoft.com/office/powerpoint/2010/main" val="2660723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DBCBB5-4B64-CB40-B9A8-97DDFEEE3BC8}"/>
              </a:ext>
            </a:extLst>
          </p:cNvPr>
          <p:cNvSpPr/>
          <p:nvPr/>
        </p:nvSpPr>
        <p:spPr>
          <a:xfrm>
            <a:off x="684519" y="686148"/>
            <a:ext cx="10515600" cy="495300"/>
          </a:xfrm>
          <a:prstGeom prst="rect">
            <a:avLst/>
          </a:prstGeom>
        </p:spPr>
        <p:txBody>
          <a:bodyPr lIns="91440" tIns="45720" rIns="91440" bIns="45720" anchor="ctr">
            <a:noAutofit/>
          </a:bodyPr>
          <a:lstStyle/>
          <a:p>
            <a:pPr>
              <a:lnSpc>
                <a:spcPct val="90000"/>
              </a:lnSpc>
              <a:spcBef>
                <a:spcPct val="0"/>
              </a:spcBef>
              <a:spcAft>
                <a:spcPts val="600"/>
              </a:spcAft>
            </a:pPr>
            <a:r>
              <a:rPr lang="en-US" sz="3600" b="1" kern="1200" cap="all" spc="200" baseline="0" dirty="0">
                <a:solidFill>
                  <a:schemeClr val="accent1"/>
                </a:solidFill>
                <a:latin typeface="+mj-lt"/>
                <a:ea typeface="+mj-ea"/>
                <a:cs typeface="+mj-cs"/>
              </a:rPr>
              <a:t>Important </a:t>
            </a:r>
            <a:r>
              <a:rPr lang="en-US" sz="3600" b="1" cap="all" spc="200" dirty="0">
                <a:solidFill>
                  <a:schemeClr val="accent1"/>
                </a:solidFill>
                <a:latin typeface="+mj-lt"/>
                <a:ea typeface="+mj-ea"/>
                <a:cs typeface="+mj-cs"/>
              </a:rPr>
              <a:t>update</a:t>
            </a:r>
            <a:r>
              <a:rPr lang="en-US" sz="3600" b="1" kern="1200" cap="all" spc="200" baseline="0" dirty="0">
                <a:solidFill>
                  <a:schemeClr val="accent1"/>
                </a:solidFill>
                <a:latin typeface="+mj-lt"/>
                <a:ea typeface="+mj-ea"/>
                <a:cs typeface="+mj-cs"/>
              </a:rPr>
              <a:t> – Telehealth coverage application to </a:t>
            </a:r>
            <a:r>
              <a:rPr lang="en-US" sz="3600" b="1" kern="1200" cap="all" spc="200" baseline="0" dirty="0" err="1">
                <a:solidFill>
                  <a:schemeClr val="accent1"/>
                </a:solidFill>
                <a:latin typeface="+mj-lt"/>
                <a:ea typeface="+mj-ea"/>
                <a:cs typeface="+mj-cs"/>
              </a:rPr>
              <a:t>cms</a:t>
            </a:r>
            <a:endParaRPr lang="en-US" sz="3600" kern="1200" cap="all" spc="200" baseline="0" dirty="0">
              <a:solidFill>
                <a:schemeClr val="accent1"/>
              </a:solidFill>
              <a:latin typeface="+mj-lt"/>
              <a:ea typeface="+mj-ea"/>
              <a:cs typeface="+mj-cs"/>
            </a:endParaRPr>
          </a:p>
        </p:txBody>
      </p:sp>
      <p:sp>
        <p:nvSpPr>
          <p:cNvPr id="11" name="Rectangle 10">
            <a:extLst>
              <a:ext uri="{FF2B5EF4-FFF2-40B4-BE49-F238E27FC236}">
                <a16:creationId xmlns:a16="http://schemas.microsoft.com/office/drawing/2014/main" id="{6C4774E5-2B56-A641-A7F0-87E408CFF5BB}"/>
              </a:ext>
            </a:extLst>
          </p:cNvPr>
          <p:cNvSpPr/>
          <p:nvPr/>
        </p:nvSpPr>
        <p:spPr>
          <a:xfrm>
            <a:off x="372234" y="1630355"/>
            <a:ext cx="11582400" cy="4968875"/>
          </a:xfrm>
          <a:prstGeom prst="rect">
            <a:avLst/>
          </a:prstGeom>
        </p:spPr>
        <p:txBody>
          <a:bodyPr lIns="91440" tIns="45720" rIns="91440" bIns="45720" anchor="t">
            <a:normAutofit fontScale="92500"/>
          </a:bodyPr>
          <a:lstStyle/>
          <a:p>
            <a:pPr algn="l"/>
            <a:r>
              <a:rPr lang="en-US" sz="2400" b="0" i="0" dirty="0">
                <a:solidFill>
                  <a:schemeClr val="bg1"/>
                </a:solidFill>
                <a:effectLst/>
                <a:latin typeface="Arial"/>
                <a:cs typeface="Arial"/>
              </a:rPr>
              <a:t>CMS reported receiving 9 applications (one of which was from the Coalition) to add certain CPT codes to the list of those that are approved for telehealth delivery on a permanent basis. Two of those applications pertained to codes for therapeutic services. In the NPRM, CMS stated that they believe adding those codes to the permanent Medicare telehealth list would create confusion. As in the final rules for 2023, CMS noted that they do not have the authority to expand the list of eligible Medicare telehealth practitioners to include therapists after 2024 (citing regulations 87 FR 69449 – 69451) because the federal Consolidation Appropriations Act (CAA) of 2023 did not change the list of practitioners who can furnish and bill for telehealth services permanently.</a:t>
            </a:r>
          </a:p>
          <a:p>
            <a:pPr algn="l"/>
            <a:endParaRPr lang="en-US" sz="2400" dirty="0">
              <a:solidFill>
                <a:schemeClr val="bg1"/>
              </a:solidFill>
              <a:latin typeface="Arial"/>
              <a:cs typeface="Arial"/>
            </a:endParaRPr>
          </a:p>
          <a:p>
            <a:r>
              <a:rPr lang="en-US" sz="2400" b="0" i="0" dirty="0">
                <a:solidFill>
                  <a:schemeClr val="bg1"/>
                </a:solidFill>
                <a:effectLst/>
                <a:latin typeface="Arial"/>
                <a:cs typeface="Arial"/>
              </a:rPr>
              <a:t>Rather, the CAA extended current telehealth flexibilities through the end of 2024. </a:t>
            </a:r>
            <a:r>
              <a:rPr lang="en-US" sz="2400" b="1" i="1" dirty="0">
                <a:solidFill>
                  <a:schemeClr val="bg1"/>
                </a:solidFill>
                <a:effectLst/>
                <a:latin typeface="Arial"/>
                <a:cs typeface="Arial"/>
              </a:rPr>
              <a:t>Therefore, CMS proposes </a:t>
            </a:r>
            <a:r>
              <a:rPr lang="en-US" sz="2400" b="1" i="1" dirty="0">
                <a:solidFill>
                  <a:schemeClr val="bg1"/>
                </a:solidFill>
                <a:latin typeface="Arial"/>
                <a:cs typeface="Arial"/>
              </a:rPr>
              <a:t>to retain</a:t>
            </a:r>
            <a:r>
              <a:rPr lang="en-US" sz="2400" b="1" i="1" dirty="0">
                <a:solidFill>
                  <a:schemeClr val="bg1"/>
                </a:solidFill>
                <a:effectLst/>
                <a:latin typeface="Arial"/>
                <a:cs typeface="Arial"/>
              </a:rPr>
              <a:t> all CPT codes for therapeutic services as telehealth Category 3 (temporary) through December 31, 2024. That includes the adaptive behavior/ABA services codes (97151-97158, 0362T, 0373T).</a:t>
            </a:r>
          </a:p>
          <a:p>
            <a:pPr algn="l"/>
            <a:endParaRPr lang="en-US" sz="2400" b="1" i="1" dirty="0">
              <a:solidFill>
                <a:srgbClr val="636569"/>
              </a:solidFill>
              <a:effectLst/>
              <a:latin typeface="Helvetica Neue"/>
            </a:endParaRPr>
          </a:p>
        </p:txBody>
      </p:sp>
      <p:sp>
        <p:nvSpPr>
          <p:cNvPr id="24" name="Slide Number Placeholder 3">
            <a:extLst>
              <a:ext uri="{FF2B5EF4-FFF2-40B4-BE49-F238E27FC236}">
                <a16:creationId xmlns:a16="http://schemas.microsoft.com/office/drawing/2014/main" id="{81A89958-1B38-6097-5A11-F42ECE3EFB44}"/>
              </a:ext>
            </a:extLst>
          </p:cNvPr>
          <p:cNvSpPr>
            <a:spLocks noGrp="1"/>
          </p:cNvSpPr>
          <p:nvPr>
            <p:ph type="sldNum" sz="quarter" idx="12"/>
          </p:nvPr>
        </p:nvSpPr>
        <p:spPr>
          <a:xfrm>
            <a:off x="753862" y="6356350"/>
            <a:ext cx="2743200" cy="365125"/>
          </a:xfrm>
        </p:spPr>
        <p:txBody>
          <a:bodyPr/>
          <a:lstStyle/>
          <a:p>
            <a:pPr>
              <a:spcAft>
                <a:spcPts val="600"/>
              </a:spcAft>
            </a:pPr>
            <a:fld id="{7A9E80BB-C0DF-4F1B-8821-E3FD53412EFF}" type="slidenum">
              <a:rPr lang="en-US" smtClean="0"/>
              <a:pPr>
                <a:spcAft>
                  <a:spcPts val="600"/>
                </a:spcAft>
              </a:pPr>
              <a:t>27</a:t>
            </a:fld>
            <a:endParaRPr lang="en-US"/>
          </a:p>
        </p:txBody>
      </p:sp>
      <p:sp>
        <p:nvSpPr>
          <p:cNvPr id="2" name="Slide Number Placeholder 1"/>
          <p:cNvSpPr>
            <a:spLocks noGrp="1"/>
          </p:cNvSpPr>
          <p:nvPr>
            <p:ph type="sldNum" sz="quarter" idx="4294967295"/>
          </p:nvPr>
        </p:nvSpPr>
        <p:spPr/>
        <p:txBody>
          <a:bodyPr/>
          <a:lstStyle/>
          <a:p>
            <a:pPr>
              <a:spcAft>
                <a:spcPts val="600"/>
              </a:spcAft>
            </a:pPr>
            <a:fld id="{95208EC9-2EE1-BF4F-9244-C52088BD9652}" type="slidenum">
              <a:rPr lang="en-US" smtClean="0"/>
              <a:pPr>
                <a:spcAft>
                  <a:spcPts val="600"/>
                </a:spcAft>
              </a:pPr>
              <a:t>27</a:t>
            </a:fld>
            <a:endParaRPr lang="en-US"/>
          </a:p>
        </p:txBody>
      </p:sp>
    </p:spTree>
    <p:extLst>
      <p:ext uri="{BB962C8B-B14F-4D97-AF65-F5344CB8AC3E}">
        <p14:creationId xmlns:p14="http://schemas.microsoft.com/office/powerpoint/2010/main" val="5671688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0418F-2B5A-4015-A6D5-1A06BD9D975B}"/>
              </a:ext>
            </a:extLst>
          </p:cNvPr>
          <p:cNvSpPr>
            <a:spLocks noGrp="1"/>
          </p:cNvSpPr>
          <p:nvPr>
            <p:ph type="title"/>
          </p:nvPr>
        </p:nvSpPr>
        <p:spPr>
          <a:xfrm>
            <a:off x="1107463" y="986268"/>
            <a:ext cx="9998502" cy="1034385"/>
          </a:xfrm>
        </p:spPr>
        <p:txBody>
          <a:bodyPr lIns="91440" tIns="45720" rIns="91440" bIns="45720" anchor="ctr">
            <a:normAutofit/>
          </a:bodyPr>
          <a:lstStyle/>
          <a:p>
            <a:pPr algn="ctr"/>
            <a:r>
              <a:rPr lang="en-US" sz="4400" dirty="0"/>
              <a:t>frequently asked questions </a:t>
            </a:r>
            <a:endParaRPr lang="en-US" sz="3700" dirty="0"/>
          </a:p>
        </p:txBody>
      </p:sp>
      <p:pic>
        <p:nvPicPr>
          <p:cNvPr id="5" name="Picture 4" descr="Flames of fire on black background">
            <a:extLst>
              <a:ext uri="{FF2B5EF4-FFF2-40B4-BE49-F238E27FC236}">
                <a16:creationId xmlns:a16="http://schemas.microsoft.com/office/drawing/2014/main" id="{1484D641-C945-BB0C-4113-FC57AB20A38F}"/>
              </a:ext>
            </a:extLst>
          </p:cNvPr>
          <p:cNvPicPr>
            <a:picLocks noChangeAspect="1"/>
          </p:cNvPicPr>
          <p:nvPr/>
        </p:nvPicPr>
        <p:blipFill rotWithShape="1">
          <a:blip r:embed="rId2"/>
          <a:srcRect t="26257" b="26257"/>
          <a:stretch/>
        </p:blipFill>
        <p:spPr>
          <a:xfrm>
            <a:off x="20" y="2993571"/>
            <a:ext cx="12191980" cy="3864429"/>
          </a:xfrm>
          <a:prstGeom prst="rect">
            <a:avLst/>
          </a:prstGeom>
          <a:noFill/>
        </p:spPr>
      </p:pic>
      <p:sp>
        <p:nvSpPr>
          <p:cNvPr id="11" name="Slide Number Placeholder 4">
            <a:extLst>
              <a:ext uri="{FF2B5EF4-FFF2-40B4-BE49-F238E27FC236}">
                <a16:creationId xmlns:a16="http://schemas.microsoft.com/office/drawing/2014/main" id="{C7B05C46-82A3-4503-43D3-08BABFB6FAC5}"/>
              </a:ext>
            </a:extLst>
          </p:cNvPr>
          <p:cNvSpPr>
            <a:spLocks noGrp="1"/>
          </p:cNvSpPr>
          <p:nvPr>
            <p:ph type="sldNum" sz="quarter" idx="12"/>
          </p:nvPr>
        </p:nvSpPr>
        <p:spPr>
          <a:xfrm>
            <a:off x="0" y="6356350"/>
            <a:ext cx="3497062" cy="501650"/>
          </a:xfrm>
        </p:spPr>
        <p:txBody>
          <a:bodyPr anchor="ctr">
            <a:normAutofit/>
          </a:bodyPr>
          <a:lstStyle/>
          <a:p>
            <a:pPr>
              <a:spcAft>
                <a:spcPts val="600"/>
              </a:spcAft>
            </a:pPr>
            <a:fld id="{7A9E80BB-C0DF-4F1B-8821-E3FD53412EFF}" type="slidenum">
              <a:rPr lang="en-US" smtClean="0"/>
              <a:pPr>
                <a:spcAft>
                  <a:spcPts val="600"/>
                </a:spcAft>
              </a:pPr>
              <a:t>28</a:t>
            </a:fld>
            <a:endParaRPr lang="en-US"/>
          </a:p>
        </p:txBody>
      </p:sp>
    </p:spTree>
    <p:extLst>
      <p:ext uri="{BB962C8B-B14F-4D97-AF65-F5344CB8AC3E}">
        <p14:creationId xmlns:p14="http://schemas.microsoft.com/office/powerpoint/2010/main" val="36231650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57F90-057D-4BD2-879F-21CF18F65079}"/>
              </a:ext>
            </a:extLst>
          </p:cNvPr>
          <p:cNvSpPr>
            <a:spLocks noGrp="1"/>
          </p:cNvSpPr>
          <p:nvPr>
            <p:ph type="title"/>
          </p:nvPr>
        </p:nvSpPr>
        <p:spPr>
          <a:xfrm>
            <a:off x="398394" y="589515"/>
            <a:ext cx="10515600" cy="495300"/>
          </a:xfrm>
        </p:spPr>
        <p:txBody>
          <a:bodyPr lIns="91440" tIns="45720" rIns="91440" bIns="45720" anchor="ctr">
            <a:noAutofit/>
          </a:bodyPr>
          <a:lstStyle/>
          <a:p>
            <a:r>
              <a:rPr lang="en-US" sz="3600" b="1" dirty="0"/>
              <a:t>What </a:t>
            </a:r>
            <a:r>
              <a:rPr lang="en-US" sz="3600" b="1" err="1"/>
              <a:t>aRE</a:t>
            </a:r>
            <a:r>
              <a:rPr lang="en-US" sz="3600" b="1" dirty="0"/>
              <a:t> direct </a:t>
            </a:r>
            <a:r>
              <a:rPr lang="en-US" sz="3600" b="1" err="1"/>
              <a:t>serviceS</a:t>
            </a:r>
            <a:r>
              <a:rPr lang="en-US" sz="3600" b="1" dirty="0"/>
              <a:t>?</a:t>
            </a:r>
            <a:endParaRPr lang="en-US" sz="3600" dirty="0"/>
          </a:p>
        </p:txBody>
      </p:sp>
      <p:sp>
        <p:nvSpPr>
          <p:cNvPr id="3" name="Content Placeholder 2">
            <a:extLst>
              <a:ext uri="{FF2B5EF4-FFF2-40B4-BE49-F238E27FC236}">
                <a16:creationId xmlns:a16="http://schemas.microsoft.com/office/drawing/2014/main" id="{41DF6EB9-0EE1-49F1-84C0-ECD8730873DB}"/>
              </a:ext>
            </a:extLst>
          </p:cNvPr>
          <p:cNvSpPr>
            <a:spLocks noGrp="1"/>
          </p:cNvSpPr>
          <p:nvPr>
            <p:ph sz="quarter" idx="15"/>
          </p:nvPr>
        </p:nvSpPr>
        <p:spPr>
          <a:xfrm>
            <a:off x="753862" y="2025650"/>
            <a:ext cx="10580888" cy="4005263"/>
          </a:xfrm>
        </p:spPr>
        <p:txBody>
          <a:bodyPr lIns="91440" tIns="45720" rIns="91440" bIns="45720" anchor="t">
            <a:normAutofit/>
          </a:bodyPr>
          <a:lstStyle/>
          <a:p>
            <a:pPr marL="342900" indent="-342900">
              <a:buChar char="•"/>
            </a:pPr>
            <a:r>
              <a:rPr lang="en-US" sz="2800" dirty="0">
                <a:solidFill>
                  <a:schemeClr val="bg1"/>
                </a:solidFill>
                <a:latin typeface="Arial"/>
                <a:cs typeface="Arial"/>
              </a:rPr>
              <a:t>All ABA CPT codes require </a:t>
            </a:r>
            <a:r>
              <a:rPr lang="en-US" sz="2800" b="1" i="1" dirty="0">
                <a:solidFill>
                  <a:schemeClr val="bg1"/>
                </a:solidFill>
                <a:latin typeface="Arial"/>
                <a:cs typeface="Arial"/>
              </a:rPr>
              <a:t>face-to-face time with the patient or caregiver </a:t>
            </a:r>
            <a:r>
              <a:rPr lang="en-US" sz="2800" dirty="0">
                <a:solidFill>
                  <a:schemeClr val="bg1"/>
                </a:solidFill>
                <a:latin typeface="Arial"/>
                <a:cs typeface="Arial"/>
              </a:rPr>
              <a:t>(except for 97151, where indirect time can be counted too). This is </a:t>
            </a:r>
            <a:r>
              <a:rPr lang="en-US" sz="2800" u="sng" dirty="0">
                <a:solidFill>
                  <a:schemeClr val="bg1"/>
                </a:solidFill>
                <a:latin typeface="Arial"/>
                <a:cs typeface="Arial"/>
              </a:rPr>
              <a:t>direct service time</a:t>
            </a:r>
            <a:r>
              <a:rPr lang="en-US" sz="2800" dirty="0">
                <a:solidFill>
                  <a:schemeClr val="bg1"/>
                </a:solidFill>
                <a:latin typeface="Arial"/>
                <a:cs typeface="Arial"/>
              </a:rPr>
              <a:t> and is billable.</a:t>
            </a:r>
            <a:endParaRPr lang="en-US" sz="2800" b="1" dirty="0">
              <a:solidFill>
                <a:schemeClr val="bg1"/>
              </a:solidFill>
              <a:latin typeface="Arial"/>
              <a:cs typeface="Arial"/>
            </a:endParaRPr>
          </a:p>
          <a:p>
            <a:pPr marL="457200" lvl="1" indent="0">
              <a:buNone/>
            </a:pPr>
            <a:endParaRPr lang="en-US" sz="2800" dirty="0">
              <a:solidFill>
                <a:schemeClr val="bg1"/>
              </a:solidFill>
              <a:latin typeface="Arial"/>
              <a:cs typeface="Arial"/>
            </a:endParaRPr>
          </a:p>
          <a:p>
            <a:pPr marL="342900" indent="-342900">
              <a:buChar char="•"/>
            </a:pPr>
            <a:r>
              <a:rPr lang="en-US" sz="2800" dirty="0">
                <a:solidFill>
                  <a:schemeClr val="bg1"/>
                </a:solidFill>
                <a:latin typeface="Arial"/>
                <a:cs typeface="Arial"/>
              </a:rPr>
              <a:t>The provider must be engaged in delivering services directly to the patient or caregiver. Other services performed in the presence of the patient or caregiver but without their active engagement are indirect and not billable.</a:t>
            </a:r>
            <a:r>
              <a:rPr lang="en-US" sz="2800" dirty="0"/>
              <a:t> </a:t>
            </a:r>
          </a:p>
          <a:p>
            <a:pPr marL="914400" lvl="2" indent="0">
              <a:buNone/>
            </a:pPr>
            <a:endParaRPr lang="en-US" sz="2700" dirty="0"/>
          </a:p>
        </p:txBody>
      </p:sp>
      <p:sp>
        <p:nvSpPr>
          <p:cNvPr id="23" name="Slide Number Placeholder 3">
            <a:extLst>
              <a:ext uri="{FF2B5EF4-FFF2-40B4-BE49-F238E27FC236}">
                <a16:creationId xmlns:a16="http://schemas.microsoft.com/office/drawing/2014/main" id="{6BCE8DF3-00C5-46F7-1C93-5262BA829754}"/>
              </a:ext>
            </a:extLst>
          </p:cNvPr>
          <p:cNvSpPr>
            <a:spLocks noGrp="1"/>
          </p:cNvSpPr>
          <p:nvPr>
            <p:ph type="sldNum" sz="quarter" idx="12"/>
          </p:nvPr>
        </p:nvSpPr>
        <p:spPr>
          <a:xfrm>
            <a:off x="753862" y="6356350"/>
            <a:ext cx="2743200" cy="365125"/>
          </a:xfrm>
        </p:spPr>
        <p:txBody>
          <a:bodyPr/>
          <a:lstStyle/>
          <a:p>
            <a:pPr>
              <a:spcAft>
                <a:spcPts val="600"/>
              </a:spcAft>
            </a:pPr>
            <a:fld id="{7A9E80BB-C0DF-4F1B-8821-E3FD53412EFF}" type="slidenum">
              <a:rPr lang="en-US" smtClean="0"/>
              <a:pPr>
                <a:spcAft>
                  <a:spcPts val="600"/>
                </a:spcAft>
              </a:pPr>
              <a:t>29</a:t>
            </a:fld>
            <a:endParaRPr lang="en-US"/>
          </a:p>
        </p:txBody>
      </p:sp>
    </p:spTree>
    <p:extLst>
      <p:ext uri="{BB962C8B-B14F-4D97-AF65-F5344CB8AC3E}">
        <p14:creationId xmlns:p14="http://schemas.microsoft.com/office/powerpoint/2010/main" val="3497521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close up of a sign&#10;&#10;Description automatically generated">
            <a:extLst>
              <a:ext uri="{FF2B5EF4-FFF2-40B4-BE49-F238E27FC236}">
                <a16:creationId xmlns:a16="http://schemas.microsoft.com/office/drawing/2014/main" id="{C0EE0E00-4794-9244-861B-7AE5DBE05C5E}"/>
              </a:ext>
            </a:extLst>
          </p:cNvPr>
          <p:cNvPicPr>
            <a:picLocks noChangeAspect="1"/>
          </p:cNvPicPr>
          <p:nvPr/>
        </p:nvPicPr>
        <p:blipFill>
          <a:blip r:embed="rId2"/>
          <a:stretch>
            <a:fillRect/>
          </a:stretch>
        </p:blipFill>
        <p:spPr>
          <a:xfrm>
            <a:off x="3357338" y="1920293"/>
            <a:ext cx="1592736" cy="1634872"/>
          </a:xfrm>
          <a:prstGeom prst="rect">
            <a:avLst/>
          </a:prstGeom>
        </p:spPr>
      </p:pic>
      <p:pic>
        <p:nvPicPr>
          <p:cNvPr id="23" name="Picture 22">
            <a:extLst>
              <a:ext uri="{FF2B5EF4-FFF2-40B4-BE49-F238E27FC236}">
                <a16:creationId xmlns:a16="http://schemas.microsoft.com/office/drawing/2014/main" id="{121D0B1C-18DE-F949-8A26-97FEAAF22902}"/>
              </a:ext>
            </a:extLst>
          </p:cNvPr>
          <p:cNvPicPr>
            <a:picLocks noChangeAspect="1"/>
          </p:cNvPicPr>
          <p:nvPr/>
        </p:nvPicPr>
        <p:blipFill>
          <a:blip r:embed="rId3"/>
          <a:stretch>
            <a:fillRect/>
          </a:stretch>
        </p:blipFill>
        <p:spPr>
          <a:xfrm>
            <a:off x="473404" y="1742839"/>
            <a:ext cx="2090399" cy="2090399"/>
          </a:xfrm>
          <a:prstGeom prst="rect">
            <a:avLst/>
          </a:prstGeom>
        </p:spPr>
      </p:pic>
      <p:pic>
        <p:nvPicPr>
          <p:cNvPr id="25" name="Picture 24" descr="A picture containing drawing&#10;&#10;Description automatically generated">
            <a:extLst>
              <a:ext uri="{FF2B5EF4-FFF2-40B4-BE49-F238E27FC236}">
                <a16:creationId xmlns:a16="http://schemas.microsoft.com/office/drawing/2014/main" id="{01890D0C-013B-9943-AE29-9C0496D9BA39}"/>
              </a:ext>
            </a:extLst>
          </p:cNvPr>
          <p:cNvPicPr>
            <a:picLocks noChangeAspect="1"/>
          </p:cNvPicPr>
          <p:nvPr/>
        </p:nvPicPr>
        <p:blipFill>
          <a:blip r:embed="rId4"/>
          <a:stretch>
            <a:fillRect/>
          </a:stretch>
        </p:blipFill>
        <p:spPr>
          <a:xfrm>
            <a:off x="8814141" y="2204720"/>
            <a:ext cx="2678592" cy="1182522"/>
          </a:xfrm>
          <a:prstGeom prst="rect">
            <a:avLst/>
          </a:prstGeom>
        </p:spPr>
      </p:pic>
      <p:pic>
        <p:nvPicPr>
          <p:cNvPr id="28" name="Picture 27" descr="A picture containing drawing&#10;&#10;Description automatically generated">
            <a:extLst>
              <a:ext uri="{FF2B5EF4-FFF2-40B4-BE49-F238E27FC236}">
                <a16:creationId xmlns:a16="http://schemas.microsoft.com/office/drawing/2014/main" id="{7EE87F03-DFA8-1849-BA4F-99181D4FFBE4}"/>
              </a:ext>
            </a:extLst>
          </p:cNvPr>
          <p:cNvPicPr>
            <a:picLocks noChangeAspect="1"/>
          </p:cNvPicPr>
          <p:nvPr/>
        </p:nvPicPr>
        <p:blipFill>
          <a:blip r:embed="rId5"/>
          <a:stretch>
            <a:fillRect/>
          </a:stretch>
        </p:blipFill>
        <p:spPr>
          <a:xfrm>
            <a:off x="5688684" y="2320609"/>
            <a:ext cx="2464219" cy="984903"/>
          </a:xfrm>
          <a:prstGeom prst="rect">
            <a:avLst/>
          </a:prstGeom>
        </p:spPr>
      </p:pic>
      <p:sp>
        <p:nvSpPr>
          <p:cNvPr id="6" name="TextBox 5">
            <a:extLst>
              <a:ext uri="{FF2B5EF4-FFF2-40B4-BE49-F238E27FC236}">
                <a16:creationId xmlns:a16="http://schemas.microsoft.com/office/drawing/2014/main" id="{204522C3-FEC5-D841-B5AE-970CE58C63BD}"/>
              </a:ext>
            </a:extLst>
          </p:cNvPr>
          <p:cNvSpPr txBox="1"/>
          <p:nvPr/>
        </p:nvSpPr>
        <p:spPr>
          <a:xfrm>
            <a:off x="396089" y="3689411"/>
            <a:ext cx="11566195" cy="707886"/>
          </a:xfrm>
          <a:prstGeom prst="rect">
            <a:avLst/>
          </a:prstGeom>
          <a:noFill/>
        </p:spPr>
        <p:txBody>
          <a:bodyPr wrap="square" rtlCol="0">
            <a:spAutoFit/>
          </a:bodyPr>
          <a:lstStyle/>
          <a:p>
            <a:r>
              <a:rPr lang="en-US" sz="2000" dirty="0">
                <a:solidFill>
                  <a:srgbClr val="082C73"/>
                </a:solidFill>
                <a:latin typeface="Helvetica" pitchFamily="2" charset="0"/>
              </a:rPr>
              <a:t>Allyson Moore		Wayne Fisher*               Kelly Headrick                      Lorri Unumb*</a:t>
            </a:r>
          </a:p>
          <a:p>
            <a:r>
              <a:rPr lang="en-US" sz="2000" dirty="0">
                <a:solidFill>
                  <a:srgbClr val="082C73"/>
                </a:solidFill>
                <a:latin typeface="Helvetica" pitchFamily="2" charset="0"/>
              </a:rPr>
              <a:t>Chanti Waters                  Jim Carr*                                                                    Kristen Koba-Burdt</a:t>
            </a:r>
            <a:endParaRPr lang="en-US" sz="2400" dirty="0">
              <a:solidFill>
                <a:srgbClr val="082C73"/>
              </a:solidFill>
              <a:latin typeface="Helvetica" pitchFamily="2" charset="0"/>
            </a:endParaRPr>
          </a:p>
        </p:txBody>
      </p:sp>
      <p:sp>
        <p:nvSpPr>
          <p:cNvPr id="8" name="TextBox 7">
            <a:extLst>
              <a:ext uri="{FF2B5EF4-FFF2-40B4-BE49-F238E27FC236}">
                <a16:creationId xmlns:a16="http://schemas.microsoft.com/office/drawing/2014/main" id="{A26DE6BE-D5D5-A645-89BF-71AB9F494AD1}"/>
              </a:ext>
            </a:extLst>
          </p:cNvPr>
          <p:cNvSpPr txBox="1"/>
          <p:nvPr/>
        </p:nvSpPr>
        <p:spPr>
          <a:xfrm>
            <a:off x="2300839" y="4543872"/>
            <a:ext cx="7124386" cy="707886"/>
          </a:xfrm>
          <a:prstGeom prst="rect">
            <a:avLst/>
          </a:prstGeom>
          <a:noFill/>
        </p:spPr>
        <p:txBody>
          <a:bodyPr wrap="square" lIns="91440" tIns="45720" rIns="91440" bIns="45720" rtlCol="0" anchor="t">
            <a:spAutoFit/>
          </a:bodyPr>
          <a:lstStyle/>
          <a:p>
            <a:r>
              <a:rPr lang="en-US" sz="2000" b="1" dirty="0">
                <a:solidFill>
                  <a:srgbClr val="092D74"/>
                </a:solidFill>
                <a:latin typeface="Helvetica" pitchFamily="2" charset="0"/>
              </a:rPr>
              <a:t>CPT® Consultant</a:t>
            </a:r>
            <a:r>
              <a:rPr lang="en-US" sz="2000" dirty="0">
                <a:solidFill>
                  <a:srgbClr val="092D74"/>
                </a:solidFill>
                <a:latin typeface="Helvetica" pitchFamily="2" charset="0"/>
              </a:rPr>
              <a:t>: Jenna Minton*, Proactive Strategies, LLC</a:t>
            </a:r>
          </a:p>
          <a:p>
            <a:r>
              <a:rPr lang="en-US" sz="2000" b="1" dirty="0">
                <a:solidFill>
                  <a:srgbClr val="092D74"/>
                </a:solidFill>
                <a:latin typeface="Helvetica"/>
                <a:cs typeface="Helvetica"/>
              </a:rPr>
              <a:t>ABA Consultant</a:t>
            </a:r>
            <a:r>
              <a:rPr lang="en-US" sz="2000" dirty="0">
                <a:solidFill>
                  <a:srgbClr val="092D74"/>
                </a:solidFill>
                <a:latin typeface="Helvetica"/>
                <a:cs typeface="Helvetica"/>
              </a:rPr>
              <a:t>: Gina Green*</a:t>
            </a:r>
          </a:p>
        </p:txBody>
      </p:sp>
      <p:sp>
        <p:nvSpPr>
          <p:cNvPr id="9" name="Title 8"/>
          <p:cNvSpPr>
            <a:spLocks noGrp="1"/>
          </p:cNvSpPr>
          <p:nvPr>
            <p:ph type="title"/>
          </p:nvPr>
        </p:nvSpPr>
        <p:spPr>
          <a:xfrm>
            <a:off x="1308414" y="420820"/>
            <a:ext cx="9399869" cy="874394"/>
          </a:xfrm>
        </p:spPr>
        <p:txBody>
          <a:bodyPr/>
          <a:lstStyle/>
          <a:p>
            <a:pPr algn="ctr"/>
            <a:r>
              <a:rPr lang="en-US" b="1" dirty="0">
                <a:solidFill>
                  <a:schemeClr val="tx2">
                    <a:lumMod val="75000"/>
                  </a:schemeClr>
                </a:solidFill>
                <a:latin typeface="Helvetica"/>
                <a:cs typeface="Helvetica"/>
              </a:rPr>
              <a:t>ABA Coding Coalition</a:t>
            </a:r>
          </a:p>
        </p:txBody>
      </p:sp>
      <p:sp>
        <p:nvSpPr>
          <p:cNvPr id="10" name="TextBox 9"/>
          <p:cNvSpPr txBox="1"/>
          <p:nvPr/>
        </p:nvSpPr>
        <p:spPr>
          <a:xfrm>
            <a:off x="473404" y="1343126"/>
            <a:ext cx="6366924" cy="523220"/>
          </a:xfrm>
          <a:prstGeom prst="rect">
            <a:avLst/>
          </a:prstGeom>
          <a:noFill/>
        </p:spPr>
        <p:txBody>
          <a:bodyPr wrap="square" lIns="91440" tIns="45720" rIns="91440" bIns="45720" rtlCol="0" anchor="t">
            <a:spAutoFit/>
          </a:bodyPr>
          <a:lstStyle/>
          <a:p>
            <a:pPr>
              <a:buFont typeface="Arial"/>
              <a:buChar char="•"/>
            </a:pPr>
            <a:r>
              <a:rPr lang="en-US" sz="2800" dirty="0">
                <a:latin typeface="Helvetica"/>
                <a:cs typeface="Helvetica"/>
              </a:rPr>
              <a:t>  </a:t>
            </a:r>
            <a:r>
              <a:rPr lang="en-US" sz="2400" dirty="0">
                <a:latin typeface="Helvetica"/>
                <a:cs typeface="Helvetica"/>
              </a:rPr>
              <a:t>Formed in 2019</a:t>
            </a:r>
          </a:p>
        </p:txBody>
      </p:sp>
      <p:sp>
        <p:nvSpPr>
          <p:cNvPr id="2" name="TextBox 1">
            <a:extLst>
              <a:ext uri="{FF2B5EF4-FFF2-40B4-BE49-F238E27FC236}">
                <a16:creationId xmlns:a16="http://schemas.microsoft.com/office/drawing/2014/main" id="{233D2AFE-1913-FA40-BE1A-E68C101EC8F1}"/>
              </a:ext>
            </a:extLst>
          </p:cNvPr>
          <p:cNvSpPr txBox="1"/>
          <p:nvPr/>
        </p:nvSpPr>
        <p:spPr>
          <a:xfrm>
            <a:off x="396089" y="5251758"/>
            <a:ext cx="11298071" cy="1323439"/>
          </a:xfrm>
          <a:prstGeom prst="rect">
            <a:avLst/>
          </a:prstGeom>
          <a:noFill/>
        </p:spPr>
        <p:txBody>
          <a:bodyPr wrap="square" rtlCol="0">
            <a:spAutoFit/>
          </a:bodyPr>
          <a:lstStyle/>
          <a:p>
            <a:r>
              <a:rPr lang="en-US" sz="2000" dirty="0">
                <a:solidFill>
                  <a:srgbClr val="000090"/>
                </a:solidFill>
                <a:latin typeface="Helvetica" pitchFamily="2" charset="0"/>
              </a:rPr>
              <a:t>*</a:t>
            </a:r>
            <a:r>
              <a:rPr lang="en-US" sz="2000" dirty="0">
                <a:solidFill>
                  <a:srgbClr val="002060"/>
                </a:solidFill>
                <a:latin typeface="Helvetica" pitchFamily="2" charset="0"/>
              </a:rPr>
              <a:t>Authors of code change application submitted by former ABA Services Work Group to AMA CPT® Editorial Panel in 2017 to modify Category III (temporary) codes for adaptive behavior/ABA services and upgrade them to Category 1. With CPT® Editorial Panel, also authored descriptors of CPT® codes that went into effect January 1, 2019 and article in November 2018 </a:t>
            </a:r>
            <a:r>
              <a:rPr lang="en-US" sz="2000" i="1" dirty="0">
                <a:solidFill>
                  <a:srgbClr val="002060"/>
                </a:solidFill>
                <a:latin typeface="Helvetica" pitchFamily="2" charset="0"/>
              </a:rPr>
              <a:t>CPT® Assistant</a:t>
            </a:r>
            <a:r>
              <a:rPr lang="en-US" sz="2000" dirty="0">
                <a:solidFill>
                  <a:srgbClr val="000090"/>
                </a:solidFill>
                <a:latin typeface="Helvetica" pitchFamily="2" charset="0"/>
              </a:rPr>
              <a:t>. </a:t>
            </a:r>
          </a:p>
        </p:txBody>
      </p:sp>
    </p:spTree>
    <p:extLst>
      <p:ext uri="{BB962C8B-B14F-4D97-AF65-F5344CB8AC3E}">
        <p14:creationId xmlns:p14="http://schemas.microsoft.com/office/powerpoint/2010/main" val="2427416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1F3A3-8F65-4303-BA76-D29ABDE7EC93}"/>
              </a:ext>
            </a:extLst>
          </p:cNvPr>
          <p:cNvSpPr>
            <a:spLocks noGrp="1"/>
          </p:cNvSpPr>
          <p:nvPr>
            <p:ph type="title"/>
          </p:nvPr>
        </p:nvSpPr>
        <p:spPr>
          <a:xfrm>
            <a:off x="622608" y="377157"/>
            <a:ext cx="7121174" cy="495301"/>
          </a:xfrm>
        </p:spPr>
        <p:txBody>
          <a:bodyPr lIns="91440" tIns="45720" rIns="91440" bIns="45720" anchor="t">
            <a:noAutofit/>
          </a:bodyPr>
          <a:lstStyle/>
          <a:p>
            <a:r>
              <a:rPr lang="en-US" sz="3600" b="1" dirty="0"/>
              <a:t>What ARE indirect services?</a:t>
            </a:r>
            <a:endParaRPr lang="en-US" sz="3600" dirty="0"/>
          </a:p>
        </p:txBody>
      </p:sp>
      <p:sp>
        <p:nvSpPr>
          <p:cNvPr id="3" name="Content Placeholder 2">
            <a:extLst>
              <a:ext uri="{FF2B5EF4-FFF2-40B4-BE49-F238E27FC236}">
                <a16:creationId xmlns:a16="http://schemas.microsoft.com/office/drawing/2014/main" id="{F5662A47-6389-4E17-8A3C-F80286206EB0}"/>
              </a:ext>
            </a:extLst>
          </p:cNvPr>
          <p:cNvSpPr>
            <a:spLocks noGrp="1"/>
          </p:cNvSpPr>
          <p:nvPr>
            <p:ph sz="quarter" idx="15"/>
          </p:nvPr>
        </p:nvSpPr>
        <p:spPr>
          <a:xfrm>
            <a:off x="682343" y="872517"/>
            <a:ext cx="7061440" cy="5181868"/>
          </a:xfrm>
        </p:spPr>
        <p:txBody>
          <a:bodyPr lIns="91440" tIns="45720" rIns="91440" bIns="45720" anchor="t">
            <a:noAutofit/>
          </a:bodyPr>
          <a:lstStyle/>
          <a:p>
            <a:endParaRPr lang="en-US" sz="2200" b="1" dirty="0"/>
          </a:p>
          <a:p>
            <a:pPr marL="342900" indent="-342900">
              <a:buChar char="•"/>
            </a:pPr>
            <a:r>
              <a:rPr lang="en-US" dirty="0"/>
              <a:t>An indirect service is one that does not involve active delivery of services to a patient or caregiver. That includes activities like updating  written protocols and treatment plans, graphing data, writing session notes, and preparing or cleaning up the treatment space/room.</a:t>
            </a:r>
          </a:p>
          <a:p>
            <a:pPr marL="342900" indent="-342900">
              <a:buChar char="•"/>
            </a:pPr>
            <a:endParaRPr lang="en-US" dirty="0"/>
          </a:p>
          <a:p>
            <a:pPr marL="342900" indent="-342900">
              <a:buChar char="•"/>
            </a:pPr>
            <a:r>
              <a:rPr lang="en-US" b="0" i="0" dirty="0">
                <a:effectLst/>
              </a:rPr>
              <a:t>There is no separate code for indirect services in the 2019 CPT code set (nor was there in the Category III CPT code set). Some payers may supplement the CPT codes with a HCPCS or other CPT code (e.g., H0032, G9012, H2019) for reporting indirect activities. </a:t>
            </a:r>
            <a:r>
              <a:rPr lang="en-US" dirty="0"/>
              <a:t>If a</a:t>
            </a:r>
            <a:r>
              <a:rPr lang="en-US" b="0" i="0" dirty="0">
                <a:effectLst/>
              </a:rPr>
              <a:t> </a:t>
            </a:r>
            <a:r>
              <a:rPr lang="en-US" dirty="0"/>
              <a:t>payer</a:t>
            </a:r>
            <a:r>
              <a:rPr lang="en-US" b="0" i="0" dirty="0">
                <a:effectLst/>
              </a:rPr>
              <a:t> </a:t>
            </a:r>
            <a:r>
              <a:rPr lang="en-US" dirty="0"/>
              <a:t>does not</a:t>
            </a:r>
            <a:r>
              <a:rPr lang="en-US" b="0" i="0" dirty="0">
                <a:effectLst/>
              </a:rPr>
              <a:t>, </a:t>
            </a:r>
            <a:r>
              <a:rPr lang="en-US" dirty="0"/>
              <a:t>activities</a:t>
            </a:r>
            <a:r>
              <a:rPr lang="en-US" b="0" i="0" dirty="0">
                <a:effectLst/>
              </a:rPr>
              <a:t> that occur prior to and after face-to-face time should be bundled so that reimbursement for those codes captures both face-to-face and non-face-to-face time.</a:t>
            </a:r>
          </a:p>
          <a:p>
            <a:endParaRPr lang="en-US" sz="2200" dirty="0"/>
          </a:p>
        </p:txBody>
      </p:sp>
      <p:sp>
        <p:nvSpPr>
          <p:cNvPr id="8" name="Slide Number Placeholder 3">
            <a:extLst>
              <a:ext uri="{FF2B5EF4-FFF2-40B4-BE49-F238E27FC236}">
                <a16:creationId xmlns:a16="http://schemas.microsoft.com/office/drawing/2014/main" id="{536646DE-C121-F595-E5E2-ED9CD64DC0CB}"/>
              </a:ext>
            </a:extLst>
          </p:cNvPr>
          <p:cNvSpPr>
            <a:spLocks noGrp="1"/>
          </p:cNvSpPr>
          <p:nvPr>
            <p:ph type="sldNum" sz="quarter" idx="12"/>
          </p:nvPr>
        </p:nvSpPr>
        <p:spPr>
          <a:xfrm>
            <a:off x="753862" y="6356350"/>
            <a:ext cx="2743200" cy="365125"/>
          </a:xfrm>
        </p:spPr>
        <p:txBody>
          <a:bodyPr anchor="ctr">
            <a:normAutofit/>
          </a:bodyPr>
          <a:lstStyle/>
          <a:p>
            <a:pPr>
              <a:spcAft>
                <a:spcPts val="600"/>
              </a:spcAft>
            </a:pPr>
            <a:fld id="{7A9E80BB-C0DF-4F1B-8821-E3FD53412EFF}" type="slidenum">
              <a:rPr lang="en-US" smtClean="0"/>
              <a:pPr>
                <a:spcAft>
                  <a:spcPts val="600"/>
                </a:spcAft>
              </a:pPr>
              <a:t>30</a:t>
            </a:fld>
            <a:endParaRPr lang="en-US"/>
          </a:p>
        </p:txBody>
      </p:sp>
      <p:pic>
        <p:nvPicPr>
          <p:cNvPr id="7" name="Picture Placeholder 6" descr="Woman looking at laptop">
            <a:extLst>
              <a:ext uri="{FF2B5EF4-FFF2-40B4-BE49-F238E27FC236}">
                <a16:creationId xmlns:a16="http://schemas.microsoft.com/office/drawing/2014/main" id="{6315AEFE-9A47-4CFC-914F-FD73AC90E25A}"/>
              </a:ext>
            </a:extLst>
          </p:cNvPr>
          <p:cNvPicPr>
            <a:picLocks noGrp="1" noChangeAspect="1"/>
          </p:cNvPicPr>
          <p:nvPr>
            <p:ph type="pic" sz="quarter" idx="13"/>
          </p:nvPr>
        </p:nvPicPr>
        <p:blipFill rotWithShape="1">
          <a:blip r:embed="rId2"/>
          <a:srcRect l="28722" r="31969" b="-1"/>
          <a:stretch/>
        </p:blipFill>
        <p:spPr>
          <a:xfrm>
            <a:off x="8153398" y="10"/>
            <a:ext cx="4038602" cy="6857990"/>
          </a:xfrm>
          <a:noFill/>
        </p:spPr>
      </p:pic>
    </p:spTree>
    <p:extLst>
      <p:ext uri="{BB962C8B-B14F-4D97-AF65-F5344CB8AC3E}">
        <p14:creationId xmlns:p14="http://schemas.microsoft.com/office/powerpoint/2010/main" val="37245576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56EEE-601C-464E-9ACC-4C9EA812C99F}"/>
              </a:ext>
            </a:extLst>
          </p:cNvPr>
          <p:cNvSpPr>
            <a:spLocks noGrp="1"/>
          </p:cNvSpPr>
          <p:nvPr>
            <p:ph type="title"/>
          </p:nvPr>
        </p:nvSpPr>
        <p:spPr>
          <a:xfrm>
            <a:off x="349093" y="660626"/>
            <a:ext cx="10515600" cy="495300"/>
          </a:xfrm>
        </p:spPr>
        <p:txBody>
          <a:bodyPr lIns="91440" tIns="45720" rIns="91440" bIns="45720" anchor="ctr">
            <a:noAutofit/>
          </a:bodyPr>
          <a:lstStyle/>
          <a:p>
            <a:r>
              <a:rPr lang="en-US" sz="3600" b="1" dirty="0"/>
              <a:t>WHAT IS A QHP?</a:t>
            </a:r>
          </a:p>
        </p:txBody>
      </p:sp>
      <p:sp>
        <p:nvSpPr>
          <p:cNvPr id="8" name="Slide Number Placeholder 3">
            <a:extLst>
              <a:ext uri="{FF2B5EF4-FFF2-40B4-BE49-F238E27FC236}">
                <a16:creationId xmlns:a16="http://schemas.microsoft.com/office/drawing/2014/main" id="{04C28BDB-2EB9-838A-33E6-59B4F3EB34A6}"/>
              </a:ext>
            </a:extLst>
          </p:cNvPr>
          <p:cNvSpPr>
            <a:spLocks noGrp="1"/>
          </p:cNvSpPr>
          <p:nvPr>
            <p:ph type="sldNum" sz="quarter" idx="12"/>
          </p:nvPr>
        </p:nvSpPr>
        <p:spPr>
          <a:xfrm>
            <a:off x="753862" y="6356350"/>
            <a:ext cx="2743200" cy="365125"/>
          </a:xfrm>
        </p:spPr>
        <p:txBody>
          <a:bodyPr anchor="ctr">
            <a:normAutofit/>
          </a:bodyPr>
          <a:lstStyle/>
          <a:p>
            <a:pPr>
              <a:spcAft>
                <a:spcPts val="600"/>
              </a:spcAft>
            </a:pPr>
            <a:fld id="{7A9E80BB-C0DF-4F1B-8821-E3FD53412EFF}" type="slidenum">
              <a:rPr lang="en-US" dirty="0" smtClean="0"/>
              <a:pPr>
                <a:spcAft>
                  <a:spcPts val="600"/>
                </a:spcAft>
              </a:pPr>
              <a:t>31</a:t>
            </a:fld>
            <a:endParaRPr lang="en-US" dirty="0"/>
          </a:p>
        </p:txBody>
      </p:sp>
      <p:graphicFrame>
        <p:nvGraphicFramePr>
          <p:cNvPr id="14" name="Content Placeholder 2">
            <a:extLst>
              <a:ext uri="{FF2B5EF4-FFF2-40B4-BE49-F238E27FC236}">
                <a16:creationId xmlns:a16="http://schemas.microsoft.com/office/drawing/2014/main" id="{A8FA3403-F575-71B2-4961-80CBB398DEA8}"/>
              </a:ext>
            </a:extLst>
          </p:cNvPr>
          <p:cNvGraphicFramePr>
            <a:graphicFrameLocks noGrp="1"/>
          </p:cNvGraphicFramePr>
          <p:nvPr>
            <p:ph sz="quarter" idx="15"/>
          </p:nvPr>
        </p:nvGraphicFramePr>
        <p:xfrm>
          <a:off x="753862" y="2025650"/>
          <a:ext cx="10580888" cy="4005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06026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217" y="587708"/>
            <a:ext cx="10515600" cy="495300"/>
          </a:xfrm>
        </p:spPr>
        <p:txBody>
          <a:bodyPr lIns="91440" tIns="45720" rIns="91440" bIns="45720" anchor="ctr">
            <a:noAutofit/>
          </a:bodyPr>
          <a:lstStyle/>
          <a:p>
            <a:r>
              <a:rPr lang="en-US" sz="3700" b="1" dirty="0"/>
              <a:t>Can a </a:t>
            </a:r>
            <a:r>
              <a:rPr lang="en-US" sz="3700" b="1" dirty="0" err="1"/>
              <a:t>BCaBA</a:t>
            </a:r>
            <a:r>
              <a:rPr lang="en-US" sz="3700" b="1" dirty="0"/>
              <a:t>/LABA Bill QHP Codes?</a:t>
            </a:r>
          </a:p>
        </p:txBody>
      </p:sp>
      <p:sp>
        <p:nvSpPr>
          <p:cNvPr id="4" name="Slide Number Placeholder 3"/>
          <p:cNvSpPr>
            <a:spLocks noGrp="1"/>
          </p:cNvSpPr>
          <p:nvPr>
            <p:ph type="sldNum" sz="quarter" idx="12"/>
          </p:nvPr>
        </p:nvSpPr>
        <p:spPr>
          <a:xfrm>
            <a:off x="753862" y="6356350"/>
            <a:ext cx="2743200" cy="365125"/>
          </a:xfrm>
        </p:spPr>
        <p:txBody>
          <a:bodyPr vert="horz" lIns="91440" tIns="45720" rIns="91440" bIns="45720" rtlCol="0" anchor="ctr">
            <a:normAutofit/>
          </a:bodyPr>
          <a:lstStyle>
            <a:defPPr>
              <a:defRPr lang="en-US"/>
            </a:defPPr>
            <a:lvl1pPr marL="0" algn="r" defTabSz="914400" rtl="0" eaLnBrk="1" latinLnBrk="0" hangingPunct="1">
              <a:defRPr sz="1000" b="0" i="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pPr>
            <a:fld id="{E4ACBE4F-B733-4B1F-A233-E65EE7202AD1}" type="slidenum">
              <a:rPr lang="en-US" smtClean="0">
                <a:solidFill>
                  <a:schemeClr val="bg1"/>
                </a:solidFill>
              </a:rPr>
              <a:pPr algn="l">
                <a:spcAft>
                  <a:spcPts val="600"/>
                </a:spcAft>
              </a:pPr>
              <a:t>32</a:t>
            </a:fld>
            <a:endParaRPr lang="en-US">
              <a:solidFill>
                <a:schemeClr val="bg1"/>
              </a:solidFill>
            </a:endParaRPr>
          </a:p>
        </p:txBody>
      </p:sp>
      <p:graphicFrame>
        <p:nvGraphicFramePr>
          <p:cNvPr id="6" name="Content Placeholder 2">
            <a:extLst>
              <a:ext uri="{FF2B5EF4-FFF2-40B4-BE49-F238E27FC236}">
                <a16:creationId xmlns:a16="http://schemas.microsoft.com/office/drawing/2014/main" id="{D1AEEE37-20E4-26AB-CB41-CA6F715C3F3F}"/>
              </a:ext>
            </a:extLst>
          </p:cNvPr>
          <p:cNvGraphicFramePr>
            <a:graphicFrameLocks noGrp="1"/>
          </p:cNvGraphicFramePr>
          <p:nvPr>
            <p:ph sz="quarter" idx="15"/>
            <p:extLst>
              <p:ext uri="{D42A27DB-BD31-4B8C-83A1-F6EECF244321}">
                <p14:modId xmlns:p14="http://schemas.microsoft.com/office/powerpoint/2010/main" val="1351591991"/>
              </p:ext>
            </p:extLst>
          </p:nvPr>
        </p:nvGraphicFramePr>
        <p:xfrm>
          <a:off x="753862" y="2025650"/>
          <a:ext cx="10580888" cy="4005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57278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B01C4-3FCC-4810-8D3E-91A780FDFE72}"/>
              </a:ext>
            </a:extLst>
          </p:cNvPr>
          <p:cNvSpPr>
            <a:spLocks noGrp="1"/>
          </p:cNvSpPr>
          <p:nvPr>
            <p:ph type="title"/>
          </p:nvPr>
        </p:nvSpPr>
        <p:spPr>
          <a:xfrm>
            <a:off x="735562" y="522081"/>
            <a:ext cx="10515600" cy="495300"/>
          </a:xfrm>
        </p:spPr>
        <p:txBody>
          <a:bodyPr lIns="91440" tIns="45720" rIns="91440" bIns="45720" anchor="ctr">
            <a:normAutofit/>
          </a:bodyPr>
          <a:lstStyle/>
          <a:p>
            <a:r>
              <a:rPr lang="en-US" sz="2700" b="1"/>
              <a:t>what services/codes cannot be billed with ABA SERVICES?</a:t>
            </a:r>
          </a:p>
        </p:txBody>
      </p:sp>
      <p:sp>
        <p:nvSpPr>
          <p:cNvPr id="29" name="Slide Number Placeholder 3">
            <a:extLst>
              <a:ext uri="{FF2B5EF4-FFF2-40B4-BE49-F238E27FC236}">
                <a16:creationId xmlns:a16="http://schemas.microsoft.com/office/drawing/2014/main" id="{86BAD489-7E11-955E-C010-FD86F0E80537}"/>
              </a:ext>
            </a:extLst>
          </p:cNvPr>
          <p:cNvSpPr>
            <a:spLocks noGrp="1"/>
          </p:cNvSpPr>
          <p:nvPr>
            <p:ph type="sldNum" sz="quarter" idx="12"/>
          </p:nvPr>
        </p:nvSpPr>
        <p:spPr>
          <a:xfrm>
            <a:off x="753862" y="6356350"/>
            <a:ext cx="2743200" cy="365125"/>
          </a:xfrm>
        </p:spPr>
        <p:txBody>
          <a:bodyPr anchor="ctr">
            <a:normAutofit/>
          </a:bodyPr>
          <a:lstStyle/>
          <a:p>
            <a:pPr>
              <a:spcAft>
                <a:spcPts val="600"/>
              </a:spcAft>
            </a:pPr>
            <a:fld id="{7A9E80BB-C0DF-4F1B-8821-E3FD53412EFF}" type="slidenum">
              <a:rPr lang="en-US" smtClean="0"/>
              <a:pPr>
                <a:spcAft>
                  <a:spcPts val="600"/>
                </a:spcAft>
              </a:pPr>
              <a:t>33</a:t>
            </a:fld>
            <a:endParaRPr lang="en-US"/>
          </a:p>
        </p:txBody>
      </p:sp>
      <p:graphicFrame>
        <p:nvGraphicFramePr>
          <p:cNvPr id="31" name="Content Placeholder 2">
            <a:extLst>
              <a:ext uri="{FF2B5EF4-FFF2-40B4-BE49-F238E27FC236}">
                <a16:creationId xmlns:a16="http://schemas.microsoft.com/office/drawing/2014/main" id="{16CFDDBB-FDC2-F3BF-E88A-54B55144D071}"/>
              </a:ext>
            </a:extLst>
          </p:cNvPr>
          <p:cNvGraphicFramePr>
            <a:graphicFrameLocks noGrp="1"/>
          </p:cNvGraphicFramePr>
          <p:nvPr>
            <p:ph sz="quarter" idx="15"/>
            <p:extLst>
              <p:ext uri="{D42A27DB-BD31-4B8C-83A1-F6EECF244321}">
                <p14:modId xmlns:p14="http://schemas.microsoft.com/office/powerpoint/2010/main" val="3996949946"/>
              </p:ext>
            </p:extLst>
          </p:nvPr>
        </p:nvGraphicFramePr>
        <p:xfrm>
          <a:off x="753862" y="2025650"/>
          <a:ext cx="10580888" cy="4832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96144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56EEE-601C-464E-9ACC-4C9EA812C99F}"/>
              </a:ext>
            </a:extLst>
          </p:cNvPr>
          <p:cNvSpPr>
            <a:spLocks noGrp="1"/>
          </p:cNvSpPr>
          <p:nvPr>
            <p:ph type="title"/>
          </p:nvPr>
        </p:nvSpPr>
        <p:spPr>
          <a:xfrm>
            <a:off x="5808764" y="305068"/>
            <a:ext cx="5135764" cy="495300"/>
          </a:xfrm>
        </p:spPr>
        <p:txBody>
          <a:bodyPr lIns="91440" tIns="45720" rIns="91440" bIns="45720" anchor="t">
            <a:noAutofit/>
          </a:bodyPr>
          <a:lstStyle/>
          <a:p>
            <a:r>
              <a:rPr lang="en-US" sz="3700" b="1" dirty="0"/>
              <a:t>WHAT ARE ROUNDING RULES?</a:t>
            </a:r>
          </a:p>
        </p:txBody>
      </p:sp>
      <p:pic>
        <p:nvPicPr>
          <p:cNvPr id="5" name="Picture 4" descr="A blue wall clock showing the time 11:59">
            <a:extLst>
              <a:ext uri="{FF2B5EF4-FFF2-40B4-BE49-F238E27FC236}">
                <a16:creationId xmlns:a16="http://schemas.microsoft.com/office/drawing/2014/main" id="{D2B05FF5-2514-47C6-22C3-7BC9EE621984}"/>
              </a:ext>
            </a:extLst>
          </p:cNvPr>
          <p:cNvPicPr>
            <a:picLocks noChangeAspect="1"/>
          </p:cNvPicPr>
          <p:nvPr/>
        </p:nvPicPr>
        <p:blipFill rotWithShape="1">
          <a:blip r:embed="rId2"/>
          <a:srcRect r="40889"/>
          <a:stretch/>
        </p:blipFill>
        <p:spPr>
          <a:xfrm>
            <a:off x="342738" y="751072"/>
            <a:ext cx="4929282" cy="5545455"/>
          </a:xfrm>
          <a:prstGeom prst="rect">
            <a:avLst/>
          </a:prstGeom>
          <a:noFill/>
        </p:spPr>
      </p:pic>
      <p:sp>
        <p:nvSpPr>
          <p:cNvPr id="3" name="Content Placeholder 2">
            <a:extLst>
              <a:ext uri="{FF2B5EF4-FFF2-40B4-BE49-F238E27FC236}">
                <a16:creationId xmlns:a16="http://schemas.microsoft.com/office/drawing/2014/main" id="{25DD8B07-CFFC-F646-97F4-445B188748AD}"/>
              </a:ext>
            </a:extLst>
          </p:cNvPr>
          <p:cNvSpPr>
            <a:spLocks noGrp="1"/>
          </p:cNvSpPr>
          <p:nvPr>
            <p:ph type="body" sz="quarter" idx="15"/>
          </p:nvPr>
        </p:nvSpPr>
        <p:spPr>
          <a:xfrm>
            <a:off x="5845223" y="1469024"/>
            <a:ext cx="5740988" cy="4605412"/>
          </a:xfrm>
        </p:spPr>
        <p:txBody>
          <a:bodyPr lIns="91440" tIns="45720" rIns="91440" bIns="45720" anchor="t">
            <a:noAutofit/>
          </a:bodyPr>
          <a:lstStyle/>
          <a:p>
            <a:pPr marL="285750" indent="-285750">
              <a:buChar char="•"/>
            </a:pPr>
            <a:r>
              <a:rPr lang="en-US" sz="2400" b="0" i="0" dirty="0">
                <a:effectLst/>
                <a:latin typeface="Arial"/>
                <a:cs typeface="Arial"/>
              </a:rPr>
              <a:t>With time-based CPT codes, a service may be reported when half the time increment specified in the code descriptor has been met.</a:t>
            </a:r>
            <a:r>
              <a:rPr lang="en-US" sz="2400" dirty="0">
                <a:latin typeface="Arial"/>
                <a:cs typeface="Arial"/>
              </a:rPr>
              <a:t> </a:t>
            </a:r>
            <a:endParaRPr lang="en-US" sz="2400" b="0" i="0" spc="0">
              <a:effectLst/>
              <a:latin typeface="Arial"/>
              <a:cs typeface="Arial"/>
            </a:endParaRPr>
          </a:p>
          <a:p>
            <a:pPr marL="285750" indent="-285750">
              <a:buChar char="•"/>
            </a:pPr>
            <a:r>
              <a:rPr lang="en-US" sz="2400" b="0" i="0" dirty="0">
                <a:effectLst/>
                <a:latin typeface="Arial"/>
                <a:cs typeface="Arial"/>
              </a:rPr>
              <a:t>All of the 2019 CPT codes for ABA services are timed and in 15-minute increments, so work lasting 8 - 22 minutes is reportable as one unit.</a:t>
            </a:r>
            <a:r>
              <a:rPr lang="en-US" sz="2400" dirty="0">
                <a:latin typeface="Arial"/>
                <a:cs typeface="Arial"/>
              </a:rPr>
              <a:t> </a:t>
            </a:r>
            <a:r>
              <a:rPr lang="en-US" sz="2400" b="0" i="0" dirty="0">
                <a:effectLst/>
                <a:latin typeface="Arial"/>
                <a:cs typeface="Arial"/>
              </a:rPr>
              <a:t> Work lasting less than 8 minutes is not reportable</a:t>
            </a:r>
            <a:r>
              <a:rPr lang="en-US" sz="2000" b="0" i="0" dirty="0">
                <a:effectLst/>
                <a:latin typeface="Arial"/>
                <a:cs typeface="Arial"/>
              </a:rPr>
              <a:t>.</a:t>
            </a:r>
            <a:endParaRPr lang="en-US" sz="2000" b="0" i="0" spc="0" dirty="0">
              <a:effectLst/>
              <a:latin typeface="Arial"/>
              <a:cs typeface="Arial"/>
            </a:endParaRPr>
          </a:p>
        </p:txBody>
      </p:sp>
      <p:sp>
        <p:nvSpPr>
          <p:cNvPr id="9" name="Slide Number Placeholder 4">
            <a:extLst>
              <a:ext uri="{FF2B5EF4-FFF2-40B4-BE49-F238E27FC236}">
                <a16:creationId xmlns:a16="http://schemas.microsoft.com/office/drawing/2014/main" id="{8C312475-54AA-9843-C343-264152081CD8}"/>
              </a:ext>
            </a:extLst>
          </p:cNvPr>
          <p:cNvSpPr>
            <a:spLocks noGrp="1"/>
          </p:cNvSpPr>
          <p:nvPr>
            <p:ph type="sldNum" sz="quarter" idx="12"/>
          </p:nvPr>
        </p:nvSpPr>
        <p:spPr>
          <a:xfrm>
            <a:off x="753862" y="6356350"/>
            <a:ext cx="2743200" cy="365125"/>
          </a:xfrm>
        </p:spPr>
        <p:txBody>
          <a:bodyPr/>
          <a:lstStyle/>
          <a:p>
            <a:pPr>
              <a:spcAft>
                <a:spcPts val="600"/>
              </a:spcAft>
            </a:pPr>
            <a:fld id="{7A9E80BB-C0DF-4F1B-8821-E3FD53412EFF}" type="slidenum">
              <a:rPr lang="en-US" smtClean="0"/>
              <a:pPr>
                <a:spcAft>
                  <a:spcPts val="600"/>
                </a:spcAft>
              </a:pPr>
              <a:t>34</a:t>
            </a:fld>
            <a:endParaRPr lang="en-US"/>
          </a:p>
        </p:txBody>
      </p:sp>
    </p:spTree>
    <p:extLst>
      <p:ext uri="{BB962C8B-B14F-4D97-AF65-F5344CB8AC3E}">
        <p14:creationId xmlns:p14="http://schemas.microsoft.com/office/powerpoint/2010/main" val="24182901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56EEE-601C-464E-9ACC-4C9EA812C99F}"/>
              </a:ext>
            </a:extLst>
          </p:cNvPr>
          <p:cNvSpPr>
            <a:spLocks noGrp="1"/>
          </p:cNvSpPr>
          <p:nvPr>
            <p:ph type="title"/>
          </p:nvPr>
        </p:nvSpPr>
        <p:spPr>
          <a:xfrm>
            <a:off x="353816" y="261992"/>
            <a:ext cx="7121174" cy="495301"/>
          </a:xfrm>
        </p:spPr>
        <p:txBody>
          <a:bodyPr lIns="91440" tIns="45720" rIns="91440" bIns="45720" anchor="t">
            <a:normAutofit/>
          </a:bodyPr>
          <a:lstStyle/>
          <a:p>
            <a:r>
              <a:rPr lang="en-US" sz="2700" b="1" dirty="0"/>
              <a:t>ROUNDING RULES (Cont’d</a:t>
            </a:r>
          </a:p>
        </p:txBody>
      </p:sp>
      <p:sp>
        <p:nvSpPr>
          <p:cNvPr id="3" name="Content Placeholder 2">
            <a:extLst>
              <a:ext uri="{FF2B5EF4-FFF2-40B4-BE49-F238E27FC236}">
                <a16:creationId xmlns:a16="http://schemas.microsoft.com/office/drawing/2014/main" id="{25DD8B07-CFFC-F646-97F4-445B188748AD}"/>
              </a:ext>
            </a:extLst>
          </p:cNvPr>
          <p:cNvSpPr>
            <a:spLocks noGrp="1"/>
          </p:cNvSpPr>
          <p:nvPr>
            <p:ph sz="quarter" idx="15"/>
          </p:nvPr>
        </p:nvSpPr>
        <p:spPr>
          <a:xfrm>
            <a:off x="148967" y="921572"/>
            <a:ext cx="7666764" cy="5434778"/>
          </a:xfrm>
        </p:spPr>
        <p:txBody>
          <a:bodyPr lIns="91440" tIns="45720" rIns="91440" bIns="45720" anchor="t">
            <a:normAutofit/>
          </a:bodyPr>
          <a:lstStyle/>
          <a:p>
            <a:pPr marL="285750" indent="-285750">
              <a:buChar char="•"/>
            </a:pPr>
            <a:r>
              <a:rPr lang="en-US" b="0" i="0" dirty="0">
                <a:effectLst/>
                <a:latin typeface="Arial"/>
                <a:cs typeface="Arial"/>
              </a:rPr>
              <a:t>When a session begins late or ends early, it is </a:t>
            </a:r>
            <a:r>
              <a:rPr lang="en-US" dirty="0">
                <a:latin typeface="Arial"/>
                <a:cs typeface="Arial"/>
              </a:rPr>
              <a:t>essential</a:t>
            </a:r>
            <a:r>
              <a:rPr lang="en-US" b="0" i="0" dirty="0">
                <a:effectLst/>
                <a:latin typeface="Arial"/>
                <a:cs typeface="Arial"/>
              </a:rPr>
              <a:t> </a:t>
            </a:r>
            <a:r>
              <a:rPr lang="en-US" dirty="0">
                <a:latin typeface="Arial"/>
                <a:cs typeface="Arial"/>
              </a:rPr>
              <a:t>to document the</a:t>
            </a:r>
            <a:r>
              <a:rPr lang="en-US" b="0" i="0" dirty="0">
                <a:effectLst/>
                <a:latin typeface="Arial"/>
                <a:cs typeface="Arial"/>
              </a:rPr>
              <a:t> exact time the provider</a:t>
            </a:r>
            <a:r>
              <a:rPr lang="en-US" dirty="0">
                <a:latin typeface="Arial"/>
                <a:cs typeface="Arial"/>
              </a:rPr>
              <a:t> was</a:t>
            </a:r>
            <a:r>
              <a:rPr lang="en-US" b="0" i="0" dirty="0">
                <a:effectLst/>
                <a:latin typeface="Arial"/>
                <a:cs typeface="Arial"/>
              </a:rPr>
              <a:t> </a:t>
            </a:r>
            <a:r>
              <a:rPr lang="en-US" dirty="0">
                <a:latin typeface="Arial"/>
                <a:cs typeface="Arial"/>
              </a:rPr>
              <a:t>actively engaged </a:t>
            </a:r>
            <a:r>
              <a:rPr lang="en-US" b="0" i="0" dirty="0">
                <a:effectLst/>
                <a:latin typeface="Arial"/>
                <a:cs typeface="Arial"/>
              </a:rPr>
              <a:t>with the </a:t>
            </a:r>
            <a:r>
              <a:rPr lang="en-US" dirty="0">
                <a:latin typeface="Arial"/>
                <a:cs typeface="Arial"/>
              </a:rPr>
              <a:t>patient </a:t>
            </a:r>
            <a:r>
              <a:rPr lang="en-US" b="0" i="0" dirty="0">
                <a:effectLst/>
                <a:latin typeface="Arial"/>
                <a:cs typeface="Arial"/>
              </a:rPr>
              <a:t>on </a:t>
            </a:r>
            <a:r>
              <a:rPr lang="en-US" dirty="0">
                <a:latin typeface="Arial"/>
                <a:cs typeface="Arial"/>
              </a:rPr>
              <a:t>the session</a:t>
            </a:r>
            <a:r>
              <a:rPr lang="en-US" b="0" i="0" dirty="0">
                <a:effectLst/>
                <a:latin typeface="Arial"/>
                <a:cs typeface="Arial"/>
              </a:rPr>
              <a:t> note, even </a:t>
            </a:r>
            <a:r>
              <a:rPr lang="en-US" dirty="0">
                <a:latin typeface="Arial"/>
                <a:cs typeface="Arial"/>
              </a:rPr>
              <a:t>if the</a:t>
            </a:r>
            <a:r>
              <a:rPr lang="en-US" b="0" i="0" dirty="0">
                <a:effectLst/>
                <a:latin typeface="Arial"/>
                <a:cs typeface="Arial"/>
              </a:rPr>
              <a:t> rounding rule </a:t>
            </a:r>
            <a:r>
              <a:rPr lang="en-US" dirty="0">
                <a:latin typeface="Arial"/>
                <a:cs typeface="Arial"/>
              </a:rPr>
              <a:t>will be used </a:t>
            </a:r>
            <a:r>
              <a:rPr lang="en-US" b="0" i="0" dirty="0">
                <a:effectLst/>
                <a:latin typeface="Arial"/>
                <a:cs typeface="Arial"/>
              </a:rPr>
              <a:t>to </a:t>
            </a:r>
            <a:r>
              <a:rPr lang="en-US" dirty="0">
                <a:latin typeface="Arial"/>
                <a:cs typeface="Arial"/>
              </a:rPr>
              <a:t>determine</a:t>
            </a:r>
            <a:r>
              <a:rPr lang="en-US" b="0" i="0" dirty="0">
                <a:effectLst/>
                <a:latin typeface="Arial"/>
                <a:cs typeface="Arial"/>
              </a:rPr>
              <a:t> </a:t>
            </a:r>
            <a:r>
              <a:rPr lang="en-US" dirty="0">
                <a:latin typeface="Arial"/>
                <a:cs typeface="Arial"/>
              </a:rPr>
              <a:t>the number of units billed</a:t>
            </a:r>
            <a:r>
              <a:rPr lang="en-US" b="0" i="0" dirty="0">
                <a:effectLst/>
                <a:latin typeface="Arial"/>
                <a:cs typeface="Arial"/>
              </a:rPr>
              <a:t>.</a:t>
            </a:r>
            <a:r>
              <a:rPr lang="en-US" dirty="0">
                <a:latin typeface="Arial"/>
                <a:cs typeface="Arial"/>
              </a:rPr>
              <a:t>  </a:t>
            </a:r>
            <a:endParaRPr lang="en-US" b="0" i="0" dirty="0">
              <a:effectLst/>
              <a:latin typeface="Arial"/>
              <a:cs typeface="Arial"/>
            </a:endParaRPr>
          </a:p>
          <a:p>
            <a:pPr marL="742950" lvl="1" indent="-285750">
              <a:buChar char="•"/>
            </a:pPr>
            <a:r>
              <a:rPr lang="en-US" sz="2000" b="0" dirty="0">
                <a:solidFill>
                  <a:schemeClr val="bg1"/>
                </a:solidFill>
                <a:effectLst/>
                <a:latin typeface="Arial"/>
                <a:cs typeface="Arial"/>
              </a:rPr>
              <a:t>Example: </a:t>
            </a:r>
            <a:r>
              <a:rPr lang="en-US" sz="2000" dirty="0">
                <a:solidFill>
                  <a:schemeClr val="bg1"/>
                </a:solidFill>
                <a:latin typeface="Arial"/>
                <a:cs typeface="Arial"/>
              </a:rPr>
              <a:t>If a</a:t>
            </a:r>
            <a:r>
              <a:rPr lang="en-US" sz="2000" b="0" dirty="0">
                <a:solidFill>
                  <a:schemeClr val="bg1"/>
                </a:solidFill>
                <a:effectLst/>
                <a:latin typeface="Arial"/>
                <a:cs typeface="Arial"/>
              </a:rPr>
              <a:t> session </a:t>
            </a:r>
            <a:r>
              <a:rPr lang="en-US" sz="2000" dirty="0">
                <a:solidFill>
                  <a:schemeClr val="bg1"/>
                </a:solidFill>
                <a:latin typeface="Arial"/>
                <a:cs typeface="Arial"/>
              </a:rPr>
              <a:t>scheduled</a:t>
            </a:r>
            <a:r>
              <a:rPr lang="en-US" sz="2000" b="0" dirty="0">
                <a:solidFill>
                  <a:schemeClr val="bg1"/>
                </a:solidFill>
                <a:effectLst/>
                <a:latin typeface="Arial"/>
                <a:cs typeface="Arial"/>
              </a:rPr>
              <a:t> </a:t>
            </a:r>
            <a:r>
              <a:rPr lang="en-US" sz="2000" dirty="0">
                <a:solidFill>
                  <a:schemeClr val="bg1"/>
                </a:solidFill>
                <a:latin typeface="Arial"/>
                <a:cs typeface="Arial"/>
              </a:rPr>
              <a:t> for 9 am – 12 pm</a:t>
            </a:r>
            <a:r>
              <a:rPr lang="en-US" sz="2000" b="0" dirty="0">
                <a:solidFill>
                  <a:schemeClr val="bg1"/>
                </a:solidFill>
                <a:effectLst/>
                <a:latin typeface="Arial"/>
                <a:cs typeface="Arial"/>
              </a:rPr>
              <a:t> ends at </a:t>
            </a:r>
            <a:r>
              <a:rPr lang="en-US" sz="2000" dirty="0">
                <a:solidFill>
                  <a:schemeClr val="bg1"/>
                </a:solidFill>
                <a:latin typeface="Arial"/>
                <a:cs typeface="Arial"/>
              </a:rPr>
              <a:t>11:55 am</a:t>
            </a:r>
            <a:r>
              <a:rPr lang="en-US" sz="2000" b="0" dirty="0">
                <a:solidFill>
                  <a:schemeClr val="bg1"/>
                </a:solidFill>
                <a:effectLst/>
                <a:latin typeface="Arial"/>
                <a:cs typeface="Arial"/>
              </a:rPr>
              <a:t>, </a:t>
            </a:r>
            <a:r>
              <a:rPr lang="en-US" sz="2000" dirty="0">
                <a:solidFill>
                  <a:schemeClr val="bg1"/>
                </a:solidFill>
                <a:latin typeface="Arial"/>
                <a:cs typeface="Arial"/>
              </a:rPr>
              <a:t>record  9 am –11:55 am</a:t>
            </a:r>
            <a:r>
              <a:rPr lang="en-US" sz="2000" b="0" dirty="0">
                <a:solidFill>
                  <a:schemeClr val="bg1"/>
                </a:solidFill>
                <a:effectLst/>
                <a:latin typeface="Arial"/>
                <a:cs typeface="Arial"/>
              </a:rPr>
              <a:t> on </a:t>
            </a:r>
            <a:r>
              <a:rPr lang="en-US" sz="2000" dirty="0">
                <a:solidFill>
                  <a:schemeClr val="bg1"/>
                </a:solidFill>
                <a:latin typeface="Arial"/>
                <a:cs typeface="Arial"/>
              </a:rPr>
              <a:t>the session</a:t>
            </a:r>
            <a:r>
              <a:rPr lang="en-US" sz="2000" b="0" dirty="0">
                <a:solidFill>
                  <a:schemeClr val="bg1"/>
                </a:solidFill>
                <a:effectLst/>
                <a:latin typeface="Arial"/>
                <a:cs typeface="Arial"/>
              </a:rPr>
              <a:t> </a:t>
            </a:r>
            <a:r>
              <a:rPr lang="en-US" sz="2000" dirty="0">
                <a:solidFill>
                  <a:schemeClr val="bg1"/>
                </a:solidFill>
                <a:latin typeface="Arial"/>
                <a:cs typeface="Arial"/>
              </a:rPr>
              <a:t>note. 12</a:t>
            </a:r>
            <a:r>
              <a:rPr lang="en-US" sz="2000" b="0" dirty="0">
                <a:solidFill>
                  <a:schemeClr val="bg1"/>
                </a:solidFill>
                <a:effectLst/>
                <a:latin typeface="Arial"/>
                <a:cs typeface="Arial"/>
              </a:rPr>
              <a:t> units </a:t>
            </a:r>
            <a:r>
              <a:rPr lang="en-US" sz="2000" dirty="0">
                <a:solidFill>
                  <a:schemeClr val="bg1"/>
                </a:solidFill>
                <a:latin typeface="Arial"/>
                <a:cs typeface="Arial"/>
              </a:rPr>
              <a:t> could be billed because service was delivered for at least 8 of the final 15 minutes.</a:t>
            </a:r>
            <a:endParaRPr lang="en-US" sz="2000" b="0" dirty="0">
              <a:solidFill>
                <a:schemeClr val="bg1"/>
              </a:solidFill>
              <a:effectLst/>
              <a:latin typeface="Arial"/>
              <a:cs typeface="Arial"/>
            </a:endParaRPr>
          </a:p>
          <a:p>
            <a:pPr marL="285750" indent="-285750">
              <a:buChar char="•"/>
            </a:pPr>
            <a:r>
              <a:rPr lang="en-US" dirty="0">
                <a:latin typeface="Arial"/>
                <a:ea typeface="Calibri"/>
                <a:cs typeface="Calibri"/>
              </a:rPr>
              <a:t>IMPORTANT: Using the</a:t>
            </a:r>
            <a:r>
              <a:rPr lang="en-US" dirty="0">
                <a:effectLst/>
                <a:latin typeface="Arial"/>
                <a:ea typeface="Calibri"/>
                <a:cs typeface="Calibri"/>
              </a:rPr>
              <a:t> rounding rule to intentionally and </a:t>
            </a:r>
            <a:r>
              <a:rPr lang="en-US" dirty="0">
                <a:latin typeface="Arial"/>
                <a:ea typeface="Calibri"/>
                <a:cs typeface="Calibri"/>
              </a:rPr>
              <a:t>systematically</a:t>
            </a:r>
            <a:r>
              <a:rPr lang="en-US" dirty="0">
                <a:effectLst/>
                <a:latin typeface="Arial"/>
                <a:ea typeface="Calibri"/>
                <a:cs typeface="Calibri"/>
              </a:rPr>
              <a:t> end sessions early -- </a:t>
            </a:r>
            <a:r>
              <a:rPr lang="en-US" dirty="0">
                <a:latin typeface="Arial"/>
                <a:ea typeface="Calibri"/>
                <a:cs typeface="Calibri"/>
              </a:rPr>
              <a:t>for</a:t>
            </a:r>
            <a:r>
              <a:rPr lang="en-US" dirty="0">
                <a:effectLst/>
                <a:latin typeface="Arial"/>
                <a:ea typeface="Calibri"/>
                <a:cs typeface="Calibri"/>
              </a:rPr>
              <a:t> example, </a:t>
            </a:r>
            <a:r>
              <a:rPr lang="en-US" dirty="0">
                <a:latin typeface="Arial"/>
                <a:ea typeface="Calibri"/>
                <a:cs typeface="Calibri"/>
              </a:rPr>
              <a:t>to </a:t>
            </a:r>
            <a:r>
              <a:rPr lang="en-US" dirty="0">
                <a:effectLst/>
                <a:latin typeface="Arial"/>
                <a:ea typeface="Calibri"/>
                <a:cs typeface="Calibri"/>
              </a:rPr>
              <a:t>write session notes -- is likely to trigger an audit</a:t>
            </a:r>
            <a:r>
              <a:rPr lang="en-US" dirty="0">
                <a:latin typeface="Arial"/>
                <a:ea typeface="Calibri"/>
                <a:cs typeface="Calibri"/>
              </a:rPr>
              <a:t> by</a:t>
            </a:r>
            <a:r>
              <a:rPr lang="en-US" dirty="0">
                <a:effectLst/>
                <a:latin typeface="Arial"/>
                <a:ea typeface="Calibri"/>
                <a:cs typeface="Calibri"/>
              </a:rPr>
              <a:t> </a:t>
            </a:r>
            <a:r>
              <a:rPr lang="en-US" dirty="0">
                <a:latin typeface="Arial"/>
                <a:ea typeface="Calibri"/>
                <a:cs typeface="Calibri"/>
              </a:rPr>
              <a:t>the </a:t>
            </a:r>
            <a:r>
              <a:rPr lang="en-US" dirty="0">
                <a:effectLst/>
                <a:latin typeface="Arial"/>
                <a:ea typeface="Calibri"/>
                <a:cs typeface="Calibri"/>
              </a:rPr>
              <a:t>health plan.</a:t>
            </a:r>
          </a:p>
          <a:p>
            <a:pPr marL="285750" indent="-285750">
              <a:buChar char="•"/>
            </a:pPr>
            <a:r>
              <a:rPr lang="en-US" dirty="0">
                <a:latin typeface="Arial"/>
                <a:cs typeface="Arial"/>
              </a:rPr>
              <a:t>Writing session notes does not constitute direct, face-to-face services, even if done in the presence of the patient. </a:t>
            </a:r>
          </a:p>
          <a:p>
            <a:pPr marL="285750" indent="-285750">
              <a:buChar char="•"/>
            </a:pPr>
            <a:r>
              <a:rPr lang="en-US" dirty="0">
                <a:latin typeface="Arial"/>
                <a:cs typeface="Arial"/>
              </a:rPr>
              <a:t>Recording data on the patient's behavior during sessions is part of direct service and different from writing session notes. The latter should be done after the session has ended and the patient is no longer present. </a:t>
            </a:r>
            <a:endParaRPr lang="en-US" b="0" i="0" dirty="0">
              <a:effectLst/>
              <a:latin typeface="Arial"/>
              <a:cs typeface="Arial"/>
            </a:endParaRPr>
          </a:p>
          <a:p>
            <a:pPr marL="285750" indent="-285750">
              <a:buChar char="•"/>
            </a:pPr>
            <a:endParaRPr lang="en-US" sz="1600" b="0" i="0" dirty="0">
              <a:effectLst/>
            </a:endParaRPr>
          </a:p>
          <a:p>
            <a:pPr marL="285750" indent="-285750">
              <a:buChar char="•"/>
            </a:pPr>
            <a:endParaRPr lang="en-US" sz="1600" b="0" i="0" spc="0" dirty="0">
              <a:effectLst/>
            </a:endParaRPr>
          </a:p>
        </p:txBody>
      </p:sp>
      <p:sp>
        <p:nvSpPr>
          <p:cNvPr id="9" name="Slide Number Placeholder 4">
            <a:extLst>
              <a:ext uri="{FF2B5EF4-FFF2-40B4-BE49-F238E27FC236}">
                <a16:creationId xmlns:a16="http://schemas.microsoft.com/office/drawing/2014/main" id="{8C312475-54AA-9843-C343-264152081CD8}"/>
              </a:ext>
            </a:extLst>
          </p:cNvPr>
          <p:cNvSpPr>
            <a:spLocks noGrp="1"/>
          </p:cNvSpPr>
          <p:nvPr>
            <p:ph type="sldNum" sz="quarter" idx="12"/>
          </p:nvPr>
        </p:nvSpPr>
        <p:spPr>
          <a:xfrm>
            <a:off x="753862" y="6356350"/>
            <a:ext cx="2743200" cy="365125"/>
          </a:xfrm>
        </p:spPr>
        <p:txBody>
          <a:bodyPr anchor="ctr">
            <a:normAutofit/>
          </a:bodyPr>
          <a:lstStyle/>
          <a:p>
            <a:pPr>
              <a:spcAft>
                <a:spcPts val="600"/>
              </a:spcAft>
            </a:pPr>
            <a:fld id="{7A9E80BB-C0DF-4F1B-8821-E3FD53412EFF}" type="slidenum">
              <a:rPr lang="en-US" smtClean="0"/>
              <a:pPr>
                <a:spcAft>
                  <a:spcPts val="600"/>
                </a:spcAft>
              </a:pPr>
              <a:t>35</a:t>
            </a:fld>
            <a:endParaRPr lang="en-US"/>
          </a:p>
        </p:txBody>
      </p:sp>
      <p:pic>
        <p:nvPicPr>
          <p:cNvPr id="5" name="Picture 4" descr="A blue wall clock showing the time 11:59">
            <a:extLst>
              <a:ext uri="{FF2B5EF4-FFF2-40B4-BE49-F238E27FC236}">
                <a16:creationId xmlns:a16="http://schemas.microsoft.com/office/drawing/2014/main" id="{D2B05FF5-2514-47C6-22C3-7BC9EE621984}"/>
              </a:ext>
            </a:extLst>
          </p:cNvPr>
          <p:cNvPicPr>
            <a:picLocks noChangeAspect="1"/>
          </p:cNvPicPr>
          <p:nvPr/>
        </p:nvPicPr>
        <p:blipFill rotWithShape="1">
          <a:blip r:embed="rId2"/>
          <a:srcRect l="8066" r="52773"/>
          <a:stretch/>
        </p:blipFill>
        <p:spPr>
          <a:xfrm>
            <a:off x="8153398" y="10"/>
            <a:ext cx="4038602" cy="6857990"/>
          </a:xfrm>
          <a:prstGeom prst="rect">
            <a:avLst/>
          </a:prstGeom>
          <a:noFill/>
        </p:spPr>
      </p:pic>
    </p:spTree>
    <p:extLst>
      <p:ext uri="{BB962C8B-B14F-4D97-AF65-F5344CB8AC3E}">
        <p14:creationId xmlns:p14="http://schemas.microsoft.com/office/powerpoint/2010/main" val="17245912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56385" y="565832"/>
            <a:ext cx="10515600" cy="495300"/>
          </a:xfrm>
        </p:spPr>
        <p:txBody>
          <a:bodyPr anchor="ctr">
            <a:noAutofit/>
          </a:bodyPr>
          <a:lstStyle/>
          <a:p>
            <a:r>
              <a:rPr lang="en-US" sz="3700" b="1" dirty="0"/>
              <a:t>Concurrent billing </a:t>
            </a:r>
          </a:p>
        </p:txBody>
      </p:sp>
      <p:sp>
        <p:nvSpPr>
          <p:cNvPr id="3" name="Content Placeholder 2"/>
          <p:cNvSpPr>
            <a:spLocks noGrp="1"/>
          </p:cNvSpPr>
          <p:nvPr>
            <p:ph sz="quarter" idx="15"/>
          </p:nvPr>
        </p:nvSpPr>
        <p:spPr>
          <a:xfrm>
            <a:off x="608025" y="1661057"/>
            <a:ext cx="10580888" cy="4005263"/>
          </a:xfrm>
        </p:spPr>
        <p:txBody>
          <a:bodyPr lIns="91440" tIns="45720" rIns="91440" bIns="45720" anchor="t">
            <a:normAutofit/>
          </a:bodyPr>
          <a:lstStyle/>
          <a:p>
            <a:pPr marL="342900" indent="-342900">
              <a:buChar char="•"/>
            </a:pPr>
            <a:r>
              <a:rPr lang="en-US" sz="3200" dirty="0">
                <a:solidFill>
                  <a:schemeClr val="bg1"/>
                </a:solidFill>
              </a:rPr>
              <a:t>Many think this term refers to services delivered to one patient on the same day (e.g., ABA and speech therapy on the same date of service)</a:t>
            </a:r>
          </a:p>
          <a:p>
            <a:pPr marL="342900" indent="-342900">
              <a:buChar char="•"/>
            </a:pPr>
            <a:endParaRPr lang="en-US" sz="3200" dirty="0">
              <a:solidFill>
                <a:schemeClr val="bg1"/>
              </a:solidFill>
            </a:endParaRPr>
          </a:p>
          <a:p>
            <a:pPr marL="342900" indent="-342900">
              <a:buChar char="•"/>
            </a:pPr>
            <a:r>
              <a:rPr lang="en-US" sz="3200" dirty="0">
                <a:solidFill>
                  <a:schemeClr val="bg1"/>
                </a:solidFill>
              </a:rPr>
              <a:t>In reality, it means AT THE SAME TIME.  So to be concurrent, ABA and speech services would have to occur during the same time frame, not on the same date of service.</a:t>
            </a:r>
            <a:r>
              <a:rPr lang="en-US" sz="2400" dirty="0">
                <a:solidFill>
                  <a:schemeClr val="bg1"/>
                </a:solidFill>
              </a:rPr>
              <a:t> </a:t>
            </a:r>
          </a:p>
        </p:txBody>
      </p:sp>
      <p:sp>
        <p:nvSpPr>
          <p:cNvPr id="11" name="Slide Number Placeholder 3">
            <a:extLst>
              <a:ext uri="{FF2B5EF4-FFF2-40B4-BE49-F238E27FC236}">
                <a16:creationId xmlns:a16="http://schemas.microsoft.com/office/drawing/2014/main" id="{89CFA047-1ADD-7A84-0552-650FB63D38D4}"/>
              </a:ext>
            </a:extLst>
          </p:cNvPr>
          <p:cNvSpPr>
            <a:spLocks noGrp="1"/>
          </p:cNvSpPr>
          <p:nvPr>
            <p:ph type="sldNum" sz="quarter" idx="12"/>
          </p:nvPr>
        </p:nvSpPr>
        <p:spPr>
          <a:xfrm>
            <a:off x="753862" y="6356350"/>
            <a:ext cx="2743200" cy="365125"/>
          </a:xfrm>
        </p:spPr>
        <p:txBody>
          <a:bodyPr/>
          <a:lstStyle/>
          <a:p>
            <a:pPr>
              <a:spcAft>
                <a:spcPts val="600"/>
              </a:spcAft>
            </a:pPr>
            <a:fld id="{7A9E80BB-C0DF-4F1B-8821-E3FD53412EFF}" type="slidenum">
              <a:rPr lang="en-US" smtClean="0"/>
              <a:pPr>
                <a:spcAft>
                  <a:spcPts val="600"/>
                </a:spcAft>
              </a:pPr>
              <a:t>36</a:t>
            </a:fld>
            <a:endParaRPr lang="en-US"/>
          </a:p>
        </p:txBody>
      </p:sp>
    </p:spTree>
    <p:extLst>
      <p:ext uri="{BB962C8B-B14F-4D97-AF65-F5344CB8AC3E}">
        <p14:creationId xmlns:p14="http://schemas.microsoft.com/office/powerpoint/2010/main" val="2398858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44B47-A47C-4E5E-A69C-23900BD56CCA}"/>
              </a:ext>
            </a:extLst>
          </p:cNvPr>
          <p:cNvSpPr>
            <a:spLocks noGrp="1"/>
          </p:cNvSpPr>
          <p:nvPr>
            <p:ph type="title"/>
          </p:nvPr>
        </p:nvSpPr>
        <p:spPr>
          <a:xfrm>
            <a:off x="420475" y="298387"/>
            <a:ext cx="7121174" cy="495301"/>
          </a:xfrm>
        </p:spPr>
        <p:txBody>
          <a:bodyPr>
            <a:noAutofit/>
          </a:bodyPr>
          <a:lstStyle/>
          <a:p>
            <a:r>
              <a:rPr lang="en-US" sz="3000" dirty="0"/>
              <a:t>IS CONCURRENT BILLING ALLOWED?</a:t>
            </a:r>
          </a:p>
        </p:txBody>
      </p:sp>
      <p:sp>
        <p:nvSpPr>
          <p:cNvPr id="3" name="Content Placeholder 2">
            <a:extLst>
              <a:ext uri="{FF2B5EF4-FFF2-40B4-BE49-F238E27FC236}">
                <a16:creationId xmlns:a16="http://schemas.microsoft.com/office/drawing/2014/main" id="{05229A42-1925-4218-B6E7-E9A61382A5E3}"/>
              </a:ext>
            </a:extLst>
          </p:cNvPr>
          <p:cNvSpPr>
            <a:spLocks noGrp="1"/>
          </p:cNvSpPr>
          <p:nvPr>
            <p:ph sz="quarter" idx="15"/>
          </p:nvPr>
        </p:nvSpPr>
        <p:spPr>
          <a:xfrm>
            <a:off x="213332" y="891281"/>
            <a:ext cx="7798153" cy="5418516"/>
          </a:xfrm>
        </p:spPr>
        <p:txBody>
          <a:bodyPr lIns="91440" tIns="45720" rIns="91440" bIns="45720" anchor="t">
            <a:noAutofit/>
          </a:bodyPr>
          <a:lstStyle/>
          <a:p>
            <a:pPr marL="342900" indent="-342900">
              <a:spcBef>
                <a:spcPts val="0"/>
              </a:spcBef>
              <a:spcAft>
                <a:spcPts val="0"/>
              </a:spcAft>
              <a:buChar char="•"/>
            </a:pPr>
            <a:r>
              <a:rPr lang="en-US" sz="2200" dirty="0"/>
              <a:t>The November 2018 AMA CPT ® Assistant article specifies that code 97155 (adaptive behavior treatment with protocol modification administered by QHP; may include simultaneous direction of technician) is intended to be reported with 97153 (adaptive behavior treatment by protocol administered by technician) when the QHP directs a technician who is implementing a protocol with a patient.</a:t>
            </a:r>
          </a:p>
          <a:p>
            <a:pPr marL="342900" indent="-342900">
              <a:spcBef>
                <a:spcPts val="0"/>
              </a:spcBef>
              <a:spcAft>
                <a:spcPts val="0"/>
              </a:spcAft>
              <a:buChar char="•"/>
            </a:pPr>
            <a:endParaRPr lang="en-US" sz="2200" dirty="0"/>
          </a:p>
          <a:p>
            <a:pPr marL="342900" indent="-342900">
              <a:spcBef>
                <a:spcPts val="0"/>
              </a:spcBef>
              <a:spcAft>
                <a:spcPts val="0"/>
              </a:spcAft>
              <a:buChar char="•"/>
            </a:pPr>
            <a:r>
              <a:rPr lang="en-US" sz="2200" dirty="0"/>
              <a:t>The AMA CPT® book includes no exclusionary parentheticals indicating that these services may not be reported concurrently.</a:t>
            </a:r>
          </a:p>
          <a:p>
            <a:pPr marL="342900" indent="-342900">
              <a:spcBef>
                <a:spcPts val="0"/>
              </a:spcBef>
              <a:spcAft>
                <a:spcPts val="0"/>
              </a:spcAft>
              <a:buChar char="•"/>
            </a:pPr>
            <a:endParaRPr lang="en-US" sz="2200" dirty="0"/>
          </a:p>
          <a:p>
            <a:pPr marL="342900" indent="-342900">
              <a:spcBef>
                <a:spcPts val="0"/>
              </a:spcBef>
              <a:buChar char="•"/>
            </a:pPr>
            <a:r>
              <a:rPr lang="en-US" sz="2200" dirty="0"/>
              <a:t>Also see the Supplemental Guidance Article at </a:t>
            </a:r>
            <a:r>
              <a:rPr lang="en-US" sz="2200" b="1" dirty="0">
                <a:hlinkClick r:id="rId2">
                  <a:extLst>
                    <a:ext uri="{A12FA001-AC4F-418D-AE19-62706E023703}">
                      <ahyp:hlinkClr xmlns:ahyp="http://schemas.microsoft.com/office/drawing/2018/hyperlinkcolor" val="tx"/>
                    </a:ext>
                  </a:extLst>
                </a:hlinkClick>
              </a:rPr>
              <a:t>www.abacodes.org</a:t>
            </a:r>
            <a:r>
              <a:rPr lang="en-US" sz="2200" b="1" dirty="0"/>
              <a:t> </a:t>
            </a:r>
          </a:p>
          <a:p>
            <a:pPr marL="342900" indent="-342900">
              <a:spcBef>
                <a:spcPts val="0"/>
              </a:spcBef>
              <a:buChar char="•"/>
            </a:pPr>
            <a:endParaRPr lang="en-US" sz="2200" dirty="0"/>
          </a:p>
          <a:p>
            <a:pPr marL="342900" indent="-342900">
              <a:spcBef>
                <a:spcPts val="0"/>
              </a:spcBef>
              <a:buChar char="•"/>
            </a:pPr>
            <a:r>
              <a:rPr lang="en-US" sz="2200" dirty="0">
                <a:solidFill>
                  <a:schemeClr val="bg1"/>
                </a:solidFill>
              </a:rPr>
              <a:t>The services represented by 97155 and 97153 are separate and distinct, so billing them concurrently does not constitute duplication. </a:t>
            </a:r>
          </a:p>
          <a:p>
            <a:endParaRPr lang="en-US" dirty="0"/>
          </a:p>
        </p:txBody>
      </p:sp>
      <p:sp>
        <p:nvSpPr>
          <p:cNvPr id="4" name="Slide Number Placeholder 3">
            <a:extLst>
              <a:ext uri="{FF2B5EF4-FFF2-40B4-BE49-F238E27FC236}">
                <a16:creationId xmlns:a16="http://schemas.microsoft.com/office/drawing/2014/main" id="{BDB7C620-7ED6-4FBD-A55F-1D08317CACB3}"/>
              </a:ext>
            </a:extLst>
          </p:cNvPr>
          <p:cNvSpPr>
            <a:spLocks noGrp="1"/>
          </p:cNvSpPr>
          <p:nvPr>
            <p:ph type="sldNum" sz="quarter" idx="12"/>
          </p:nvPr>
        </p:nvSpPr>
        <p:spPr>
          <a:xfrm>
            <a:off x="753862" y="6356350"/>
            <a:ext cx="2743200" cy="365125"/>
          </a:xfrm>
        </p:spPr>
        <p:txBody>
          <a:bodyPr anchor="ctr">
            <a:normAutofit/>
          </a:bodyPr>
          <a:lstStyle/>
          <a:p>
            <a:pPr>
              <a:spcAft>
                <a:spcPts val="600"/>
              </a:spcAft>
            </a:pPr>
            <a:fld id="{7A9E80BB-C0DF-4F1B-8821-E3FD53412EFF}" type="slidenum">
              <a:rPr lang="en-US" smtClean="0"/>
              <a:pPr>
                <a:spcAft>
                  <a:spcPts val="600"/>
                </a:spcAft>
              </a:pPr>
              <a:t>37</a:t>
            </a:fld>
            <a:endParaRPr lang="en-US"/>
          </a:p>
        </p:txBody>
      </p:sp>
      <p:pic>
        <p:nvPicPr>
          <p:cNvPr id="7" name="Picture 6" descr="Hand with a gavel">
            <a:extLst>
              <a:ext uri="{FF2B5EF4-FFF2-40B4-BE49-F238E27FC236}">
                <a16:creationId xmlns:a16="http://schemas.microsoft.com/office/drawing/2014/main" id="{B18A0A9A-90F5-4438-AC6B-05C1924D3CC9}"/>
              </a:ext>
            </a:extLst>
          </p:cNvPr>
          <p:cNvPicPr>
            <a:picLocks noChangeAspect="1"/>
          </p:cNvPicPr>
          <p:nvPr/>
        </p:nvPicPr>
        <p:blipFill>
          <a:blip r:embed="rId3"/>
          <a:stretch>
            <a:fillRect/>
          </a:stretch>
        </p:blipFill>
        <p:spPr>
          <a:xfrm>
            <a:off x="8131946" y="0"/>
            <a:ext cx="4060054" cy="6858000"/>
          </a:xfrm>
          <a:prstGeom prst="rect">
            <a:avLst/>
          </a:prstGeom>
        </p:spPr>
      </p:pic>
    </p:spTree>
    <p:extLst>
      <p:ext uri="{BB962C8B-B14F-4D97-AF65-F5344CB8AC3E}">
        <p14:creationId xmlns:p14="http://schemas.microsoft.com/office/powerpoint/2010/main" val="997612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2134" y="312578"/>
            <a:ext cx="6934365" cy="508000"/>
          </a:xfrm>
        </p:spPr>
        <p:txBody>
          <a:bodyPr lIns="91440" tIns="45720" rIns="91440" bIns="45720" anchor="t">
            <a:noAutofit/>
          </a:bodyPr>
          <a:lstStyle/>
          <a:p>
            <a:pPr algn="ctr"/>
            <a:r>
              <a:rPr lang="en-US" sz="3600" b="1" dirty="0">
                <a:latin typeface="Franklin Gothic Demi Cond"/>
              </a:rPr>
              <a:t>Concurrently billed code pairs</a:t>
            </a:r>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2029538"/>
              </p:ext>
            </p:extLst>
          </p:nvPr>
        </p:nvGraphicFramePr>
        <p:xfrm>
          <a:off x="1063349" y="1008074"/>
          <a:ext cx="10068230" cy="5187546"/>
        </p:xfrm>
        <a:graphic>
          <a:graphicData uri="http://schemas.openxmlformats.org/drawingml/2006/table">
            <a:tbl>
              <a:tblPr firstRow="1" firstCol="1" bandRow="1">
                <a:tableStyleId>{5C22544A-7EE6-4342-B048-85BDC9FD1C3A}</a:tableStyleId>
              </a:tblPr>
              <a:tblGrid>
                <a:gridCol w="5034115">
                  <a:extLst>
                    <a:ext uri="{9D8B030D-6E8A-4147-A177-3AD203B41FA5}">
                      <a16:colId xmlns:a16="http://schemas.microsoft.com/office/drawing/2014/main" val="20000"/>
                    </a:ext>
                  </a:extLst>
                </a:gridCol>
                <a:gridCol w="5034115">
                  <a:extLst>
                    <a:ext uri="{9D8B030D-6E8A-4147-A177-3AD203B41FA5}">
                      <a16:colId xmlns:a16="http://schemas.microsoft.com/office/drawing/2014/main" val="20001"/>
                    </a:ext>
                  </a:extLst>
                </a:gridCol>
              </a:tblGrid>
              <a:tr h="365775">
                <a:tc>
                  <a:txBody>
                    <a:bodyPr/>
                    <a:lstStyle/>
                    <a:p>
                      <a:pPr marL="0" marR="0" algn="ctr">
                        <a:lnSpc>
                          <a:spcPct val="107000"/>
                        </a:lnSpc>
                        <a:spcBef>
                          <a:spcPts val="0"/>
                        </a:spcBef>
                        <a:spcAft>
                          <a:spcPts val="0"/>
                        </a:spcAft>
                      </a:pPr>
                      <a:r>
                        <a:rPr lang="en-US" sz="2400" dirty="0">
                          <a:effectLst/>
                        </a:rPr>
                        <a:t>Direct Treatment Codes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effectLst/>
                        </a:rPr>
                        <a:t>Direction of Technician Code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395691">
                <a:tc>
                  <a:txBody>
                    <a:bodyPr/>
                    <a:lstStyle/>
                    <a:p>
                      <a:pPr marL="0" marR="0" algn="ctr">
                        <a:lnSpc>
                          <a:spcPct val="107000"/>
                        </a:lnSpc>
                        <a:spcBef>
                          <a:spcPts val="0"/>
                        </a:spcBef>
                        <a:spcAft>
                          <a:spcPts val="0"/>
                        </a:spcAft>
                      </a:pPr>
                      <a:r>
                        <a:rPr lang="en-US" sz="2000" dirty="0">
                          <a:effectLst/>
                        </a:rPr>
                        <a:t> </a:t>
                      </a:r>
                    </a:p>
                    <a:p>
                      <a:pPr marL="0" marR="0" algn="ctr">
                        <a:lnSpc>
                          <a:spcPct val="107000"/>
                        </a:lnSpc>
                        <a:spcBef>
                          <a:spcPts val="0"/>
                        </a:spcBef>
                        <a:spcAft>
                          <a:spcPts val="0"/>
                        </a:spcAft>
                      </a:pPr>
                      <a:r>
                        <a:rPr lang="en-US" sz="2400" b="0" dirty="0">
                          <a:solidFill>
                            <a:schemeClr val="tx1"/>
                          </a:solidFill>
                          <a:effectLst/>
                        </a:rPr>
                        <a:t>97153 -- individual treatment  </a:t>
                      </a:r>
                    </a:p>
                    <a:p>
                      <a:pPr marL="0" marR="0" algn="ctr">
                        <a:lnSpc>
                          <a:spcPct val="107000"/>
                        </a:lnSpc>
                        <a:spcBef>
                          <a:spcPts val="0"/>
                        </a:spcBef>
                        <a:spcAft>
                          <a:spcPts val="0"/>
                        </a:spcAft>
                      </a:pPr>
                      <a:r>
                        <a:rPr lang="en-US" sz="2400" b="0" dirty="0">
                          <a:solidFill>
                            <a:schemeClr val="tx1"/>
                          </a:solidFill>
                          <a:effectLst/>
                        </a:rPr>
                        <a:t>by tech or QHP</a:t>
                      </a:r>
                    </a:p>
                    <a:p>
                      <a:pPr marL="0" marR="0" algn="ctr">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2400" dirty="0">
                          <a:effectLst/>
                        </a:rPr>
                        <a:t>97155 – by QHP (not the same as QHP delivering 97153)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10001"/>
                  </a:ext>
                </a:extLst>
              </a:tr>
              <a:tr h="1780706">
                <a:tc>
                  <a:txBody>
                    <a:bodyPr/>
                    <a:lstStyle/>
                    <a:p>
                      <a:pPr marL="0" marR="0" algn="ctr">
                        <a:lnSpc>
                          <a:spcPct val="107000"/>
                        </a:lnSpc>
                        <a:spcBef>
                          <a:spcPts val="0"/>
                        </a:spcBef>
                        <a:spcAft>
                          <a:spcPts val="0"/>
                        </a:spcAft>
                      </a:pPr>
                      <a:r>
                        <a:rPr lang="en-US" sz="2400" b="0" dirty="0">
                          <a:solidFill>
                            <a:schemeClr val="tx1"/>
                          </a:solidFill>
                          <a:effectLst/>
                        </a:rPr>
                        <a:t>97154 --</a:t>
                      </a:r>
                      <a:r>
                        <a:rPr lang="en-US" sz="2400" b="0" baseline="0" dirty="0">
                          <a:solidFill>
                            <a:schemeClr val="tx1"/>
                          </a:solidFill>
                          <a:effectLst/>
                        </a:rPr>
                        <a:t> </a:t>
                      </a:r>
                      <a:r>
                        <a:rPr lang="en-US" sz="2400" b="0" dirty="0">
                          <a:solidFill>
                            <a:schemeClr val="tx1"/>
                          </a:solidFill>
                          <a:effectLst/>
                        </a:rPr>
                        <a:t> group treatment  </a:t>
                      </a:r>
                    </a:p>
                    <a:p>
                      <a:pPr marL="0" marR="0" algn="ctr">
                        <a:lnSpc>
                          <a:spcPct val="107000"/>
                        </a:lnSpc>
                        <a:spcBef>
                          <a:spcPts val="0"/>
                        </a:spcBef>
                        <a:spcAft>
                          <a:spcPts val="0"/>
                        </a:spcAft>
                      </a:pPr>
                      <a:r>
                        <a:rPr lang="en-US" sz="2400" b="0" dirty="0">
                          <a:solidFill>
                            <a:schemeClr val="tx1"/>
                          </a:solidFill>
                          <a:effectLst/>
                        </a:rPr>
                        <a:t>by tech or QHP</a:t>
                      </a:r>
                      <a:endPar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marL="0" marR="0" algn="ctr">
                        <a:lnSpc>
                          <a:spcPct val="107000"/>
                        </a:lnSpc>
                        <a:spcBef>
                          <a:spcPts val="0"/>
                        </a:spcBef>
                        <a:spcAft>
                          <a:spcPts val="0"/>
                        </a:spcAft>
                      </a:pPr>
                      <a:endParaRPr lang="en-US" sz="2000" dirty="0">
                        <a:effectLst/>
                      </a:endParaRPr>
                    </a:p>
                    <a:p>
                      <a:pPr marL="0" marR="0" algn="ctr">
                        <a:lnSpc>
                          <a:spcPct val="107000"/>
                        </a:lnSpc>
                        <a:spcBef>
                          <a:spcPts val="0"/>
                        </a:spcBef>
                        <a:spcAft>
                          <a:spcPts val="0"/>
                        </a:spcAft>
                      </a:pPr>
                      <a:r>
                        <a:rPr lang="en-US" sz="2400" dirty="0">
                          <a:effectLst/>
                        </a:rPr>
                        <a:t>97155 – by QHP (not the same as QHP delivering 97154)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10002"/>
                  </a:ext>
                </a:extLst>
              </a:tr>
              <a:tr h="1588230">
                <a:tc>
                  <a:txBody>
                    <a:bodyPr/>
                    <a:lstStyle/>
                    <a:p>
                      <a:pPr marL="0" marR="0" algn="ctr">
                        <a:lnSpc>
                          <a:spcPct val="107000"/>
                        </a:lnSpc>
                        <a:spcBef>
                          <a:spcPts val="0"/>
                        </a:spcBef>
                        <a:spcAft>
                          <a:spcPts val="0"/>
                        </a:spcAft>
                      </a:pPr>
                      <a:r>
                        <a:rPr lang="en-US" sz="2400" b="0" dirty="0">
                          <a:solidFill>
                            <a:schemeClr val="tx1"/>
                          </a:solidFill>
                          <a:effectLst/>
                        </a:rPr>
                        <a:t>0373T --  individual treatment  </a:t>
                      </a:r>
                    </a:p>
                    <a:p>
                      <a:pPr marL="0" marR="0" algn="ctr">
                        <a:lnSpc>
                          <a:spcPct val="107000"/>
                        </a:lnSpc>
                        <a:spcBef>
                          <a:spcPts val="0"/>
                        </a:spcBef>
                        <a:spcAft>
                          <a:spcPts val="0"/>
                        </a:spcAft>
                      </a:pPr>
                      <a:r>
                        <a:rPr lang="en-US" sz="2400" b="0" dirty="0">
                          <a:solidFill>
                            <a:schemeClr val="tx1"/>
                          </a:solidFill>
                          <a:effectLst/>
                        </a:rPr>
                        <a:t>by two or more techs or two</a:t>
                      </a:r>
                      <a:r>
                        <a:rPr lang="en-US" sz="2400" b="0" baseline="0" dirty="0">
                          <a:solidFill>
                            <a:schemeClr val="tx1"/>
                          </a:solidFill>
                          <a:effectLst/>
                        </a:rPr>
                        <a:t> or more</a:t>
                      </a:r>
                      <a:r>
                        <a:rPr lang="en-US" sz="2400" b="0" dirty="0">
                          <a:solidFill>
                            <a:schemeClr val="tx1"/>
                          </a:solidFill>
                          <a:effectLst/>
                        </a:rPr>
                        <a:t> QHPs</a:t>
                      </a:r>
                      <a:endPar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algn="ctr">
                        <a:lnSpc>
                          <a:spcPct val="107000"/>
                        </a:lnSpc>
                        <a:spcBef>
                          <a:spcPts val="0"/>
                        </a:spcBef>
                        <a:spcAft>
                          <a:spcPts val="0"/>
                        </a:spcAft>
                      </a:pPr>
                      <a:r>
                        <a:rPr lang="en-US" sz="2000" dirty="0">
                          <a:effectLst/>
                        </a:rPr>
                        <a:t> </a:t>
                      </a:r>
                    </a:p>
                    <a:p>
                      <a:pPr marL="0" marR="0" algn="ctr">
                        <a:lnSpc>
                          <a:spcPct val="107000"/>
                        </a:lnSpc>
                        <a:spcBef>
                          <a:spcPts val="0"/>
                        </a:spcBef>
                        <a:spcAft>
                          <a:spcPts val="0"/>
                        </a:spcAft>
                      </a:pPr>
                      <a:r>
                        <a:rPr lang="en-US" sz="2000" i="1" dirty="0">
                          <a:effectLst/>
                        </a:rPr>
                        <a:t>NO ADDITIONAL CODE FOR DIRECTION OF TECHNICIAN; BUNDLED INTO 0373T BASED ON “ON SITE” REQUIREMENT</a:t>
                      </a:r>
                    </a:p>
                    <a:p>
                      <a:pPr marL="0" marR="0" algn="ctr">
                        <a:lnSpc>
                          <a:spcPct val="107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050493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478" y="299500"/>
            <a:ext cx="10515600" cy="993784"/>
          </a:xfrm>
        </p:spPr>
        <p:txBody>
          <a:bodyPr lIns="91440" tIns="45720" rIns="91440" bIns="45720" anchor="t">
            <a:normAutofit/>
          </a:bodyPr>
          <a:lstStyle/>
          <a:p>
            <a:r>
              <a:rPr lang="en-US" sz="3400" dirty="0">
                <a:latin typeface="Franklin Gothic Demi Cond"/>
              </a:rPr>
              <a:t>What is adaptive behavior service protocol modification? </a:t>
            </a:r>
            <a:endParaRPr lang="en-US" sz="3400" dirty="0"/>
          </a:p>
        </p:txBody>
      </p:sp>
      <p:graphicFrame>
        <p:nvGraphicFramePr>
          <p:cNvPr id="5" name="Content Placeholder 2">
            <a:extLst>
              <a:ext uri="{FF2B5EF4-FFF2-40B4-BE49-F238E27FC236}">
                <a16:creationId xmlns:a16="http://schemas.microsoft.com/office/drawing/2014/main" id="{CEF7C9A0-D8DA-DF73-9BD3-28F8546ADF3E}"/>
              </a:ext>
            </a:extLst>
          </p:cNvPr>
          <p:cNvGraphicFramePr>
            <a:graphicFrameLocks noGrp="1"/>
          </p:cNvGraphicFramePr>
          <p:nvPr>
            <p:ph idx="1"/>
            <p:extLst>
              <p:ext uri="{D42A27DB-BD31-4B8C-83A1-F6EECF244321}">
                <p14:modId xmlns:p14="http://schemas.microsoft.com/office/powerpoint/2010/main" val="3525365348"/>
              </p:ext>
            </p:extLst>
          </p:nvPr>
        </p:nvGraphicFramePr>
        <p:xfrm>
          <a:off x="196894" y="987984"/>
          <a:ext cx="11797314" cy="5424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5317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9E1F6-7ACB-024C-BDCF-FEC25950AA1A}"/>
              </a:ext>
            </a:extLst>
          </p:cNvPr>
          <p:cNvSpPr>
            <a:spLocks noGrp="1"/>
          </p:cNvSpPr>
          <p:nvPr>
            <p:ph type="title"/>
          </p:nvPr>
        </p:nvSpPr>
        <p:spPr>
          <a:xfrm>
            <a:off x="735562" y="514418"/>
            <a:ext cx="10515600" cy="501852"/>
          </a:xfrm>
        </p:spPr>
        <p:txBody>
          <a:bodyPr lIns="91440" tIns="45720" rIns="91440" bIns="45720" anchor="t">
            <a:noAutofit/>
          </a:bodyPr>
          <a:lstStyle/>
          <a:p>
            <a:r>
              <a:rPr lang="en-US" sz="3600" b="1" dirty="0"/>
              <a:t>Principal Aims</a:t>
            </a:r>
          </a:p>
        </p:txBody>
      </p:sp>
      <p:sp>
        <p:nvSpPr>
          <p:cNvPr id="3" name="Content Placeholder 2">
            <a:extLst>
              <a:ext uri="{FF2B5EF4-FFF2-40B4-BE49-F238E27FC236}">
                <a16:creationId xmlns:a16="http://schemas.microsoft.com/office/drawing/2014/main" id="{D4BEE475-78B3-244D-A22D-C5D3D80ADCF6}"/>
              </a:ext>
            </a:extLst>
          </p:cNvPr>
          <p:cNvSpPr>
            <a:spLocks noGrp="1"/>
          </p:cNvSpPr>
          <p:nvPr>
            <p:ph sz="quarter" idx="15"/>
          </p:nvPr>
        </p:nvSpPr>
        <p:spPr>
          <a:xfrm>
            <a:off x="676359" y="1778646"/>
            <a:ext cx="10515600" cy="4649788"/>
          </a:xfrm>
        </p:spPr>
        <p:txBody>
          <a:bodyPr lIns="91440" tIns="45720" rIns="91440" bIns="45720" anchor="t">
            <a:noAutofit/>
          </a:bodyPr>
          <a:lstStyle/>
          <a:p>
            <a:pPr marL="342900" indent="-342900">
              <a:buFont typeface="Arial" panose="020B0604020202020204" pitchFamily="34" charset="0"/>
              <a:buChar char="•"/>
            </a:pPr>
            <a:r>
              <a:rPr lang="en-US" sz="2400" dirty="0">
                <a:solidFill>
                  <a:schemeClr val="bg1"/>
                </a:solidFill>
              </a:rPr>
              <a:t>Support implementation of the 2019 CPT® code set by ABA service providers and payers by responding to inquiries, developing and disseminating information and resources, and communicating with our constituents and other interested parties</a:t>
            </a:r>
          </a:p>
          <a:p>
            <a:pPr marL="342900" indent="-342900">
              <a:buFont typeface="Arial" panose="020B0604020202020204" pitchFamily="34" charset="0"/>
              <a:buChar char="•"/>
            </a:pPr>
            <a:r>
              <a:rPr lang="en-US" sz="2400" dirty="0">
                <a:solidFill>
                  <a:schemeClr val="bg1"/>
                </a:solidFill>
              </a:rPr>
              <a:t>Monitor Medically Unlikely Edits (MUEs) and National Correct Coding Initiative (NCCI) procedure-to-procedure edits for the code set and submit requests for revisions based on provider feedback and payer implementation</a:t>
            </a:r>
          </a:p>
          <a:p>
            <a:pPr marL="342900" lvl="0" indent="-342900">
              <a:buFont typeface="Arial" panose="020B0604020202020204" pitchFamily="34" charset="0"/>
              <a:buChar char="•"/>
            </a:pPr>
            <a:r>
              <a:rPr lang="en-US" sz="2400" dirty="0">
                <a:solidFill>
                  <a:schemeClr val="bg1"/>
                </a:solidFill>
              </a:rPr>
              <a:t>Educate ABA service providers and payers about CPT®, MUE, and related processes</a:t>
            </a:r>
          </a:p>
          <a:p>
            <a:pPr marL="342900" lvl="0" indent="-342900">
              <a:buFont typeface="Arial" panose="020B0604020202020204" pitchFamily="34" charset="0"/>
              <a:buChar char="•"/>
            </a:pPr>
            <a:r>
              <a:rPr lang="en-US" sz="2400" dirty="0">
                <a:solidFill>
                  <a:schemeClr val="bg1"/>
                </a:solidFill>
              </a:rPr>
              <a:t>Develop and maintain website (</a:t>
            </a:r>
            <a:r>
              <a:rPr lang="en-US" sz="2400" b="1" dirty="0">
                <a:solidFill>
                  <a:schemeClr val="bg1"/>
                </a:solidFill>
                <a:hlinkClick r:id="rId2">
                  <a:extLst>
                    <a:ext uri="{A12FA001-AC4F-418D-AE19-62706E023703}">
                      <ahyp:hlinkClr xmlns:ahyp="http://schemas.microsoft.com/office/drawing/2018/hyperlinkcolor" val="tx"/>
                    </a:ext>
                  </a:extLst>
                </a:hlinkClick>
              </a:rPr>
              <a:t>www.abacodes.org</a:t>
            </a:r>
            <a:r>
              <a:rPr lang="en-US" sz="2400" dirty="0">
                <a:solidFill>
                  <a:schemeClr val="bg1"/>
                </a:solidFill>
              </a:rPr>
              <a:t>) as a repository for coding and reimbursement resources and a portal for inquiries</a:t>
            </a:r>
          </a:p>
        </p:txBody>
      </p:sp>
      <p:sp>
        <p:nvSpPr>
          <p:cNvPr id="8" name="Slide Number Placeholder 3">
            <a:extLst>
              <a:ext uri="{FF2B5EF4-FFF2-40B4-BE49-F238E27FC236}">
                <a16:creationId xmlns:a16="http://schemas.microsoft.com/office/drawing/2014/main" id="{FC309001-6EFB-BBF5-3957-80A89B6607B0}"/>
              </a:ext>
            </a:extLst>
          </p:cNvPr>
          <p:cNvSpPr>
            <a:spLocks noGrp="1"/>
          </p:cNvSpPr>
          <p:nvPr>
            <p:ph type="sldNum" sz="quarter" idx="12"/>
          </p:nvPr>
        </p:nvSpPr>
        <p:spPr>
          <a:xfrm>
            <a:off x="753862" y="6356350"/>
            <a:ext cx="2743200" cy="365125"/>
          </a:xfrm>
        </p:spPr>
        <p:txBody>
          <a:bodyPr/>
          <a:lstStyle/>
          <a:p>
            <a:pPr>
              <a:spcAft>
                <a:spcPts val="600"/>
              </a:spcAft>
            </a:pPr>
            <a:fld id="{7A9E80BB-C0DF-4F1B-8821-E3FD53412EFF}" type="slidenum">
              <a:rPr lang="en-US" smtClean="0"/>
              <a:pPr>
                <a:spcAft>
                  <a:spcPts val="600"/>
                </a:spcAft>
              </a:pPr>
              <a:t>4</a:t>
            </a:fld>
            <a:endParaRPr lang="en-US"/>
          </a:p>
        </p:txBody>
      </p:sp>
    </p:spTree>
    <p:extLst>
      <p:ext uri="{BB962C8B-B14F-4D97-AF65-F5344CB8AC3E}">
        <p14:creationId xmlns:p14="http://schemas.microsoft.com/office/powerpoint/2010/main" val="371098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78261" y="631459"/>
            <a:ext cx="10515600" cy="495300"/>
          </a:xfrm>
        </p:spPr>
        <p:txBody>
          <a:bodyPr lIns="91440" tIns="45720" rIns="91440" bIns="45720" anchor="ctr">
            <a:noAutofit/>
          </a:bodyPr>
          <a:lstStyle/>
          <a:p>
            <a:r>
              <a:rPr lang="en-US" sz="3700" b="1" dirty="0"/>
              <a:t>HOW DO I REPORT GROUP CODES?</a:t>
            </a:r>
          </a:p>
        </p:txBody>
      </p:sp>
      <p:sp>
        <p:nvSpPr>
          <p:cNvPr id="3" name="Content Placeholder 2"/>
          <p:cNvSpPr>
            <a:spLocks noGrp="1"/>
          </p:cNvSpPr>
          <p:nvPr>
            <p:ph sz="quarter" idx="15"/>
          </p:nvPr>
        </p:nvSpPr>
        <p:spPr>
          <a:xfrm>
            <a:off x="447442" y="1635051"/>
            <a:ext cx="10580888" cy="4588214"/>
          </a:xfrm>
        </p:spPr>
        <p:txBody>
          <a:bodyPr lIns="91440" tIns="45720" rIns="91440" bIns="45720" anchor="t">
            <a:normAutofit/>
          </a:bodyPr>
          <a:lstStyle/>
          <a:p>
            <a:r>
              <a:rPr lang="en-US" sz="2400" dirty="0">
                <a:solidFill>
                  <a:schemeClr val="bg1"/>
                </a:solidFill>
                <a:latin typeface="Arial"/>
                <a:cs typeface="Arial"/>
              </a:rPr>
              <a:t>97154:  Group treatment led by technician  </a:t>
            </a:r>
          </a:p>
          <a:p>
            <a:pPr marL="800100" lvl="2" indent="-342900">
              <a:spcBef>
                <a:spcPts val="1000"/>
              </a:spcBef>
            </a:pPr>
            <a:r>
              <a:rPr lang="en-US" dirty="0">
                <a:solidFill>
                  <a:schemeClr val="bg1"/>
                </a:solidFill>
                <a:latin typeface="Arial"/>
                <a:cs typeface="Arial"/>
              </a:rPr>
              <a:t>If a QHP joins the session to direct the technician on their implementation of protocols or to see if the protocol needs to be modified,  report 97155 and 97154.</a:t>
            </a:r>
          </a:p>
          <a:p>
            <a:pPr marL="1028700" lvl="1" indent="-342900"/>
            <a:endParaRPr lang="en-US" sz="2800" dirty="0">
              <a:solidFill>
                <a:schemeClr val="bg1"/>
              </a:solidFill>
              <a:latin typeface="Arial"/>
              <a:cs typeface="Arial"/>
            </a:endParaRPr>
          </a:p>
          <a:p>
            <a:r>
              <a:rPr lang="en-US" sz="2400" dirty="0">
                <a:solidFill>
                  <a:schemeClr val="bg1"/>
                </a:solidFill>
                <a:latin typeface="Arial"/>
                <a:cs typeface="Arial"/>
              </a:rPr>
              <a:t>97158:  Group treatment led by QHP</a:t>
            </a:r>
          </a:p>
          <a:p>
            <a:pPr marL="1028700" lvl="1" indent="-342900"/>
            <a:r>
              <a:rPr lang="en-US" sz="2000" dirty="0">
                <a:solidFill>
                  <a:schemeClr val="bg1"/>
                </a:solidFill>
                <a:latin typeface="Arial"/>
                <a:cs typeface="Arial"/>
              </a:rPr>
              <a:t>97155 would typically not be reported concurrently with this code unless a separate QHP is directing the technician. </a:t>
            </a:r>
          </a:p>
          <a:p>
            <a:endParaRPr lang="en-US" sz="1600" dirty="0">
              <a:solidFill>
                <a:schemeClr val="bg1"/>
              </a:solidFill>
              <a:latin typeface="Arial"/>
              <a:cs typeface="Arial"/>
            </a:endParaRPr>
          </a:p>
          <a:p>
            <a:r>
              <a:rPr lang="en-US" sz="2400" dirty="0">
                <a:solidFill>
                  <a:schemeClr val="bg1"/>
                </a:solidFill>
                <a:latin typeface="Arial"/>
                <a:cs typeface="Arial"/>
              </a:rPr>
              <a:t>How do I report group services where some patients are 1:1 with technicians and others share a technician?</a:t>
            </a:r>
          </a:p>
          <a:p>
            <a:pPr marL="971550" lvl="1" indent="-285750"/>
            <a:r>
              <a:rPr lang="en-US" sz="2000" dirty="0">
                <a:solidFill>
                  <a:schemeClr val="bg1"/>
                </a:solidFill>
                <a:latin typeface="Arial"/>
                <a:cs typeface="Arial"/>
              </a:rPr>
              <a:t>Report 97153 for any patients who have a 1:1 technician</a:t>
            </a:r>
          </a:p>
          <a:p>
            <a:pPr marL="971550" lvl="1" indent="-285750"/>
            <a:r>
              <a:rPr lang="en-US" sz="2000" dirty="0">
                <a:solidFill>
                  <a:schemeClr val="bg1"/>
                </a:solidFill>
                <a:latin typeface="Arial"/>
                <a:cs typeface="Arial"/>
              </a:rPr>
              <a:t>Report 97154 for all patients who share a technician</a:t>
            </a:r>
          </a:p>
        </p:txBody>
      </p:sp>
      <p:sp>
        <p:nvSpPr>
          <p:cNvPr id="11" name="Slide Number Placeholder 3">
            <a:extLst>
              <a:ext uri="{FF2B5EF4-FFF2-40B4-BE49-F238E27FC236}">
                <a16:creationId xmlns:a16="http://schemas.microsoft.com/office/drawing/2014/main" id="{89CFA047-1ADD-7A84-0552-650FB63D38D4}"/>
              </a:ext>
            </a:extLst>
          </p:cNvPr>
          <p:cNvSpPr>
            <a:spLocks noGrp="1"/>
          </p:cNvSpPr>
          <p:nvPr>
            <p:ph type="sldNum" sz="quarter" idx="12"/>
          </p:nvPr>
        </p:nvSpPr>
        <p:spPr>
          <a:xfrm>
            <a:off x="753862" y="6356350"/>
            <a:ext cx="2743200" cy="365125"/>
          </a:xfrm>
        </p:spPr>
        <p:txBody>
          <a:bodyPr/>
          <a:lstStyle/>
          <a:p>
            <a:pPr>
              <a:spcAft>
                <a:spcPts val="600"/>
              </a:spcAft>
            </a:pPr>
            <a:fld id="{7A9E80BB-C0DF-4F1B-8821-E3FD53412EFF}" type="slidenum">
              <a:rPr lang="en-US" smtClean="0"/>
              <a:pPr>
                <a:spcAft>
                  <a:spcPts val="600"/>
                </a:spcAft>
              </a:pPr>
              <a:t>40</a:t>
            </a:fld>
            <a:endParaRPr lang="en-US"/>
          </a:p>
        </p:txBody>
      </p:sp>
    </p:spTree>
    <p:extLst>
      <p:ext uri="{BB962C8B-B14F-4D97-AF65-F5344CB8AC3E}">
        <p14:creationId xmlns:p14="http://schemas.microsoft.com/office/powerpoint/2010/main" val="310483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787157" y="204707"/>
            <a:ext cx="10515600" cy="711198"/>
          </a:xfrm>
        </p:spPr>
        <p:txBody>
          <a:bodyPr lIns="91440" tIns="45720" rIns="91440" bIns="45720" anchor="t">
            <a:normAutofit/>
          </a:bodyPr>
          <a:lstStyle/>
          <a:p>
            <a:pPr eaLnBrk="1" hangingPunct="1"/>
            <a:r>
              <a:rPr lang="en-US" altLang="en-US" sz="4000" b="1" dirty="0">
                <a:latin typeface="Franklin Gothic Demi Cond"/>
              </a:rPr>
              <a:t>2019 Code Set</a:t>
            </a:r>
          </a:p>
        </p:txBody>
      </p:sp>
      <p:graphicFrame>
        <p:nvGraphicFramePr>
          <p:cNvPr id="585733" name="Rectangle 3">
            <a:extLst>
              <a:ext uri="{FF2B5EF4-FFF2-40B4-BE49-F238E27FC236}">
                <a16:creationId xmlns:a16="http://schemas.microsoft.com/office/drawing/2014/main" id="{D2508A83-4DC6-7323-6629-A094810FBBBD}"/>
              </a:ext>
            </a:extLst>
          </p:cNvPr>
          <p:cNvGraphicFramePr>
            <a:graphicFrameLocks noGrp="1"/>
          </p:cNvGraphicFramePr>
          <p:nvPr>
            <p:ph idx="1"/>
            <p:extLst>
              <p:ext uri="{D42A27DB-BD31-4B8C-83A1-F6EECF244321}">
                <p14:modId xmlns:p14="http://schemas.microsoft.com/office/powerpoint/2010/main" val="2684382911"/>
              </p:ext>
            </p:extLst>
          </p:nvPr>
        </p:nvGraphicFramePr>
        <p:xfrm>
          <a:off x="276225" y="915905"/>
          <a:ext cx="11591925" cy="57816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3793" name="Slide Number Placeholder 5" hidden="1"/>
          <p:cNvSpPr>
            <a:spLocks noGrp="1"/>
          </p:cNvSpPr>
          <p:nvPr>
            <p:ph type="sldNum" sz="quarter" idx="12"/>
          </p:nvPr>
        </p:nvSpPr>
        <p:spPr>
          <a:xfrm>
            <a:off x="8610600" y="6356350"/>
            <a:ext cx="27432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8A6E2D46-057A-624D-B60E-8BC11C675016}" type="slidenum">
              <a:rPr lang="en-US" smtClean="0"/>
              <a:pPr>
                <a:spcAft>
                  <a:spcPts val="600"/>
                </a:spcAft>
              </a:pPr>
              <a:t>5</a:t>
            </a:fld>
            <a:endParaRPr lang="en-US" altLang="en-US" sz="1000">
              <a:latin typeface="Arial" charset="0"/>
            </a:endParaRPr>
          </a:p>
        </p:txBody>
      </p:sp>
    </p:spTree>
    <p:extLst>
      <p:ext uri="{BB962C8B-B14F-4D97-AF65-F5344CB8AC3E}">
        <p14:creationId xmlns:p14="http://schemas.microsoft.com/office/powerpoint/2010/main" val="33215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sign&#10;&#10;Description automatically generated">
            <a:extLst>
              <a:ext uri="{FF2B5EF4-FFF2-40B4-BE49-F238E27FC236}">
                <a16:creationId xmlns:a16="http://schemas.microsoft.com/office/drawing/2014/main" id="{15800ABD-BA01-D141-BD78-59F0EFFFC0C1}"/>
              </a:ext>
            </a:extLst>
          </p:cNvPr>
          <p:cNvPicPr>
            <a:picLocks noGrp="1" noChangeAspect="1"/>
          </p:cNvPicPr>
          <p:nvPr>
            <p:ph idx="1"/>
          </p:nvPr>
        </p:nvPicPr>
        <p:blipFill>
          <a:blip r:embed="rId2"/>
          <a:stretch>
            <a:fillRect/>
          </a:stretch>
        </p:blipFill>
        <p:spPr>
          <a:xfrm>
            <a:off x="249422" y="308125"/>
            <a:ext cx="11694389" cy="4720281"/>
          </a:xfrm>
        </p:spPr>
      </p:pic>
      <p:sp>
        <p:nvSpPr>
          <p:cNvPr id="2" name="TextBox 1">
            <a:extLst>
              <a:ext uri="{FF2B5EF4-FFF2-40B4-BE49-F238E27FC236}">
                <a16:creationId xmlns:a16="http://schemas.microsoft.com/office/drawing/2014/main" id="{02753C1B-0609-0547-A676-0DCC1179F2E7}"/>
              </a:ext>
            </a:extLst>
          </p:cNvPr>
          <p:cNvSpPr txBox="1"/>
          <p:nvPr/>
        </p:nvSpPr>
        <p:spPr>
          <a:xfrm>
            <a:off x="2623842" y="5127643"/>
            <a:ext cx="7340664" cy="1107996"/>
          </a:xfrm>
          <a:prstGeom prst="rect">
            <a:avLst/>
          </a:prstGeom>
          <a:noFill/>
        </p:spPr>
        <p:txBody>
          <a:bodyPr wrap="none" rtlCol="0">
            <a:spAutoFit/>
          </a:bodyPr>
          <a:lstStyle/>
          <a:p>
            <a:r>
              <a:rPr lang="en-US" sz="6600" dirty="0" err="1">
                <a:solidFill>
                  <a:srgbClr val="002060"/>
                </a:solidFill>
                <a:latin typeface="Helvetica" pitchFamily="2" charset="0"/>
              </a:rPr>
              <a:t>www.abacodes.org</a:t>
            </a:r>
            <a:endParaRPr lang="en-US" sz="6600" dirty="0">
              <a:solidFill>
                <a:srgbClr val="002060"/>
              </a:solidFill>
              <a:latin typeface="Helvetica" pitchFamily="2" charset="0"/>
            </a:endParaRPr>
          </a:p>
        </p:txBody>
      </p:sp>
    </p:spTree>
    <p:extLst>
      <p:ext uri="{BB962C8B-B14F-4D97-AF65-F5344CB8AC3E}">
        <p14:creationId xmlns:p14="http://schemas.microsoft.com/office/powerpoint/2010/main" val="1880807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C7429E-76FA-8E94-51E5-113F1BFDFF8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A65EF43-316E-D9A1-63AA-BDBE2B70FA7B}"/>
              </a:ext>
            </a:extLst>
          </p:cNvPr>
          <p:cNvPicPr>
            <a:picLocks noChangeAspect="1"/>
          </p:cNvPicPr>
          <p:nvPr/>
        </p:nvPicPr>
        <p:blipFill rotWithShape="1">
          <a:blip r:embed="rId2"/>
          <a:srcRect t="7917" b="6111"/>
          <a:stretch/>
        </p:blipFill>
        <p:spPr>
          <a:xfrm>
            <a:off x="0" y="481012"/>
            <a:ext cx="12192000" cy="5895976"/>
          </a:xfrm>
          <a:prstGeom prst="rect">
            <a:avLst/>
          </a:prstGeom>
        </p:spPr>
      </p:pic>
    </p:spTree>
    <p:extLst>
      <p:ext uri="{BB962C8B-B14F-4D97-AF65-F5344CB8AC3E}">
        <p14:creationId xmlns:p14="http://schemas.microsoft.com/office/powerpoint/2010/main" val="3948425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2E16C-A1D5-4FC3-BF75-C662B6C38919}"/>
              </a:ext>
            </a:extLst>
          </p:cNvPr>
          <p:cNvSpPr>
            <a:spLocks noGrp="1"/>
          </p:cNvSpPr>
          <p:nvPr>
            <p:ph type="title"/>
          </p:nvPr>
        </p:nvSpPr>
        <p:spPr>
          <a:xfrm>
            <a:off x="669935" y="602292"/>
            <a:ext cx="10515600" cy="495300"/>
          </a:xfrm>
        </p:spPr>
        <p:txBody>
          <a:bodyPr lIns="91440" tIns="45720" rIns="91440" bIns="45720" anchor="ctr">
            <a:noAutofit/>
          </a:bodyPr>
          <a:lstStyle/>
          <a:p>
            <a:r>
              <a:rPr lang="en-US" sz="3600" dirty="0">
                <a:latin typeface="Franklin Gothic Demi Cond"/>
                <a:cs typeface="Helvetica"/>
              </a:rPr>
              <a:t>Questions portal</a:t>
            </a:r>
          </a:p>
        </p:txBody>
      </p:sp>
      <p:sp>
        <p:nvSpPr>
          <p:cNvPr id="20" name="Slide Number Placeholder 3">
            <a:extLst>
              <a:ext uri="{FF2B5EF4-FFF2-40B4-BE49-F238E27FC236}">
                <a16:creationId xmlns:a16="http://schemas.microsoft.com/office/drawing/2014/main" id="{0224055D-2DBA-78C0-9A8F-D16C974952F1}"/>
              </a:ext>
            </a:extLst>
          </p:cNvPr>
          <p:cNvSpPr>
            <a:spLocks noGrp="1"/>
          </p:cNvSpPr>
          <p:nvPr>
            <p:ph type="sldNum" sz="quarter" idx="12"/>
          </p:nvPr>
        </p:nvSpPr>
        <p:spPr>
          <a:xfrm>
            <a:off x="753862" y="6356350"/>
            <a:ext cx="2743200" cy="365125"/>
          </a:xfrm>
        </p:spPr>
        <p:txBody>
          <a:bodyPr anchor="ctr">
            <a:normAutofit/>
          </a:bodyPr>
          <a:lstStyle/>
          <a:p>
            <a:pPr>
              <a:spcAft>
                <a:spcPts val="600"/>
              </a:spcAft>
            </a:pPr>
            <a:fld id="{7A9E80BB-C0DF-4F1B-8821-E3FD53412EFF}" type="slidenum">
              <a:rPr lang="en-US" smtClean="0"/>
              <a:pPr>
                <a:spcAft>
                  <a:spcPts val="600"/>
                </a:spcAft>
              </a:pPr>
              <a:t>8</a:t>
            </a:fld>
            <a:endParaRPr lang="en-US"/>
          </a:p>
        </p:txBody>
      </p:sp>
      <p:graphicFrame>
        <p:nvGraphicFramePr>
          <p:cNvPr id="15" name="Content Placeholder 2">
            <a:extLst>
              <a:ext uri="{FF2B5EF4-FFF2-40B4-BE49-F238E27FC236}">
                <a16:creationId xmlns:a16="http://schemas.microsoft.com/office/drawing/2014/main" id="{D002778E-8261-72A3-FADE-90A714BD2FD4}"/>
              </a:ext>
            </a:extLst>
          </p:cNvPr>
          <p:cNvGraphicFramePr>
            <a:graphicFrameLocks noGrp="1"/>
          </p:cNvGraphicFramePr>
          <p:nvPr>
            <p:ph sz="quarter" idx="15"/>
            <p:extLst>
              <p:ext uri="{D42A27DB-BD31-4B8C-83A1-F6EECF244321}">
                <p14:modId xmlns:p14="http://schemas.microsoft.com/office/powerpoint/2010/main" val="4244044416"/>
              </p:ext>
            </p:extLst>
          </p:nvPr>
        </p:nvGraphicFramePr>
        <p:xfrm>
          <a:off x="753862" y="2025650"/>
          <a:ext cx="10580888" cy="4005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2627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4D340C7-7071-744F-AF11-3C96474BCB01}"/>
              </a:ext>
            </a:extLst>
          </p:cNvPr>
          <p:cNvPicPr>
            <a:picLocks noGrp="1" noChangeAspect="1"/>
          </p:cNvPicPr>
          <p:nvPr>
            <p:ph idx="1"/>
          </p:nvPr>
        </p:nvPicPr>
        <p:blipFill>
          <a:blip r:embed="rId2"/>
          <a:stretch>
            <a:fillRect/>
          </a:stretch>
        </p:blipFill>
        <p:spPr>
          <a:xfrm>
            <a:off x="2141894" y="242761"/>
            <a:ext cx="8136340" cy="6373047"/>
          </a:xfrm>
        </p:spPr>
      </p:pic>
    </p:spTree>
    <p:extLst>
      <p:ext uri="{BB962C8B-B14F-4D97-AF65-F5344CB8AC3E}">
        <p14:creationId xmlns:p14="http://schemas.microsoft.com/office/powerpoint/2010/main" val="1585865593"/>
      </p:ext>
    </p:extLst>
  </p:cSld>
  <p:clrMapOvr>
    <a:masterClrMapping/>
  </p:clrMapOvr>
</p:sld>
</file>

<file path=ppt/theme/theme1.xml><?xml version="1.0" encoding="utf-8"?>
<a:theme xmlns:a="http://schemas.openxmlformats.org/drawingml/2006/main" name="Office Theme">
  <a:themeElements>
    <a:clrScheme name="Custom 20">
      <a:dk1>
        <a:sysClr val="windowText" lastClr="000000"/>
      </a:dk1>
      <a:lt1>
        <a:sysClr val="window" lastClr="FFFFFF"/>
      </a:lt1>
      <a:dk2>
        <a:srgbClr val="44546A"/>
      </a:dk2>
      <a:lt2>
        <a:srgbClr val="E7E6E6"/>
      </a:lt2>
      <a:accent1>
        <a:srgbClr val="555973"/>
      </a:accent1>
      <a:accent2>
        <a:srgbClr val="8189A2"/>
      </a:accent2>
      <a:accent3>
        <a:srgbClr val="BB9569"/>
      </a:accent3>
      <a:accent4>
        <a:srgbClr val="A25526"/>
      </a:accent4>
      <a:accent5>
        <a:srgbClr val="EEECE0"/>
      </a:accent5>
      <a:accent6>
        <a:srgbClr val="592A0E"/>
      </a:accent6>
      <a:hlink>
        <a:srgbClr val="0563C1"/>
      </a:hlink>
      <a:folHlink>
        <a:srgbClr val="954F72"/>
      </a:folHlink>
    </a:clrScheme>
    <a:fontScheme name="Custom 27">
      <a:majorFont>
        <a:latin typeface="Franklin Gothic Demi Cond"/>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rn Presentation_TM16411254_Win32_JC_SL_v3.potx" id="{A49F532D-B704-4DFF-BADB-F4289203C174}" vid="{D1827142-D2F0-440A-808F-EAD0984C5F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6AFC83-AE02-40B8-BC2C-6B2B881062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621FE4-3184-49E6-95AD-A045530002EF}">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10F98B39-7EBA-4823-84A5-26F47879986F}">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586</TotalTime>
  <Words>3306</Words>
  <Application>Microsoft Macintosh PowerPoint</Application>
  <PresentationFormat>Widescreen</PresentationFormat>
  <Paragraphs>262</Paragraphs>
  <Slides>40</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Arial</vt:lpstr>
      <vt:lpstr>Calibri</vt:lpstr>
      <vt:lpstr>Franklin Gothic Demi Cond</vt:lpstr>
      <vt:lpstr>Helvetica</vt:lpstr>
      <vt:lpstr>Helvetica Light</vt:lpstr>
      <vt:lpstr>Helvetica Neue</vt:lpstr>
      <vt:lpstr>Segoe UI Light</vt:lpstr>
      <vt:lpstr>Univers Light</vt:lpstr>
      <vt:lpstr>Wingdings</vt:lpstr>
      <vt:lpstr>Office Theme</vt:lpstr>
      <vt:lpstr>PowerPoint Presentation</vt:lpstr>
      <vt:lpstr>Topics</vt:lpstr>
      <vt:lpstr>ABA Coding Coalition</vt:lpstr>
      <vt:lpstr>Principal Aims</vt:lpstr>
      <vt:lpstr>2019 Code Set</vt:lpstr>
      <vt:lpstr>PowerPoint Presentation</vt:lpstr>
      <vt:lpstr>PowerPoint Presentation</vt:lpstr>
      <vt:lpstr>Questions portal</vt:lpstr>
      <vt:lpstr>PowerPoint Presentation</vt:lpstr>
      <vt:lpstr>PowerPoint Presentation</vt:lpstr>
      <vt:lpstr>PowerPoint Presentation</vt:lpstr>
      <vt:lpstr>KEY RESOURCES AT WWW.ABACODES.ORG</vt:lpstr>
      <vt:lpstr>Supplemental Guidance article includes  </vt:lpstr>
      <vt:lpstr>PowerPoint Presentation</vt:lpstr>
      <vt:lpstr>Model Coverage Policies</vt:lpstr>
      <vt:lpstr>Model Coverage Policies</vt:lpstr>
      <vt:lpstr>ABA Coding Coalition Model Coverage Policy</vt:lpstr>
      <vt:lpstr>General Coverage Requirements</vt:lpstr>
      <vt:lpstr>PowerPoint Presentation</vt:lpstr>
      <vt:lpstr>Other Key Resources</vt:lpstr>
      <vt:lpstr>ABA CODING COALITION recent ACTIVITES</vt:lpstr>
      <vt:lpstr>OUTREACH </vt:lpstr>
      <vt:lpstr>PowerPoint Presentation</vt:lpstr>
      <vt:lpstr>PowerPoint Presentation</vt:lpstr>
      <vt:lpstr>PowerPoint Presentation</vt:lpstr>
      <vt:lpstr>PowerPoint Presentation</vt:lpstr>
      <vt:lpstr>PowerPoint Presentation</vt:lpstr>
      <vt:lpstr>frequently asked questions </vt:lpstr>
      <vt:lpstr>What aRE direct serviceS?</vt:lpstr>
      <vt:lpstr>What ARE indirect services?</vt:lpstr>
      <vt:lpstr>WHAT IS A QHP?</vt:lpstr>
      <vt:lpstr>Can a BCaBA/LABA Bill QHP Codes?</vt:lpstr>
      <vt:lpstr>what services/codes cannot be billed with ABA SERVICES?</vt:lpstr>
      <vt:lpstr>WHAT ARE ROUNDING RULES?</vt:lpstr>
      <vt:lpstr>ROUNDING RULES (Cont’d</vt:lpstr>
      <vt:lpstr>Concurrent billing </vt:lpstr>
      <vt:lpstr>IS CONCURRENT BILLING ALLOWED?</vt:lpstr>
      <vt:lpstr>Concurrently billed code pairs</vt:lpstr>
      <vt:lpstr>What is adaptive behavior service protocol modification? </vt:lpstr>
      <vt:lpstr>HOW DO I REPORT GROUP CODES?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Updates on Implementation of the CPT Codes for ABA Services</dc:title>
  <dc:creator>Jenna Minton</dc:creator>
  <cp:lastModifiedBy>Cranford, Avery</cp:lastModifiedBy>
  <cp:revision>653</cp:revision>
  <dcterms:created xsi:type="dcterms:W3CDTF">2022-03-17T20:46:54Z</dcterms:created>
  <dcterms:modified xsi:type="dcterms:W3CDTF">2023-11-08T21:56:37Z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